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57.xml" ContentType="application/inkml+xml"/>
  <Override PartName="/ppt/ink/ink58.xml" ContentType="application/inkml+xml"/>
  <Override PartName="/ppt/ink/ink2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3.xml" ContentType="application/inkml+xml"/>
  <Override PartName="/ppt/ink/ink15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1.xml" ContentType="application/inkml+xml"/>
  <Override PartName="/ppt/ink/ink7.xml" ContentType="application/inkml+xml"/>
  <Override PartName="/ppt/ink/ink12.xml" ContentType="application/inkml+xml"/>
  <Override PartName="/ppt/ink/ink16.xml" ContentType="application/inkml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theme/theme6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5615" r:id="rId68"/>
    <p:sldMasterId id="2147485616" r:id="rId70"/>
    <p:sldMasterId id="2147485617" r:id="rId72"/>
    <p:sldMasterId id="2147485618" r:id="rId74"/>
    <p:sldMasterId id="2147485619" r:id="rId76"/>
    <p:sldMasterId id="2147485620" r:id="rId78"/>
  </p:sldMasterIdLst>
  <p:sldIdLst>
    <p:sldId id="368" r:id="rId80"/>
    <p:sldId id="394" r:id="rId81"/>
    <p:sldId id="359" r:id="rId82"/>
    <p:sldId id="360" r:id="rId83"/>
    <p:sldId id="361" r:id="rId84"/>
    <p:sldId id="362" r:id="rId85"/>
    <p:sldId id="363" r:id="rId86"/>
    <p:sldId id="393" r:id="rId87"/>
    <p:sldId id="397" r:id="rId88"/>
    <p:sldId id="398" r:id="rId89"/>
    <p:sldId id="403" r:id="rId90"/>
    <p:sldId id="401" r:id="rId91"/>
    <p:sldId id="404" r:id="rId92"/>
    <p:sldId id="402" r:id="rId93"/>
    <p:sldId id="366" r:id="rId94"/>
    <p:sldId id="396" r:id="rId95"/>
    <p:sldId id="400" r:id="rId9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01" userDrawn="1">
          <p15:clr>
            <a:srgbClr val="A4A3A4"/>
          </p15:clr>
        </p15:guide>
        <p15:guide id="2" orient="horz" pos="2146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588" y="96"/>
      </p:cViewPr>
      <p:guideLst>
        <p:guide pos="401"/>
        <p:guide orient="horz" pos="21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68" Type="http://schemas.openxmlformats.org/officeDocument/2006/relationships/slideMaster" Target="slideMasters/slideMaster1.xml"></Relationship><Relationship Id="rId69" Type="http://schemas.openxmlformats.org/officeDocument/2006/relationships/theme" Target="theme/theme1.xml"></Relationship><Relationship Id="rId70" Type="http://schemas.openxmlformats.org/officeDocument/2006/relationships/slideMaster" Target="slideMasters/slideMaster2.xml"></Relationship><Relationship Id="rId72" Type="http://schemas.openxmlformats.org/officeDocument/2006/relationships/slideMaster" Target="slideMasters/slideMaster3.xml"></Relationship><Relationship Id="rId74" Type="http://schemas.openxmlformats.org/officeDocument/2006/relationships/slideMaster" Target="slideMasters/slideMaster4.xml"></Relationship><Relationship Id="rId76" Type="http://schemas.openxmlformats.org/officeDocument/2006/relationships/slideMaster" Target="slideMasters/slideMaster5.xml"></Relationship><Relationship Id="rId78" Type="http://schemas.openxmlformats.org/officeDocument/2006/relationships/slideMaster" Target="slideMasters/slideMaster6.xml"></Relationship><Relationship Id="rId80" Type="http://schemas.openxmlformats.org/officeDocument/2006/relationships/slide" Target="slides/slide1.xml"></Relationship><Relationship Id="rId81" Type="http://schemas.openxmlformats.org/officeDocument/2006/relationships/slide" Target="slides/slide2.xml"></Relationship><Relationship Id="rId82" Type="http://schemas.openxmlformats.org/officeDocument/2006/relationships/slide" Target="slides/slide3.xml"></Relationship><Relationship Id="rId83" Type="http://schemas.openxmlformats.org/officeDocument/2006/relationships/slide" Target="slides/slide4.xml"></Relationship><Relationship Id="rId84" Type="http://schemas.openxmlformats.org/officeDocument/2006/relationships/slide" Target="slides/slide5.xml"></Relationship><Relationship Id="rId85" Type="http://schemas.openxmlformats.org/officeDocument/2006/relationships/slide" Target="slides/slide6.xml"></Relationship><Relationship Id="rId86" Type="http://schemas.openxmlformats.org/officeDocument/2006/relationships/slide" Target="slides/slide7.xml"></Relationship><Relationship Id="rId87" Type="http://schemas.openxmlformats.org/officeDocument/2006/relationships/slide" Target="slides/slide8.xml"></Relationship><Relationship Id="rId88" Type="http://schemas.openxmlformats.org/officeDocument/2006/relationships/slide" Target="slides/slide9.xml"></Relationship><Relationship Id="rId89" Type="http://schemas.openxmlformats.org/officeDocument/2006/relationships/slide" Target="slides/slide10.xml"></Relationship><Relationship Id="rId90" Type="http://schemas.openxmlformats.org/officeDocument/2006/relationships/slide" Target="slides/slide11.xml"></Relationship><Relationship Id="rId91" Type="http://schemas.openxmlformats.org/officeDocument/2006/relationships/slide" Target="slides/slide12.xml"></Relationship><Relationship Id="rId92" Type="http://schemas.openxmlformats.org/officeDocument/2006/relationships/slide" Target="slides/slide13.xml"></Relationship><Relationship Id="rId93" Type="http://schemas.openxmlformats.org/officeDocument/2006/relationships/slide" Target="slides/slide14.xml"></Relationship><Relationship Id="rId94" Type="http://schemas.openxmlformats.org/officeDocument/2006/relationships/slide" Target="slides/slide15.xml"></Relationship><Relationship Id="rId95" Type="http://schemas.openxmlformats.org/officeDocument/2006/relationships/slide" Target="slides/slide16.xml"></Relationship><Relationship Id="rId96" Type="http://schemas.openxmlformats.org/officeDocument/2006/relationships/slide" Target="slides/slide17.xml"></Relationship><Relationship Id="rId97" Type="http://schemas.openxmlformats.org/officeDocument/2006/relationships/viewProps" Target="viewProps.xml"></Relationship><Relationship Id="rId98" Type="http://schemas.openxmlformats.org/officeDocument/2006/relationships/presProps" Target="presProps.xml"></Relationship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slideLayout" Target="../slideLayouts/slideLayout28.xml"></Relationship><Relationship Id="rId7" Type="http://schemas.openxmlformats.org/officeDocument/2006/relationships/slideLayout" Target="../slideLayouts/slideLayout29.xml"></Relationship><Relationship Id="rId8" Type="http://schemas.openxmlformats.org/officeDocument/2006/relationships/slideLayout" Target="../slideLayouts/slideLayout30.xml"></Relationship><Relationship Id="rId9" Type="http://schemas.openxmlformats.org/officeDocument/2006/relationships/slideLayout" Target="../slideLayouts/slideLayout31.xml"></Relationship><Relationship Id="rId10" Type="http://schemas.openxmlformats.org/officeDocument/2006/relationships/slideLayout" Target="../slideLayouts/slideLayout32.xml"></Relationship><Relationship Id="rId11" Type="http://schemas.openxmlformats.org/officeDocument/2006/relationships/slideLayout" Target="../slideLayouts/slideLayout33.xml"></Relationship><Relationship Id="rId12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slideLayout" Target="../slideLayouts/slideLayout35.xml"></Relationship><Relationship Id="rId3" Type="http://schemas.openxmlformats.org/officeDocument/2006/relationships/slideLayout" Target="../slideLayouts/slideLayout36.xml"></Relationship><Relationship Id="rId4" Type="http://schemas.openxmlformats.org/officeDocument/2006/relationships/slideLayout" Target="../slideLayouts/slideLayout37.xml"></Relationship><Relationship Id="rId5" Type="http://schemas.openxmlformats.org/officeDocument/2006/relationships/slideLayout" Target="../slideLayouts/slideLayout38.xml"></Relationship><Relationship Id="rId6" Type="http://schemas.openxmlformats.org/officeDocument/2006/relationships/slideLayout" Target="../slideLayouts/slideLayout39.xml"></Relationship><Relationship Id="rId7" Type="http://schemas.openxmlformats.org/officeDocument/2006/relationships/slideLayout" Target="../slideLayouts/slideLayout40.xml"></Relationship><Relationship Id="rId8" Type="http://schemas.openxmlformats.org/officeDocument/2006/relationships/slideLayout" Target="../slideLayouts/slideLayout41.xml"></Relationship><Relationship Id="rId9" Type="http://schemas.openxmlformats.org/officeDocument/2006/relationships/slideLayout" Target="../slideLayouts/slideLayout42.xml"></Relationship><Relationship Id="rId10" Type="http://schemas.openxmlformats.org/officeDocument/2006/relationships/slideLayout" Target="../slideLayouts/slideLayout43.xml"></Relationship><Relationship Id="rId11" Type="http://schemas.openxmlformats.org/officeDocument/2006/relationships/slideLayout" Target="../slideLayouts/slideLayout44.xml"></Relationship><Relationship Id="rId12" Type="http://schemas.openxmlformats.org/officeDocument/2006/relationships/theme" Target="../theme/theme4.xml"></Relationship></Relationships>
</file>

<file path=ppt/slideMasters/_rels/slideMaster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slideLayout" Target="../slideLayouts/slideLayout46.xml"></Relationship><Relationship Id="rId3" Type="http://schemas.openxmlformats.org/officeDocument/2006/relationships/slideLayout" Target="../slideLayouts/slideLayout47.xml"></Relationship><Relationship Id="rId4" Type="http://schemas.openxmlformats.org/officeDocument/2006/relationships/slideLayout" Target="../slideLayouts/slideLayout48.xml"></Relationship><Relationship Id="rId5" Type="http://schemas.openxmlformats.org/officeDocument/2006/relationships/slideLayout" Target="../slideLayouts/slideLayout49.xml"></Relationship><Relationship Id="rId6" Type="http://schemas.openxmlformats.org/officeDocument/2006/relationships/slideLayout" Target="../slideLayouts/slideLayout50.xml"></Relationship><Relationship Id="rId7" Type="http://schemas.openxmlformats.org/officeDocument/2006/relationships/slideLayout" Target="../slideLayouts/slideLayout51.xml"></Relationship><Relationship Id="rId8" Type="http://schemas.openxmlformats.org/officeDocument/2006/relationships/slideLayout" Target="../slideLayouts/slideLayout52.xml"></Relationship><Relationship Id="rId9" Type="http://schemas.openxmlformats.org/officeDocument/2006/relationships/slideLayout" Target="../slideLayouts/slideLayout53.xml"></Relationship><Relationship Id="rId10" Type="http://schemas.openxmlformats.org/officeDocument/2006/relationships/slideLayout" Target="../slideLayouts/slideLayout54.xml"></Relationship><Relationship Id="rId11" Type="http://schemas.openxmlformats.org/officeDocument/2006/relationships/slideLayout" Target="../slideLayouts/slideLayout55.xml"></Relationship><Relationship Id="rId12" Type="http://schemas.openxmlformats.org/officeDocument/2006/relationships/theme" Target="../theme/theme5.xml"></Relationship></Relationships>
</file>

<file path=ppt/slideMasters/_rels/slideMaster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6.xml"></Relationship><Relationship Id="rId2" Type="http://schemas.openxmlformats.org/officeDocument/2006/relationships/slideLayout" Target="../slideLayouts/slideLayout57.xml"></Relationship><Relationship Id="rId3" Type="http://schemas.openxmlformats.org/officeDocument/2006/relationships/slideLayout" Target="../slideLayouts/slideLayout58.xml"></Relationship><Relationship Id="rId4" Type="http://schemas.openxmlformats.org/officeDocument/2006/relationships/slideLayout" Target="../slideLayouts/slideLayout59.xml"></Relationship><Relationship Id="rId5" Type="http://schemas.openxmlformats.org/officeDocument/2006/relationships/slideLayout" Target="../slideLayouts/slideLayout60.xml"></Relationship><Relationship Id="rId6" Type="http://schemas.openxmlformats.org/officeDocument/2006/relationships/slideLayout" Target="../slideLayouts/slideLayout61.xml"></Relationship><Relationship Id="rId7" Type="http://schemas.openxmlformats.org/officeDocument/2006/relationships/slideLayout" Target="../slideLayouts/slideLayout62.xml"></Relationship><Relationship Id="rId8" Type="http://schemas.openxmlformats.org/officeDocument/2006/relationships/slideLayout" Target="../slideLayouts/slideLayout63.xml"></Relationship><Relationship Id="rId9" Type="http://schemas.openxmlformats.org/officeDocument/2006/relationships/slideLayout" Target="../slideLayouts/slideLayout64.xml"></Relationship><Relationship Id="rId10" Type="http://schemas.openxmlformats.org/officeDocument/2006/relationships/slideLayout" Target="../slideLayouts/slideLayout65.xml"></Relationship><Relationship Id="rId11" Type="http://schemas.openxmlformats.org/officeDocument/2006/relationships/slideLayout" Target="../slideLayouts/slideLayout66.xml"></Relationship><Relationship Id="rId12" Type="http://schemas.openxmlformats.org/officeDocument/2006/relationships/theme" Target="../theme/theme6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customXml" Target="../ink/ink8.xml"></Relationship><Relationship Id="rId3" Type="http://schemas.openxmlformats.org/officeDocument/2006/relationships/image" Target="../media/fImage44424628145.emf"></Relationship><Relationship Id="rId4" Type="http://schemas.openxmlformats.org/officeDocument/2006/relationships/image" Target="../media/fImage939024703281.png"></Relationship><Relationship Id="rId5" Type="http://schemas.openxmlformats.org/officeDocument/2006/relationships/image" Target="../media/fImage823124716827.png"></Relationship></Relationships>
</file>

<file path=ppt/slides/_rels/slide11.xml.rels><?xml version="1.0" encoding="UTF-8"?>
<Relationships xmlns="http://schemas.openxmlformats.org/package/2006/relationships"><Relationship Id="rId6" Type="http://schemas.openxmlformats.org/officeDocument/2006/relationships/customXml" Target="../ink/ink15.xml"></Relationship><Relationship Id="rId7" Type="http://schemas.openxmlformats.org/officeDocument/2006/relationships/image" Target="../media/fImage4442738467.emf"></Relationship><Relationship Id="rId8" Type="http://schemas.openxmlformats.org/officeDocument/2006/relationships/image" Target="../media/fImage179974326334.png"></Relationship><Relationship Id="rId9" Type="http://schemas.openxmlformats.org/officeDocument/2006/relationships/image" Target="../media/fImage205354336500.png"></Relationship><Relationship Id="rId10" Type="http://schemas.openxmlformats.org/officeDocument/2006/relationships/slideLayout" Target="../slideLayouts/slideLayout57.xml"></Relationship></Relationships>
</file>

<file path=ppt/slides/_rels/slide12.xml.rels><?xml version="1.0" encoding="UTF-8"?>
<Relationships xmlns="http://schemas.openxmlformats.org/package/2006/relationships"><Relationship Id="rId7" Type="http://schemas.openxmlformats.org/officeDocument/2006/relationships/customXml" Target="../ink/ink9.xml"></Relationship><Relationship Id="rId8" Type="http://schemas.openxmlformats.org/officeDocument/2006/relationships/image" Target="../media/fImage4442756500.emf"></Relationship><Relationship Id="rId9" Type="http://schemas.openxmlformats.org/officeDocument/2006/relationships/image" Target="../media/fImage286415869169.png"></Relationship><Relationship Id="rId10" Type="http://schemas.openxmlformats.org/officeDocument/2006/relationships/slideLayout" Target="../slideLayouts/slideLayout57.xml"></Relationship></Relationships>
</file>

<file path=ppt/slides/_rels/slide13.xml.rels><?xml version="1.0" encoding="UTF-8"?>
<Relationships xmlns="http://schemas.openxmlformats.org/package/2006/relationships"><Relationship Id="rId4" Type="http://schemas.openxmlformats.org/officeDocument/2006/relationships/image" Target="../media/fImage47535586500.png"></Relationship><Relationship Id="rId5" Type="http://schemas.openxmlformats.org/officeDocument/2006/relationships/image" Target="../media/fImage41125599169.png"></Relationship><Relationship Id="rId6" Type="http://schemas.openxmlformats.org/officeDocument/2006/relationships/image" Target="../media/fImage62315605724.png"></Relationship><Relationship Id="rId7" Type="http://schemas.openxmlformats.org/officeDocument/2006/relationships/customXml" Target="../ink/ink16.xml"></Relationship><Relationship Id="rId8" Type="http://schemas.openxmlformats.org/officeDocument/2006/relationships/image" Target="../media/fImage4443229169.emf"></Relationship><Relationship Id="rId9" Type="http://schemas.openxmlformats.org/officeDocument/2006/relationships/slideLayout" Target="../slideLayouts/slideLayout57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customXml" Target="../ink/ink10.xml"></Relationship><Relationship Id="rId3" Type="http://schemas.openxmlformats.org/officeDocument/2006/relationships/image" Target="../media/fImage4446481478.emf"></Relationship><Relationship Id="rId4" Type="http://schemas.openxmlformats.org/officeDocument/2006/relationships/image" Target="../media/fImage185586539358.png"></Relationship></Relationships>
</file>

<file path=ppt/slides/_rels/slide15.xml.rels><?xml version="1.0" encoding="UTF-8"?>
<Relationships xmlns="http://schemas.openxmlformats.org/package/2006/relationships"><Relationship Id="rId8" Type="http://schemas.openxmlformats.org/officeDocument/2006/relationships/customXml" Target="../ink/ink11.xml"></Relationship><Relationship Id="rId9" Type="http://schemas.openxmlformats.org/officeDocument/2006/relationships/image" Target="../media/fImage4441852292.emf"></Relationship><Relationship Id="rId10" Type="http://schemas.openxmlformats.org/officeDocument/2006/relationships/slideLayout" Target="../slideLayouts/slideLayout57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customXml" Target="../ink/ink12.xml"></Relationship><Relationship Id="rId3" Type="http://schemas.openxmlformats.org/officeDocument/2006/relationships/image" Target="../media/fImage44424055436.emf"></Relationship><Relationship Id="rId4" Type="http://schemas.openxmlformats.org/officeDocument/2006/relationships/image" Target="../media/fImage711324112391.png"></Relationship><Relationship Id="rId5" Type="http://schemas.openxmlformats.org/officeDocument/2006/relationships/image" Target="../media/fImage1590424124604.png"></Relationship></Relationships>
</file>

<file path=ppt/slides/_rels/slide17.xml.rels><?xml version="1.0" encoding="UTF-8"?>
<Relationships xmlns="http://schemas.openxmlformats.org/package/2006/relationships"><Relationship Id="rId4" Type="http://schemas.openxmlformats.org/officeDocument/2006/relationships/image" Target="../media/fImage52252529153.png"></Relationship><Relationship Id="rId5" Type="http://schemas.openxmlformats.org/officeDocument/2006/relationships/customXml" Target="../ink/ink13.xml"></Relationship><Relationship Id="rId6" Type="http://schemas.openxmlformats.org/officeDocument/2006/relationships/image" Target="../media/fImage4443496962.emf"></Relationship><Relationship Id="rId7" Type="http://schemas.openxmlformats.org/officeDocument/2006/relationships/slideLayout" Target="../slideLayouts/slideLayout57.xml"></Relationship></Relationships>
</file>

<file path=ppt/slides/_rels/slide2.xml.rels><?xml version="1.0" encoding="UTF-8"?>
<Relationships xmlns="http://schemas.openxmlformats.org/package/2006/relationships"><Relationship Id="rId4" Type="http://schemas.openxmlformats.org/officeDocument/2006/relationships/image" Target="../media/fImage1171620878467.png"></Relationship><Relationship Id="rId7" Type="http://schemas.openxmlformats.org/officeDocument/2006/relationships/customXml" Target="../ink/ink1.xml"></Relationship><Relationship Id="rId8" Type="http://schemas.openxmlformats.org/officeDocument/2006/relationships/image" Target="../media/fImage4446141.emf"></Relationship><Relationship Id="rId9" Type="http://schemas.openxmlformats.org/officeDocument/2006/relationships/slideLayout" Target="../slideLayouts/slideLayout57.xml"></Relationship></Relationships>
</file>

<file path=ppt/slides/_rels/slide3.xml.rels><?xml version="1.0" encoding="UTF-8"?>
<Relationships xmlns="http://schemas.openxmlformats.org/package/2006/relationships"><Relationship Id="rId8" Type="http://schemas.openxmlformats.org/officeDocument/2006/relationships/customXml" Target="../ink/ink2.xml"></Relationship><Relationship Id="rId9" Type="http://schemas.openxmlformats.org/officeDocument/2006/relationships/image" Target="../media/fImage44417376334.emf"></Relationship><Relationship Id="rId10" Type="http://schemas.openxmlformats.org/officeDocument/2006/relationships/slideLayout" Target="../slideLayouts/slideLayout57.xml"></Relationship></Relationships>
</file>

<file path=ppt/slides/_rels/slide4.xml.rels><?xml version="1.0" encoding="UTF-8"?>
<Relationships xmlns="http://schemas.openxmlformats.org/package/2006/relationships"><Relationship Id="rId10" Type="http://schemas.openxmlformats.org/officeDocument/2006/relationships/customXml" Target="../ink/ink14.xml"></Relationship><Relationship Id="rId11" Type="http://schemas.openxmlformats.org/officeDocument/2006/relationships/image" Target="../media/fImage44410741.emf"></Relationship><Relationship Id="rId12" Type="http://schemas.openxmlformats.org/officeDocument/2006/relationships/slideLayout" Target="../slideLayouts/slideLayout57.xml"></Relationship></Relationships>
</file>

<file path=ppt/slides/_rels/slide5.xml.rels><?xml version="1.0" encoding="UTF-8"?>
<Relationships xmlns="http://schemas.openxmlformats.org/package/2006/relationships"><Relationship Id="rId8" Type="http://schemas.openxmlformats.org/officeDocument/2006/relationships/customXml" Target="../ink/ink3.xml"></Relationship><Relationship Id="rId9" Type="http://schemas.openxmlformats.org/officeDocument/2006/relationships/image" Target="../media/fImage44417869169.emf"></Relationship><Relationship Id="rId10" Type="http://schemas.openxmlformats.org/officeDocument/2006/relationships/slideLayout" Target="../slideLayouts/slideLayout57.xml"></Relationship></Relationships>
</file>

<file path=ppt/slides/_rels/slide6.xml.rels><?xml version="1.0" encoding="UTF-8"?>
<Relationships xmlns="http://schemas.openxmlformats.org/package/2006/relationships"><Relationship Id="rId8" Type="http://schemas.openxmlformats.org/officeDocument/2006/relationships/customXml" Target="../ink/ink4.xml"></Relationship><Relationship Id="rId9" Type="http://schemas.openxmlformats.org/officeDocument/2006/relationships/image" Target="../media/fImage44418075724.emf"></Relationship><Relationship Id="rId10" Type="http://schemas.openxmlformats.org/officeDocument/2006/relationships/slideLayout" Target="../slideLayouts/slideLayout57.xml"></Relationship></Relationships>
</file>

<file path=ppt/slides/_rels/slide7.xml.rels><?xml version="1.0" encoding="UTF-8"?>
<Relationships xmlns="http://schemas.openxmlformats.org/package/2006/relationships"><Relationship Id="rId8" Type="http://schemas.openxmlformats.org/officeDocument/2006/relationships/customXml" Target="../ink/ink5.xml"></Relationship><Relationship Id="rId9" Type="http://schemas.openxmlformats.org/officeDocument/2006/relationships/image" Target="../media/fImage44418301478.emf"></Relationship><Relationship Id="rId10" Type="http://schemas.openxmlformats.org/officeDocument/2006/relationships/slideLayout" Target="../slideLayouts/slideLayout57.xml"></Relationship></Relationships>
</file>

<file path=ppt/slides/_rels/slide8.xml.rels><?xml version="1.0" encoding="UTF-8"?>
<Relationships xmlns="http://schemas.openxmlformats.org/package/2006/relationships"><Relationship Id="rId7" Type="http://schemas.openxmlformats.org/officeDocument/2006/relationships/customXml" Target="../ink/ink6.xml"></Relationship><Relationship Id="rId8" Type="http://schemas.openxmlformats.org/officeDocument/2006/relationships/image" Target="../media/fImage44418749358.emf"></Relationship><Relationship Id="rId9" Type="http://schemas.openxmlformats.org/officeDocument/2006/relationships/image" Target="../media/fImage791424676962.png"></Relationship><Relationship Id="rId10" Type="http://schemas.openxmlformats.org/officeDocument/2006/relationships/slideLayout" Target="../slideLayouts/slideLayout57.xml"></Relationship></Relationships>
</file>

<file path=ppt/slides/_rels/slide9.xml.rels><?xml version="1.0" encoding="UTF-8"?>
<Relationships xmlns="http://schemas.openxmlformats.org/package/2006/relationships"><Relationship Id="rId4" Type="http://schemas.openxmlformats.org/officeDocument/2006/relationships/image" Target="../media/fImage2752424395705.png"></Relationship><Relationship Id="rId5" Type="http://schemas.openxmlformats.org/officeDocument/2006/relationships/customXml" Target="../ink/ink7.xml"></Relationship><Relationship Id="rId6" Type="http://schemas.openxmlformats.org/officeDocument/2006/relationships/image" Target="../media/fImage4442228467.emf"></Relationship><Relationship Id="rId7" Type="http://schemas.openxmlformats.org/officeDocument/2006/relationships/slideLayout" Target="../slideLayouts/slideLayout5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 rot="0"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4613910" y="1818640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4959985" y="1768475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6450330" y="1768475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4560570" y="2270760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5345430" y="2636520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7311390" y="2354580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5628005" y="2696210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4908550" y="1981200"/>
            <a:ext cx="1297940" cy="5073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javascript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371090" y="3009900"/>
            <a:ext cx="7466965" cy="138430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i="1" b="1">
                <a:solidFill>
                  <a:srgbClr val="08CDD5"/>
                </a:solidFill>
              </a:rPr>
              <a:t>Javascript 란?</a:t>
            </a:r>
            <a:endParaRPr lang="ko-KR" altLang="en-US" sz="4400" i="1" b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javascript!!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3700" cy="6005830"/>
            <a:chOff x="145415" y="684530"/>
            <a:chExt cx="11823700" cy="600583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2105" cy="5957570"/>
            </a:xfrm>
            <a:custGeom>
              <a:gdLst>
                <a:gd fmla="*/ 3574143 w 11760203" name="TX0"/>
                <a:gd fmla="*/ 72571 h 5955849" name="TY0"/>
                <a:gd fmla="*/ 11716657 w 11760203" name="TX1"/>
                <a:gd fmla="*/ 72571 h 5955849" name="TY1"/>
                <a:gd fmla="*/ 11760200 w 11760203" name="TX2"/>
                <a:gd fmla="*/ 5936343 h 5955849" name="TY2"/>
                <a:gd fmla="*/ 0 w 11760203" name="TX3"/>
                <a:gd fmla="*/ 5955846 h 5955849" name="TY3"/>
                <a:gd fmla="*/ 77107 w 11760203" name="TX4"/>
                <a:gd fmla="*/ 0 h 5955849" name="TY4"/>
                <a:gd fmla="*/ 206828 w 11760203" name="TX5"/>
                <a:gd fmla="*/ 0 h 5955849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3" h="5955849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5280" cy="314325"/>
            </a:xfrm>
            <a:custGeom>
              <a:gdLst>
                <a:gd fmla="*/ 333375 w 333378" name="TX0"/>
                <a:gd fmla="*/ 0 h 312423" name="TY0"/>
                <a:gd fmla="*/ 333375 w 333378" name="TX1"/>
                <a:gd fmla="*/ 312420 h 312423" name="TY1"/>
                <a:gd fmla="*/ 0 w 333378" name="TX2"/>
                <a:gd fmla="*/ 309563 h 31242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8" h="312423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900" cy="1021715"/>
            <a:chOff x="486410" y="121920"/>
            <a:chExt cx="3263900" cy="102171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815" cy="23558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205" cy="298640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6405" cy="2667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7405" cy="1143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660" cy="7366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1465" cy="443865"/>
            </a:xfrm>
            <a:custGeom>
              <a:gdLst>
                <a:gd fmla="*/ 0 w 289563" name="TX0"/>
                <a:gd fmla="*/ 0 h 441963" name="TY0"/>
                <a:gd fmla="*/ 5715 w 289563" name="TX1"/>
                <a:gd fmla="*/ 315754 h 441963" name="TY1"/>
                <a:gd fmla="*/ 289560 w 289563" name="TX2"/>
                <a:gd fmla="*/ 441960 h 44196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3" h="441963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0105" cy="154305"/>
            </a:xfrm>
            <a:custGeom>
              <a:gdLst>
                <a:gd fmla="*/ 0 w 838203" name="TX0"/>
                <a:gd fmla="*/ 152400 h 152403" name="TY0"/>
                <a:gd fmla="*/ 182880 w 838203" name="TX1"/>
                <a:gd fmla="*/ 0 h 152403" name="TY1"/>
                <a:gd fmla="*/ 838200 w 838203" name="TX2"/>
                <a:gd fmla="*/ 15240 h 15240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3" h="152403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805" cy="314325"/>
            </a:xfrm>
            <a:custGeom>
              <a:gdLst>
                <a:gd fmla="*/ 342900 w 342903" name="TX0"/>
                <a:gd fmla="*/ 0 h 312423" name="TY0"/>
                <a:gd fmla="*/ 342900 w 342903" name="TX1"/>
                <a:gd fmla="*/ 312420 h 312423" name="TY1"/>
                <a:gd fmla="*/ 0 w 342903" name="TX2"/>
                <a:gd fmla="*/ 304800 h 31242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3" h="312423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0425" cy="2032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660" cy="7366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3350" cy="45593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965" cy="65722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188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object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69295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 객체를 만드는 또 다른 방법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346075" y="6191250"/>
            <a:ext cx="8945880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/>
              <a:t>http://www.tcpschool.com/javascript/js_object_concept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22" descr="C:/Users/dltjs/AppData/Roaming/PolarisOffice/ETemp/17744_15756320/fImage93902470328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53255" y="2978150"/>
            <a:ext cx="3458210" cy="1819910"/>
          </a:xfrm>
          <a:prstGeom prst="rect"/>
          <a:noFill/>
        </p:spPr>
      </p:pic>
      <p:pic>
        <p:nvPicPr>
          <p:cNvPr id="37" name="그림 23" descr="C:/Users/dltjs/AppData/Roaming/PolarisOffice/ETemp/17744_15756320/fImage82312471682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2325" y="3000375"/>
            <a:ext cx="3429635" cy="1810385"/>
          </a:xfrm>
          <a:prstGeom prst="rect"/>
          <a:noFill/>
        </p:spPr>
      </p:pic>
      <p:sp>
        <p:nvSpPr>
          <p:cNvPr id="38" name="도형 24"/>
          <p:cNvSpPr>
            <a:spLocks/>
          </p:cNvSpPr>
          <p:nvPr/>
        </p:nvSpPr>
        <p:spPr>
          <a:xfrm rot="0">
            <a:off x="840105" y="3074035"/>
            <a:ext cx="2538095" cy="337820"/>
          </a:xfrm>
          <a:prstGeom prst="rect"/>
          <a:noFill/>
          <a:ln w="38100" cap="flat" cmpd="sng">
            <a:solidFill>
              <a:srgbClr val="FC47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도형 32"/>
          <p:cNvSpPr>
            <a:spLocks/>
          </p:cNvSpPr>
          <p:nvPr/>
        </p:nvSpPr>
        <p:spPr>
          <a:xfrm rot="0">
            <a:off x="4548505" y="3093720"/>
            <a:ext cx="3271520" cy="337820"/>
          </a:xfrm>
          <a:prstGeom prst="rect"/>
          <a:noFill/>
          <a:ln w="38100" cap="flat" cmpd="sng">
            <a:solidFill>
              <a:srgbClr val="FC47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4970" cy="6007100"/>
            <a:chOff x="145415" y="684530"/>
            <a:chExt cx="11824970" cy="600710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3375" cy="5958840"/>
            </a:xfrm>
            <a:custGeom>
              <a:gdLst>
                <a:gd fmla="*/ 3574143 w 11760205" name="TX0"/>
                <a:gd fmla="*/ 72571 h 5955851" name="TY0"/>
                <a:gd fmla="*/ 11716657 w 11760205" name="TX1"/>
                <a:gd fmla="*/ 72571 h 5955851" name="TY1"/>
                <a:gd fmla="*/ 11760200 w 11760205" name="TX2"/>
                <a:gd fmla="*/ 5936343 h 5955851" name="TY2"/>
                <a:gd fmla="*/ 0 w 11760205" name="TX3"/>
                <a:gd fmla="*/ 5955846 h 5955851" name="TY3"/>
                <a:gd fmla="*/ 77107 w 11760205" name="TX4"/>
                <a:gd fmla="*/ 0 h 5955851" name="TY4"/>
                <a:gd fmla="*/ 206828 w 11760205" name="TX5"/>
                <a:gd fmla="*/ 0 h 5955851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5" h="5955851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6550" cy="315595"/>
            </a:xfrm>
            <a:custGeom>
              <a:gdLst>
                <a:gd fmla="*/ 333375 w 333380" name="TX0"/>
                <a:gd fmla="*/ 0 h 312425" name="TY0"/>
                <a:gd fmla="*/ 333375 w 333380" name="TX1"/>
                <a:gd fmla="*/ 312420 h 312425" name="TY1"/>
                <a:gd fmla="*/ 0 w 333380" name="TX2"/>
                <a:gd fmla="*/ 309563 h 31242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80" h="312425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5170" cy="1022985"/>
            <a:chOff x="486410" y="121920"/>
            <a:chExt cx="3265170" cy="102298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4085" cy="23685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2475" cy="298767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7675" cy="2794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8675" cy="127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4930" cy="7493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930" cy="7493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2735" cy="445135"/>
            </a:xfrm>
            <a:custGeom>
              <a:gdLst>
                <a:gd fmla="*/ 0 w 289565" name="TX0"/>
                <a:gd fmla="*/ 0 h 441965" name="TY0"/>
                <a:gd fmla="*/ 5715 w 289565" name="TX1"/>
                <a:gd fmla="*/ 315754 h 441965" name="TY1"/>
                <a:gd fmla="*/ 289560 w 289565" name="TX2"/>
                <a:gd fmla="*/ 441960 h 44196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5" h="441965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1375" cy="155575"/>
            </a:xfrm>
            <a:custGeom>
              <a:gdLst>
                <a:gd fmla="*/ 0 w 838205" name="TX0"/>
                <a:gd fmla="*/ 152400 h 152405" name="TY0"/>
                <a:gd fmla="*/ 182880 w 838205" name="TX1"/>
                <a:gd fmla="*/ 0 h 152405" name="TY1"/>
                <a:gd fmla="*/ 838200 w 838205" name="TX2"/>
                <a:gd fmla="*/ 15240 h 15240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5" h="152405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6075" cy="315595"/>
            </a:xfrm>
            <a:custGeom>
              <a:gdLst>
                <a:gd fmla="*/ 342900 w 342905" name="TX0"/>
                <a:gd fmla="*/ 0 h 312425" name="TY0"/>
                <a:gd fmla="*/ 342900 w 342905" name="TX1"/>
                <a:gd fmla="*/ 312420 h 312425" name="TY1"/>
                <a:gd fmla="*/ 0 w 342905" name="TX2"/>
                <a:gd fmla="*/ 304800 h 31242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5" h="312425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1695" cy="2159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930" cy="7493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930" cy="7493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4620" cy="45720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8235" cy="65849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3785" cy="46164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연산자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70565" cy="34143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산술연산자                                                                    - 논리연산자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381000" y="6182360"/>
            <a:ext cx="8947785" cy="2794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/>
              <a:t>http://www.tcpschool.com/java/java_operator_logic</a:t>
            </a:r>
            <a:endParaRPr lang="ko-KR" altLang="en-US"/>
          </a:p>
        </p:txBody>
      </p:sp>
      <p:pic>
        <p:nvPicPr>
          <p:cNvPr id="36" name="그림 2" descr="C:/Users/dltjs/AppData/Roaming/PolarisOffice/ETemp/19480_23206144/fImage17997432633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01"/>
          <a:stretch>
            <a:fillRect/>
          </a:stretch>
        </p:blipFill>
        <p:spPr>
          <a:xfrm rot="0">
            <a:off x="6354445" y="2870835"/>
            <a:ext cx="4944745" cy="1393825"/>
          </a:xfrm>
          <a:prstGeom prst="rect"/>
          <a:noFill/>
        </p:spPr>
      </p:pic>
      <p:pic>
        <p:nvPicPr>
          <p:cNvPr id="37" name="그림 3" descr="C:/Users/dltjs/AppData/Roaming/PolarisOffice/ETemp/19480_23206144/fImage205354336500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2955" y="2870835"/>
            <a:ext cx="4556760" cy="15201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4335" cy="6006465"/>
            <a:chOff x="145415" y="684530"/>
            <a:chExt cx="11824335" cy="600646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2740" cy="5958205"/>
            </a:xfrm>
            <a:custGeom>
              <a:gdLst>
                <a:gd fmla="*/ 3574143 w 11760204" name="TX0"/>
                <a:gd fmla="*/ 72571 h 5955850" name="TY0"/>
                <a:gd fmla="*/ 11716657 w 11760204" name="TX1"/>
                <a:gd fmla="*/ 72571 h 5955850" name="TY1"/>
                <a:gd fmla="*/ 11760200 w 11760204" name="TX2"/>
                <a:gd fmla="*/ 5936343 h 5955850" name="TY2"/>
                <a:gd fmla="*/ 0 w 11760204" name="TX3"/>
                <a:gd fmla="*/ 5955846 h 5955850" name="TY3"/>
                <a:gd fmla="*/ 77107 w 11760204" name="TX4"/>
                <a:gd fmla="*/ 0 h 5955850" name="TY4"/>
                <a:gd fmla="*/ 206828 w 11760204" name="TX5"/>
                <a:gd fmla="*/ 0 h 5955850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5915" cy="314960"/>
            </a:xfrm>
            <a:custGeom>
              <a:gdLst>
                <a:gd fmla="*/ 333375 w 333379" name="TX0"/>
                <a:gd fmla="*/ 0 h 312424" name="TY0"/>
                <a:gd fmla="*/ 333375 w 333379" name="TX1"/>
                <a:gd fmla="*/ 312420 h 312424" name="TY1"/>
                <a:gd fmla="*/ 0 w 333379" name="TX2"/>
                <a:gd fmla="*/ 309563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4535" cy="1022350"/>
            <a:chOff x="486410" y="121920"/>
            <a:chExt cx="3264535" cy="102235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3450" cy="23622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840" cy="298704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7040" cy="2730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8040" cy="1206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4295" cy="7429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2100" cy="444500"/>
            </a:xfrm>
            <a:custGeom>
              <a:gdLst>
                <a:gd fmla="*/ 0 w 289564" name="TX0"/>
                <a:gd fmla="*/ 0 h 441964" name="TY0"/>
                <a:gd fmla="*/ 5715 w 289564" name="TX1"/>
                <a:gd fmla="*/ 315754 h 441964" name="TY1"/>
                <a:gd fmla="*/ 289560 w 289564" name="TX2"/>
                <a:gd fmla="*/ 441960 h 44196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4" h="441964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0740" cy="154940"/>
            </a:xfrm>
            <a:custGeom>
              <a:gdLst>
                <a:gd fmla="*/ 0 w 838204" name="TX0"/>
                <a:gd fmla="*/ 152400 h 152404" name="TY0"/>
                <a:gd fmla="*/ 182880 w 838204" name="TX1"/>
                <a:gd fmla="*/ 0 h 152404" name="TY1"/>
                <a:gd fmla="*/ 838200 w 838204" name="TX2"/>
                <a:gd fmla="*/ 15240 h 15240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4" h="152404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5440" cy="314960"/>
            </a:xfrm>
            <a:custGeom>
              <a:gdLst>
                <a:gd fmla="*/ 342900 w 342904" name="TX0"/>
                <a:gd fmla="*/ 0 h 312424" name="TY0"/>
                <a:gd fmla="*/ 342900 w 342904" name="TX1"/>
                <a:gd fmla="*/ 312420 h 312424" name="TY1"/>
                <a:gd fmla="*/ 0 w 342904" name="TX2"/>
                <a:gd fmla="*/ 304800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4" h="312424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1060" cy="2095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295" cy="7429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3985" cy="4565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7600" cy="65786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633855"/>
            <a:ext cx="742315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매개변수와 인수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189480"/>
            <a:ext cx="10870565" cy="34143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매개변수(parameter)란 함수의 정의에서 전달받은 인수를 함수 내부로 전달하기 위해 사용하는 변수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인수(argument)란 함수가 호출될 때 함수로 값을 전달해주는 값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>
            <a:off x="381000" y="6182360"/>
            <a:ext cx="8947150" cy="2787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/>
              <a:t>http://www.tcpschool.com/javascript/js_function_parameterArgument</a:t>
            </a:r>
            <a:endParaRPr lang="ko-KR" altLang="en-US"/>
          </a:p>
        </p:txBody>
      </p:sp>
      <p:pic>
        <p:nvPicPr>
          <p:cNvPr id="35" name="그림 3" descr="C:/Users/dltjs/AppData/Roaming/PolarisOffice/ETemp/11000_8783216/fImage28641586916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4845" y="3278505"/>
            <a:ext cx="7639685" cy="21818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4970" cy="6007100"/>
            <a:chOff x="145415" y="684530"/>
            <a:chExt cx="11824970" cy="600710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3375" cy="5958840"/>
            </a:xfrm>
            <a:custGeom>
              <a:gdLst>
                <a:gd fmla="*/ 3574143 w 11760205" name="TX0"/>
                <a:gd fmla="*/ 72571 h 5955851" name="TY0"/>
                <a:gd fmla="*/ 11716657 w 11760205" name="TX1"/>
                <a:gd fmla="*/ 72571 h 5955851" name="TY1"/>
                <a:gd fmla="*/ 11760200 w 11760205" name="TX2"/>
                <a:gd fmla="*/ 5936343 h 5955851" name="TY2"/>
                <a:gd fmla="*/ 0 w 11760205" name="TX3"/>
                <a:gd fmla="*/ 5955846 h 5955851" name="TY3"/>
                <a:gd fmla="*/ 77107 w 11760205" name="TX4"/>
                <a:gd fmla="*/ 0 h 5955851" name="TY4"/>
                <a:gd fmla="*/ 206828 w 11760205" name="TX5"/>
                <a:gd fmla="*/ 0 h 5955851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5" h="5955851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6550" cy="315595"/>
            </a:xfrm>
            <a:custGeom>
              <a:gdLst>
                <a:gd fmla="*/ 333375 w 333380" name="TX0"/>
                <a:gd fmla="*/ 0 h 312425" name="TY0"/>
                <a:gd fmla="*/ 333375 w 333380" name="TX1"/>
                <a:gd fmla="*/ 312420 h 312425" name="TY1"/>
                <a:gd fmla="*/ 0 w 333380" name="TX2"/>
                <a:gd fmla="*/ 309563 h 31242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80" h="312425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5170" cy="1022985"/>
            <a:chOff x="486410" y="121920"/>
            <a:chExt cx="3265170" cy="102298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4085" cy="23685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2475" cy="298767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7675" cy="2794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8675" cy="127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4930" cy="7493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930" cy="7493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2735" cy="445135"/>
            </a:xfrm>
            <a:custGeom>
              <a:gdLst>
                <a:gd fmla="*/ 0 w 289565" name="TX0"/>
                <a:gd fmla="*/ 0 h 441965" name="TY0"/>
                <a:gd fmla="*/ 5715 w 289565" name="TX1"/>
                <a:gd fmla="*/ 315754 h 441965" name="TY1"/>
                <a:gd fmla="*/ 289560 w 289565" name="TX2"/>
                <a:gd fmla="*/ 441960 h 44196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5" h="441965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1375" cy="155575"/>
            </a:xfrm>
            <a:custGeom>
              <a:gdLst>
                <a:gd fmla="*/ 0 w 838205" name="TX0"/>
                <a:gd fmla="*/ 152400 h 152405" name="TY0"/>
                <a:gd fmla="*/ 182880 w 838205" name="TX1"/>
                <a:gd fmla="*/ 0 h 152405" name="TY1"/>
                <a:gd fmla="*/ 838200 w 838205" name="TX2"/>
                <a:gd fmla="*/ 15240 h 15240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5" h="152405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6075" cy="315595"/>
            </a:xfrm>
            <a:custGeom>
              <a:gdLst>
                <a:gd fmla="*/ 342900 w 342905" name="TX0"/>
                <a:gd fmla="*/ 0 h 312425" name="TY0"/>
                <a:gd fmla="*/ 342900 w 342905" name="TX1"/>
                <a:gd fmla="*/ 312420 h 312425" name="TY1"/>
                <a:gd fmla="*/ 0 w 342905" name="TX2"/>
                <a:gd fmla="*/ 304800 h 31242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5" h="312425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1695" cy="2159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930" cy="7493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930" cy="7493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4620" cy="45720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8235" cy="65849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3150" cy="46164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if문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70565" cy="34150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조건식의 결과가 참(true)이면 주어진 명령문을 실행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381000" y="6182360"/>
            <a:ext cx="8947150" cy="2787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/>
              <a:t>http://www.tcpschool.com/cpp/cpp_control_condition</a:t>
            </a:r>
            <a:endParaRPr lang="ko-KR" altLang="en-US"/>
          </a:p>
        </p:txBody>
      </p:sp>
      <p:pic>
        <p:nvPicPr>
          <p:cNvPr id="35" name="Picture 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2800" y="2777490"/>
            <a:ext cx="4154170" cy="1220470"/>
          </a:xfrm>
          <a:prstGeom prst="rect"/>
          <a:noFill/>
        </p:spPr>
      </p:pic>
      <p:pic>
        <p:nvPicPr>
          <p:cNvPr id="36" name="Picture 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4070" y="4133850"/>
            <a:ext cx="4554220" cy="1344295"/>
          </a:xfrm>
          <a:prstGeom prst="rect"/>
          <a:noFill/>
        </p:spPr>
      </p:pic>
      <p:pic>
        <p:nvPicPr>
          <p:cNvPr id="37" name="Picture " descr="C:/Users/dltjs/AppData/Roaming/PolarisOffice/ETemp/19480_23206144/fImage62315605724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498465" y="4138930"/>
            <a:ext cx="5179695" cy="12966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4335" cy="6006465"/>
            <a:chOff x="145415" y="684530"/>
            <a:chExt cx="11824335" cy="600646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2740" cy="5958205"/>
            </a:xfrm>
            <a:custGeom>
              <a:gdLst>
                <a:gd fmla="*/ 3574143 w 11760204" name="TX0"/>
                <a:gd fmla="*/ 72571 h 5955850" name="TY0"/>
                <a:gd fmla="*/ 11716657 w 11760204" name="TX1"/>
                <a:gd fmla="*/ 72571 h 5955850" name="TY1"/>
                <a:gd fmla="*/ 11760200 w 11760204" name="TX2"/>
                <a:gd fmla="*/ 5936343 h 5955850" name="TY2"/>
                <a:gd fmla="*/ 0 w 11760204" name="TX3"/>
                <a:gd fmla="*/ 5955846 h 5955850" name="TY3"/>
                <a:gd fmla="*/ 77107 w 11760204" name="TX4"/>
                <a:gd fmla="*/ 0 h 5955850" name="TY4"/>
                <a:gd fmla="*/ 206828 w 11760204" name="TX5"/>
                <a:gd fmla="*/ 0 h 5955850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5915" cy="314960"/>
            </a:xfrm>
            <a:custGeom>
              <a:gdLst>
                <a:gd fmla="*/ 333375 w 333379" name="TX0"/>
                <a:gd fmla="*/ 0 h 312424" name="TY0"/>
                <a:gd fmla="*/ 333375 w 333379" name="TX1"/>
                <a:gd fmla="*/ 312420 h 312424" name="TY1"/>
                <a:gd fmla="*/ 0 w 333379" name="TX2"/>
                <a:gd fmla="*/ 309563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4535" cy="1022350"/>
            <a:chOff x="486410" y="121920"/>
            <a:chExt cx="3264535" cy="102235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3450" cy="23622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840" cy="298704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7040" cy="2730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8040" cy="1206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4295" cy="7429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2100" cy="444500"/>
            </a:xfrm>
            <a:custGeom>
              <a:gdLst>
                <a:gd fmla="*/ 0 w 289564" name="TX0"/>
                <a:gd fmla="*/ 0 h 441964" name="TY0"/>
                <a:gd fmla="*/ 5715 w 289564" name="TX1"/>
                <a:gd fmla="*/ 315754 h 441964" name="TY1"/>
                <a:gd fmla="*/ 289560 w 289564" name="TX2"/>
                <a:gd fmla="*/ 441960 h 44196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4" h="441964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0740" cy="154940"/>
            </a:xfrm>
            <a:custGeom>
              <a:gdLst>
                <a:gd fmla="*/ 0 w 838204" name="TX0"/>
                <a:gd fmla="*/ 152400 h 152404" name="TY0"/>
                <a:gd fmla="*/ 182880 w 838204" name="TX1"/>
                <a:gd fmla="*/ 0 h 152404" name="TY1"/>
                <a:gd fmla="*/ 838200 w 838204" name="TX2"/>
                <a:gd fmla="*/ 15240 h 15240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4" h="152404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5440" cy="314960"/>
            </a:xfrm>
            <a:custGeom>
              <a:gdLst>
                <a:gd fmla="*/ 342900 w 342904" name="TX0"/>
                <a:gd fmla="*/ 0 h 312424" name="TY0"/>
                <a:gd fmla="*/ 342900 w 342904" name="TX1"/>
                <a:gd fmla="*/ 312420 h 312424" name="TY1"/>
                <a:gd fmla="*/ 0 w 342904" name="TX2"/>
                <a:gd fmla="*/ 304800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4" h="312424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1060" cy="2095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295" cy="7429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3985" cy="4565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7600" cy="65786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251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e.target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69930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 이벤트가 발생하게 되면 발생된 이벤트에 대한 정보를 가지고 있는 객체 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pic>
        <p:nvPicPr>
          <p:cNvPr id="33" name="그림 17" descr="C:/Users/dltjs/AppData/Roaming/PolarisOffice/ETemp/18936_15923032/fImage18558653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9950" y="2900680"/>
            <a:ext cx="7011035" cy="24009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2305685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선택자 종류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878455"/>
            <a:ext cx="10869295" cy="15989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document.getElementsByTagName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document.getElementsByClassName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document.getElementById 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document.querySelector</a:t>
            </a:r>
            <a:r>
              <a:rPr sz="1400">
                <a:latin typeface="맑은 고딕" charset="0"/>
                <a:ea typeface="맑은 고딕" charset="0"/>
              </a:rPr>
              <a:t> 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3700" cy="6005830"/>
            <a:chOff x="145415" y="684530"/>
            <a:chExt cx="11823700" cy="600583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2105" cy="5957570"/>
            </a:xfrm>
            <a:custGeom>
              <a:gdLst>
                <a:gd fmla="*/ 3574143 w 11760203" name="TX0"/>
                <a:gd fmla="*/ 72571 h 5955849" name="TY0"/>
                <a:gd fmla="*/ 11716657 w 11760203" name="TX1"/>
                <a:gd fmla="*/ 72571 h 5955849" name="TY1"/>
                <a:gd fmla="*/ 11760200 w 11760203" name="TX2"/>
                <a:gd fmla="*/ 5936343 h 5955849" name="TY2"/>
                <a:gd fmla="*/ 0 w 11760203" name="TX3"/>
                <a:gd fmla="*/ 5955846 h 5955849" name="TY3"/>
                <a:gd fmla="*/ 77107 w 11760203" name="TX4"/>
                <a:gd fmla="*/ 0 h 5955849" name="TY4"/>
                <a:gd fmla="*/ 206828 w 11760203" name="TX5"/>
                <a:gd fmla="*/ 0 h 5955849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3" h="5955849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5280" cy="314325"/>
            </a:xfrm>
            <a:custGeom>
              <a:gdLst>
                <a:gd fmla="*/ 333375 w 333378" name="TX0"/>
                <a:gd fmla="*/ 0 h 312423" name="TY0"/>
                <a:gd fmla="*/ 333375 w 333378" name="TX1"/>
                <a:gd fmla="*/ 312420 h 312423" name="TY1"/>
                <a:gd fmla="*/ 0 w 333378" name="TX2"/>
                <a:gd fmla="*/ 309563 h 31242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8" h="312423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900" cy="1021715"/>
            <a:chOff x="486410" y="121920"/>
            <a:chExt cx="3263900" cy="102171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815" cy="23558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205" cy="298640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6405" cy="2667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7405" cy="1143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660" cy="7366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1465" cy="443865"/>
            </a:xfrm>
            <a:custGeom>
              <a:gdLst>
                <a:gd fmla="*/ 0 w 289563" name="TX0"/>
                <a:gd fmla="*/ 0 h 441963" name="TY0"/>
                <a:gd fmla="*/ 5715 w 289563" name="TX1"/>
                <a:gd fmla="*/ 315754 h 441963" name="TY1"/>
                <a:gd fmla="*/ 289560 w 289563" name="TX2"/>
                <a:gd fmla="*/ 441960 h 44196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3" h="441963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0105" cy="154305"/>
            </a:xfrm>
            <a:custGeom>
              <a:gdLst>
                <a:gd fmla="*/ 0 w 838203" name="TX0"/>
                <a:gd fmla="*/ 152400 h 152403" name="TY0"/>
                <a:gd fmla="*/ 182880 w 838203" name="TX1"/>
                <a:gd fmla="*/ 0 h 152403" name="TY1"/>
                <a:gd fmla="*/ 838200 w 838203" name="TX2"/>
                <a:gd fmla="*/ 15240 h 15240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3" h="152403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805" cy="314325"/>
            </a:xfrm>
            <a:custGeom>
              <a:gdLst>
                <a:gd fmla="*/ 342900 w 342903" name="TX0"/>
                <a:gd fmla="*/ 0 h 312423" name="TY0"/>
                <a:gd fmla="*/ 342900 w 342903" name="TX1"/>
                <a:gd fmla="*/ 312420 h 312423" name="TY1"/>
                <a:gd fmla="*/ 0 w 342903" name="TX2"/>
                <a:gd fmla="*/ 304800 h 31242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3" h="312423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0425" cy="2032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660" cy="7366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3350" cy="45593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965" cy="65722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188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함수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69295" cy="42449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 - 하나의 특별한 목적의 작업을 수행하도록 설계된 독립적인 블록   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 필요할 때마다 호출하여 해당 작업을 반복해서 수행할 수 있음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</a:t>
            </a:r>
            <a:r>
              <a:rPr/>
              <a:t>호출방법  : 함수명();   </a:t>
            </a: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     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/>
              <a:t>                                              </a:t>
            </a:r>
            <a:endParaRPr lang="ko-KR" altLang="en-US"/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346075" y="6191250"/>
            <a:ext cx="8945880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/>
              <a:t>http://www.tcpschool.com/javascript/js_function_basic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5" name="그림 14" descr="C:/Users/dltjs/AppData/Roaming/PolarisOffice/ETemp/17744_15756320/fImage71132411239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0"/>
          <a:stretch>
            <a:fillRect/>
          </a:stretch>
        </p:blipFill>
        <p:spPr>
          <a:xfrm rot="0">
            <a:off x="840105" y="3836670"/>
            <a:ext cx="2698750" cy="1181735"/>
          </a:xfrm>
          <a:prstGeom prst="rect"/>
          <a:noFill/>
        </p:spPr>
      </p:pic>
      <p:pic>
        <p:nvPicPr>
          <p:cNvPr id="36" name="그림 15" descr="C:/Users/dltjs/AppData/Roaming/PolarisOffice/ETemp/17744_15756320/fImage159042412460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92675" y="3728085"/>
            <a:ext cx="6586855" cy="14008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5415" y="684530"/>
            <a:ext cx="11823700" cy="6005830"/>
            <a:chOff x="145415" y="684530"/>
            <a:chExt cx="11823700" cy="600583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2740" cy="5958205"/>
            </a:xfrm>
            <a:custGeom>
              <a:gdLst>
                <a:gd fmla="*/ 3574143 w 11760204" name="TX0"/>
                <a:gd fmla="*/ 72571 h 5955850" name="TY0"/>
                <a:gd fmla="*/ 11716657 w 11760204" name="TX1"/>
                <a:gd fmla="*/ 72571 h 5955850" name="TY1"/>
                <a:gd fmla="*/ 11760200 w 11760204" name="TX2"/>
                <a:gd fmla="*/ 5936343 h 5955850" name="TY2"/>
                <a:gd fmla="*/ 0 w 11760204" name="TX3"/>
                <a:gd fmla="*/ 5955846 h 5955850" name="TY3"/>
                <a:gd fmla="*/ 77107 w 11760204" name="TX4"/>
                <a:gd fmla="*/ 0 h 5955850" name="TY4"/>
                <a:gd fmla="*/ 206828 w 11760204" name="TX5"/>
                <a:gd fmla="*/ 0 h 5955850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5915" cy="314960"/>
            </a:xfrm>
            <a:custGeom>
              <a:gdLst>
                <a:gd fmla="*/ 333375 w 333379" name="TX0"/>
                <a:gd fmla="*/ 0 h 312424" name="TY0"/>
                <a:gd fmla="*/ 333375 w 333379" name="TX1"/>
                <a:gd fmla="*/ 312420 h 312424" name="TY1"/>
                <a:gd fmla="*/ 0 w 333379" name="TX2"/>
                <a:gd fmla="*/ 309563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900" cy="1021715"/>
            <a:chOff x="486410" y="121920"/>
            <a:chExt cx="3263900" cy="102171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815" cy="23558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205" cy="298640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6405" cy="2667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7405" cy="1143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660" cy="7366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1465" cy="443865"/>
            </a:xfrm>
            <a:custGeom>
              <a:gdLst>
                <a:gd fmla="*/ 0 w 289563" name="TX0"/>
                <a:gd fmla="*/ 0 h 441963" name="TY0"/>
                <a:gd fmla="*/ 5715 w 289563" name="TX1"/>
                <a:gd fmla="*/ 315754 h 441963" name="TY1"/>
                <a:gd fmla="*/ 289560 w 289563" name="TX2"/>
                <a:gd fmla="*/ 441960 h 44196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3" h="441963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0105" cy="154305"/>
            </a:xfrm>
            <a:custGeom>
              <a:gdLst>
                <a:gd fmla="*/ 0 w 838203" name="TX0"/>
                <a:gd fmla="*/ 152400 h 152403" name="TY0"/>
                <a:gd fmla="*/ 182880 w 838203" name="TX1"/>
                <a:gd fmla="*/ 0 h 152403" name="TY1"/>
                <a:gd fmla="*/ 838200 w 838203" name="TX2"/>
                <a:gd fmla="*/ 15240 h 15240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3" h="152403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805" cy="314325"/>
            </a:xfrm>
            <a:custGeom>
              <a:gdLst>
                <a:gd fmla="*/ 342900 w 342903" name="TX0"/>
                <a:gd fmla="*/ 0 h 312423" name="TY0"/>
                <a:gd fmla="*/ 342900 w 342903" name="TX1"/>
                <a:gd fmla="*/ 312420 h 312423" name="TY1"/>
                <a:gd fmla="*/ 0 w 342903" name="TX2"/>
                <a:gd fmla="*/ 304800 h 31242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3" h="312423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0425" cy="2032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660" cy="7366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3350" cy="45593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965" cy="65722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188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배열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69295" cy="29991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 -  이름과 인덱스로 참조되는 정렬된 값의 집합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/>
              <a:t>                                              </a:t>
            </a:r>
            <a:endParaRPr lang="ko-KR" altLang="en-US"/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pic>
        <p:nvPicPr>
          <p:cNvPr id="33" name="그림 4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13790" y="3061335"/>
            <a:ext cx="4458335" cy="1134110"/>
          </a:xfrm>
          <a:prstGeom prst="rect"/>
          <a:noFill/>
        </p:spPr>
      </p:pic>
      <p:sp>
        <p:nvSpPr>
          <p:cNvPr id="34" name="도형 1"/>
          <p:cNvSpPr>
            <a:spLocks/>
          </p:cNvSpPr>
          <p:nvPr/>
        </p:nvSpPr>
        <p:spPr>
          <a:xfrm rot="0">
            <a:off x="974090" y="4599940"/>
            <a:ext cx="5053965" cy="1251585"/>
          </a:xfrm>
          <a:prstGeom prst="rect"/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5" name="도형 6"/>
          <p:cNvCxnSpPr/>
          <p:nvPr/>
        </p:nvCxnSpPr>
        <p:spPr>
          <a:xfrm rot="0">
            <a:off x="2409825" y="4591685"/>
            <a:ext cx="635" cy="123507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도형 7"/>
          <p:cNvCxnSpPr/>
          <p:nvPr/>
        </p:nvCxnSpPr>
        <p:spPr>
          <a:xfrm rot="0">
            <a:off x="4244340" y="4620895"/>
            <a:ext cx="635" cy="123507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8"/>
          <p:cNvSpPr txBox="1">
            <a:spLocks/>
          </p:cNvSpPr>
          <p:nvPr/>
        </p:nvSpPr>
        <p:spPr>
          <a:xfrm rot="0">
            <a:off x="1318260" y="4939030"/>
            <a:ext cx="898525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사과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8" name="텍스트 상자 9"/>
          <p:cNvSpPr txBox="1">
            <a:spLocks/>
          </p:cNvSpPr>
          <p:nvPr/>
        </p:nvSpPr>
        <p:spPr>
          <a:xfrm rot="0">
            <a:off x="2900680" y="4935220"/>
            <a:ext cx="898525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배</a:t>
            </a:r>
            <a:endParaRPr lang="ko-KR" altLang="en-US"/>
          </a:p>
        </p:txBody>
      </p:sp>
      <p:sp>
        <p:nvSpPr>
          <p:cNvPr id="39" name="텍스트 상자 10"/>
          <p:cNvSpPr txBox="1">
            <a:spLocks/>
          </p:cNvSpPr>
          <p:nvPr/>
        </p:nvSpPr>
        <p:spPr>
          <a:xfrm rot="0">
            <a:off x="4613275" y="5010785"/>
            <a:ext cx="898525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딸기</a:t>
            </a:r>
            <a:endParaRPr lang="ko-KR" altLang="en-US"/>
          </a:p>
        </p:txBody>
      </p:sp>
      <p:sp>
        <p:nvSpPr>
          <p:cNvPr id="40" name="텍스트 상자 11"/>
          <p:cNvSpPr txBox="1">
            <a:spLocks/>
          </p:cNvSpPr>
          <p:nvPr/>
        </p:nvSpPr>
        <p:spPr>
          <a:xfrm rot="0">
            <a:off x="1280795" y="5850255"/>
            <a:ext cx="89852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2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0번째자리</a:t>
            </a:r>
            <a:endParaRPr lang="ko-KR" altLang="en-US" sz="12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41" name="텍스트 상자 12"/>
          <p:cNvSpPr txBox="1">
            <a:spLocks/>
          </p:cNvSpPr>
          <p:nvPr/>
        </p:nvSpPr>
        <p:spPr>
          <a:xfrm rot="0">
            <a:off x="2905760" y="5905500"/>
            <a:ext cx="89852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2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1번째자리</a:t>
            </a:r>
            <a:endParaRPr lang="ko-KR" altLang="en-US" sz="12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42" name="텍스트 상자 13"/>
          <p:cNvSpPr txBox="1">
            <a:spLocks/>
          </p:cNvSpPr>
          <p:nvPr/>
        </p:nvSpPr>
        <p:spPr>
          <a:xfrm rot="0">
            <a:off x="4765675" y="5909945"/>
            <a:ext cx="89852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2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2번째자리</a:t>
            </a:r>
            <a:endParaRPr lang="ko-KR" altLang="en-US" sz="12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715" cy="45529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330" cy="6565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7045" y="1428750"/>
            <a:ext cx="8820785" cy="4667885"/>
          </a:xfrm>
          <a:prstGeom prst="rect"/>
          <a:noFill/>
        </p:spPr>
      </p:pic>
      <p:sp>
        <p:nvSpPr>
          <p:cNvPr id="30" name="텍스트 상자 2"/>
          <p:cNvSpPr txBox="1">
            <a:spLocks/>
          </p:cNvSpPr>
          <p:nvPr/>
        </p:nvSpPr>
        <p:spPr>
          <a:xfrm rot="0">
            <a:off x="9538970" y="1216660"/>
            <a:ext cx="1970405" cy="20643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①함수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②매개변수와 인수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③ 연산자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③ if문 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④ object와 변수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⑤ 배열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9130" y="1495425"/>
            <a:ext cx="7421245" cy="4629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특징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659130" y="2011680"/>
            <a:ext cx="10869295" cy="11684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자바스크립트가 가지고 있는 언어적 특징은 다음과 같습니다.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</a:t>
            </a:r>
            <a:r>
              <a:rPr sz="1400" u="sng" b="1">
                <a:latin typeface="맑은 고딕" charset="0"/>
                <a:ea typeface="맑은 고딕" charset="0"/>
              </a:rPr>
              <a:t>객체 기반의 스크립트 언어</a:t>
            </a:r>
            <a:r>
              <a:rPr sz="1400">
                <a:latin typeface="맑은 고딕" charset="0"/>
                <a:ea typeface="맑은 고딕" charset="0"/>
              </a:rPr>
              <a:t>입니다.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</a:t>
            </a:r>
            <a:r>
              <a:rPr sz="1400" u="sng" b="1">
                <a:latin typeface="맑은 고딕" charset="0"/>
                <a:ea typeface="맑은 고딕" charset="0"/>
              </a:rPr>
              <a:t>동적</a:t>
            </a:r>
            <a:r>
              <a:rPr sz="1400">
                <a:latin typeface="맑은 고딕" charset="0"/>
                <a:ea typeface="맑은 고딕" charset="0"/>
              </a:rPr>
              <a:t>이며, 타입을 명시할 필요가 없는 </a:t>
            </a:r>
            <a:r>
              <a:rPr sz="1400" u="sng" b="1">
                <a:latin typeface="맑은 고딕" charset="0"/>
                <a:ea typeface="맑은 고딕" charset="0"/>
              </a:rPr>
              <a:t>인터프리터 언어</a:t>
            </a:r>
            <a:r>
              <a:rPr sz="1400">
                <a:latin typeface="맑은 고딕" charset="0"/>
                <a:ea typeface="맑은 고딕" charset="0"/>
              </a:rPr>
              <a:t>입니다.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객체 지향형 프로그래밍과 함수형 프로그래밍을 모두 표현할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659130" y="3233420"/>
            <a:ext cx="10868660" cy="7397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C언어와 같은 언어는 소스 파일을 작성한 후, 해당 파일을 컴파일(compile)하여 사용자가 실행할 수 있는 실행 파일(.exe)로 만들어 사용합니다. 하지만 인터프리터 언어는 이러한 컴파일 작업을 거치지 않고, 소스코드를 바로 실행할 수 있는 언어를 의미합니다.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자바스크립트는 웹 브라우저에 포함된 자바 스크립트 인터프리터가 소스 코드를 직접 해석하여 바로 실행해 줍니다.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139065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소개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 0"/>
          <p:cNvSpPr txBox="1">
            <a:spLocks/>
          </p:cNvSpPr>
          <p:nvPr/>
        </p:nvSpPr>
        <p:spPr>
          <a:xfrm rot="0">
            <a:off x="659130" y="1907540"/>
            <a:ext cx="10868025" cy="11703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HTML의 내용을 변경할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HTML의 속성을 변경할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HTML의 스타일을 변경할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330581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JAVA와 JAVASCRIPT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59130" y="3783330"/>
            <a:ext cx="10868025" cy="5238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자바와 자바스크립트는 다른 언어 입니다. 두 언어는 서로 직접적인 관련은 없으며, 비슷한 점보다는 다른 점이 많습니다.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문법상 비슷한 부분은 두 언어의 문법이 C언어를 기반으로 만들어졌기 때문입니다.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30" name="Table 3"/>
          <p:cNvGraphicFramePr>
            <a:graphicFrameLocks noGrp="1"/>
          </p:cNvGraphicFramePr>
          <p:nvPr/>
        </p:nvGraphicFramePr>
        <p:xfrm>
          <a:off x="806450" y="4467860"/>
          <a:ext cx="10276840" cy="183959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38420"/>
                <a:gridCol w="5138420"/>
              </a:tblGrid>
              <a:tr h="36830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JAVA</a:t>
                      </a:r>
                      <a:endParaRPr lang="ko-KR" altLang="en-US" sz="1800" kern="120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JAVASCRIPT</a:t>
                      </a:r>
                      <a:endParaRPr lang="ko-KR" altLang="en-US" sz="1800" kern="1200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723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컴파일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sz="1200" kern="1200" i="0" b="0">
                          <a:solidFill>
                            <a:srgbClr val="666666"/>
                          </a:solidFill>
                          <a:latin typeface="Noto Sans" charset="0"/>
                          <a:ea typeface="Noto Sans" charset="0"/>
                        </a:rPr>
                        <a:t>원시코드(프로그래머가 작성한 소스코드)를 모두 기계어로 변환한 후에 기계(JVM 같은 가상 머신)에 넣고 기계어 코드</a:t>
                      </a: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인터프리터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sz="1200" kern="1200" i="0" b="0">
                          <a:solidFill>
                            <a:srgbClr val="666666"/>
                          </a:solidFill>
                          <a:latin typeface="Noto Sans" charset="0"/>
                          <a:ea typeface="Noto Sans" charset="0"/>
                        </a:rPr>
                        <a:t>원시코드(프로그래머가 작성한 소스코드)를 기계어로 변환하는 과정없이 한줄 한줄 해석하여 바로 명령어를 실행하는 언어</a:t>
                      </a: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타입 검사를 엄격하게 함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타입을 명시하지 않음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클래스(CLASS) 기반의 객체 지향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프로토타입(PROTOTYPE) 기반의 객체 지향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1819275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문법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 0"/>
          <p:cNvSpPr txBox="1">
            <a:spLocks/>
          </p:cNvSpPr>
          <p:nvPr/>
        </p:nvSpPr>
        <p:spPr>
          <a:xfrm>
            <a:off x="659130" y="2336165"/>
            <a:ext cx="10868660" cy="33210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 스크립트의 실행문은 </a:t>
            </a:r>
            <a:r>
              <a:rPr sz="1400" u="sng" b="1">
                <a:latin typeface="맑은 고딕" charset="0"/>
                <a:ea typeface="맑은 고딕" charset="0"/>
              </a:rPr>
              <a:t>세미콜론(;)으로 구분</a:t>
            </a:r>
            <a:r>
              <a:rPr sz="1400">
                <a:latin typeface="맑은 고딕" charset="0"/>
                <a:ea typeface="맑은 고딕" charset="0"/>
              </a:rPr>
              <a:t> 됩니다. 작성되는 실행문의 마지막엔 항상 세미콜론을 써야 합니다.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 u="sng" b="1">
                <a:latin typeface="맑은 고딕" charset="0"/>
                <a:ea typeface="맑은 고딕" charset="0"/>
              </a:rPr>
              <a:t>대소문자를 구분</a:t>
            </a:r>
            <a:r>
              <a:rPr sz="1400">
                <a:latin typeface="맑은 고딕" charset="0"/>
                <a:ea typeface="맑은 고딕" charset="0"/>
              </a:rPr>
              <a:t>합니다. 변수나 함수의 이름, 예약어 등을 작성하거나 사용할 때에는 대소문자를 정확히 구분해서 사용해야 합니다.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리터럴(LITERAL)은 표현되는 값 그 자체를 의미합니다. (예: 12345//숫자 리터럴, “javascript”//문자열 리터럴, ‘한글입니다’//문자열 리터럴, ture/false//불리언 리터럴)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식별자는 </a:t>
            </a:r>
            <a:r>
              <a:rPr sz="1400" u="sng" b="1">
                <a:latin typeface="맑은 고딕" charset="0"/>
                <a:ea typeface="맑은 고딕" charset="0"/>
              </a:rPr>
              <a:t>변수나 함수의 이름을 작성할 때 </a:t>
            </a:r>
            <a:r>
              <a:rPr sz="1400">
                <a:latin typeface="맑은 고딕" charset="0"/>
                <a:ea typeface="맑은 고딕" charset="0"/>
              </a:rPr>
              <a:t>사용하는 이름을 의미합니다. 식별자는 </a:t>
            </a:r>
            <a:r>
              <a:rPr sz="1400" u="sng" b="1">
                <a:latin typeface="맑은 고딕" charset="0"/>
                <a:ea typeface="맑은 고딕" charset="0"/>
              </a:rPr>
              <a:t>영문자(대소문자), 숫자, 언더스코어(_) 또는 $</a:t>
            </a:r>
            <a:r>
              <a:rPr sz="1400">
                <a:latin typeface="맑은 고딕" charset="0"/>
                <a:ea typeface="맑은 고딕" charset="0"/>
              </a:rPr>
              <a:t>만 사용 가능합니다. (</a:t>
            </a:r>
            <a:r>
              <a:rPr sz="1400" u="sng" b="1">
                <a:latin typeface="맑은 고딕" charset="0"/>
                <a:ea typeface="맑은 고딕" charset="0"/>
              </a:rPr>
              <a:t>숫자의 시작은 할 수 없습니다.</a:t>
            </a:r>
            <a:r>
              <a:rPr sz="1400">
                <a:latin typeface="맑은 고딕" charset="0"/>
                <a:ea typeface="맑은 고딕" charset="0"/>
              </a:rPr>
              <a:t>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식별자를 작성할 때 Camel // Underscore Case 방식 중 하나를 사용하게 됩니다. </a:t>
            </a:r>
            <a:r>
              <a:rPr sz="1400" u="sng" b="1">
                <a:latin typeface="맑은 고딕" charset="0"/>
                <a:ea typeface="맑은 고딕" charset="0"/>
              </a:rPr>
              <a:t>Camel Case</a:t>
            </a:r>
            <a:r>
              <a:rPr sz="1400">
                <a:latin typeface="맑은 고딕" charset="0"/>
                <a:ea typeface="맑은 고딕" charset="0"/>
              </a:rPr>
              <a:t>는 식별자가 여러 단어로 이루어질 경우 첫 번째 단어는 소문자로 작성하고 그 다음 단어 부터는 첫문자만 대문자로 사용하는 방식입니다. </a:t>
            </a:r>
            <a:r>
              <a:rPr sz="1400" u="sng" b="1">
                <a:latin typeface="맑은 고딕" charset="0"/>
                <a:ea typeface="맑은 고딕" charset="0"/>
              </a:rPr>
              <a:t>Underscore Case</a:t>
            </a:r>
            <a:r>
              <a:rPr sz="1400">
                <a:latin typeface="맑은 고딕" charset="0"/>
                <a:ea typeface="맑은 고딕" charset="0"/>
              </a:rPr>
              <a:t> 방식은 단어를 소문자로 작성하고, 그 단어들은 언더스코어(_)로 연결하는 방식입니다. (예: Camel Case // btnClick, Underscore Case // btn_click)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4780" y="692150"/>
            <a:ext cx="11822430" cy="6004560"/>
            <a:chOff x="144780" y="69215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4780" y="69215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3835" y="638365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9130" y="160020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주석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659130" y="2117090"/>
            <a:ext cx="10868660" cy="15678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주석이란 코드 내에 삽입된 일종의 설명문입니다.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이러한 주석은 자바스크립트 코드의 어느 부분에라도 작성할 수 있으며, 웹 브라우저 동작에는 전혀 영향을 미치지 않습니다.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문법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한 줄 주석 : </a:t>
            </a: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// </a:t>
            </a:r>
            <a:r>
              <a:rPr sz="2000">
                <a:latin typeface="맑은 고딕" charset="0"/>
                <a:ea typeface="맑은 고딕" charset="0"/>
              </a:rPr>
              <a:t>주석문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여러 줄 주석 : </a:t>
            </a: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/* </a:t>
            </a:r>
            <a:r>
              <a:rPr sz="2000">
                <a:latin typeface="맑은 고딕" charset="0"/>
                <a:ea typeface="맑은 고딕" charset="0"/>
              </a:rPr>
              <a:t>주석문 </a:t>
            </a: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*/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59130" y="3809365"/>
            <a:ext cx="74212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endParaRPr lang="ko-KR" altLang="en-US" sz="2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9130" y="217678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적용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59130" y="2693670"/>
            <a:ext cx="10868025" cy="22472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내부 자바스크립트 적용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800100" indent="-342900" rtl="0" algn="l" defTabSz="914400" eaLnBrk="1" latinLnBrk="0" hangingPunct="1">
              <a:buFont typeface="Arial"/>
              <a:buChar char="•"/>
            </a:pPr>
            <a:r>
              <a:rPr sz="1400">
                <a:latin typeface="맑은 고딕" charset="0"/>
                <a:ea typeface="맑은 고딕" charset="0"/>
              </a:rPr>
              <a:t>자바스크립트 적용 위치 : 적용 위치에 따라 스크립트 실행순서와 브라우저 랜더링에 따른 차이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1257300" indent="-342900" rtl="0" algn="l" defTabSz="914400" eaLnBrk="1" latinLnBrk="0" hangingPunct="1">
              <a:buFont typeface="Arial"/>
              <a:buChar char="•"/>
            </a:pPr>
            <a:r>
              <a:rPr sz="1400">
                <a:latin typeface="맑은 고딕" charset="0"/>
                <a:ea typeface="맑은 고딕" charset="0"/>
              </a:rPr>
              <a:t>&lt;HEAD&gt; - 브라우저 렌더링에 방해가 되어 무거운 스크립트가 실행되는 경우 오랫동안 완성되지 못한 화면을 노출하게 된다. 문서의 DOM(Document Object Model) 구조가 필요한 스크립트의 경우 document.onload와 같은 로드 이벤트가 추가되어야 에러없이 작동된다.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1257300" indent="-342900" rtl="0" algn="l" defTabSz="914400" eaLnBrk="1" latinLnBrk="0" hangingPunct="1">
              <a:buFont typeface="Arial"/>
              <a:buChar char="•"/>
            </a:pPr>
            <a:r>
              <a:rPr sz="1400">
                <a:latin typeface="맑은 고딕" charset="0"/>
                <a:ea typeface="맑은 고딕" charset="0"/>
              </a:rPr>
              <a:t>&lt;BODY&gt; - 브라우저가 렌더링이 완료된 상태에서 스크립트가 실행되기에 콘텐츠를 변경하는 스크립트의 경우 화면에 노출된체로 변화된다. 대부분의 스크립트의 위치로 추천되는 위치이다.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1257300" indent="-342900" rtl="0" algn="l" defTabSz="914400" eaLnBrk="1" latinLnBrk="0" hangingPunct="1">
              <a:buFont typeface="Arial"/>
              <a:buChar char="•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외부 자바스크립트 적용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715" cy="45529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330" cy="6565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12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변수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206625"/>
            <a:ext cx="10869295" cy="17532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변수는 var로 시작.  var은 변수를 선언하겠다는 것을 의미.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변수의 이름은 $, _, 혹은 특수 문자를 제외한 모든 문자로 시작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변수의 값이 꼭  숫자만 올 수 있는 것은 아님. 텍스트도 들어갈 수 있음 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5" name="텍스트 상자 48"/>
          <p:cNvSpPr txBox="1">
            <a:spLocks/>
          </p:cNvSpPr>
          <p:nvPr/>
        </p:nvSpPr>
        <p:spPr>
          <a:xfrm>
            <a:off x="747395" y="4679315"/>
            <a:ext cx="10869295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pic>
        <p:nvPicPr>
          <p:cNvPr id="36" name="그림 19" descr="C:/Users/dltjs/AppData/Roaming/PolarisOffice/ETemp/17744_15756320/fImage791424676962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4880" y="3719195"/>
            <a:ext cx="2648585" cy="20008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3700" cy="6005830"/>
            <a:chOff x="145415" y="684530"/>
            <a:chExt cx="11823700" cy="600583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2105" cy="5957570"/>
            </a:xfrm>
            <a:custGeom>
              <a:gdLst>
                <a:gd fmla="*/ 3574143 w 11760203" name="TX0"/>
                <a:gd fmla="*/ 72571 h 5955849" name="TY0"/>
                <a:gd fmla="*/ 11716657 w 11760203" name="TX1"/>
                <a:gd fmla="*/ 72571 h 5955849" name="TY1"/>
                <a:gd fmla="*/ 11760200 w 11760203" name="TX2"/>
                <a:gd fmla="*/ 5936343 h 5955849" name="TY2"/>
                <a:gd fmla="*/ 0 w 11760203" name="TX3"/>
                <a:gd fmla="*/ 5955846 h 5955849" name="TY3"/>
                <a:gd fmla="*/ 77107 w 11760203" name="TX4"/>
                <a:gd fmla="*/ 0 h 5955849" name="TY4"/>
                <a:gd fmla="*/ 206828 w 11760203" name="TX5"/>
                <a:gd fmla="*/ 0 h 5955849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3" h="5955849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5280" cy="314325"/>
            </a:xfrm>
            <a:custGeom>
              <a:gdLst>
                <a:gd fmla="*/ 333375 w 333378" name="TX0"/>
                <a:gd fmla="*/ 0 h 312423" name="TY0"/>
                <a:gd fmla="*/ 333375 w 333378" name="TX1"/>
                <a:gd fmla="*/ 312420 h 312423" name="TY1"/>
                <a:gd fmla="*/ 0 w 333378" name="TX2"/>
                <a:gd fmla="*/ 309563 h 31242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8" h="312423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900" cy="1021715"/>
            <a:chOff x="486410" y="121920"/>
            <a:chExt cx="3263900" cy="102171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815" cy="23558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205" cy="298640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6405" cy="2667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7405" cy="1143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660" cy="7366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1465" cy="443865"/>
            </a:xfrm>
            <a:custGeom>
              <a:gdLst>
                <a:gd fmla="*/ 0 w 289563" name="TX0"/>
                <a:gd fmla="*/ 0 h 441963" name="TY0"/>
                <a:gd fmla="*/ 5715 w 289563" name="TX1"/>
                <a:gd fmla="*/ 315754 h 441963" name="TY1"/>
                <a:gd fmla="*/ 289560 w 289563" name="TX2"/>
                <a:gd fmla="*/ 441960 h 44196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3" h="441963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0105" cy="154305"/>
            </a:xfrm>
            <a:custGeom>
              <a:gdLst>
                <a:gd fmla="*/ 0 w 838203" name="TX0"/>
                <a:gd fmla="*/ 152400 h 152403" name="TY0"/>
                <a:gd fmla="*/ 182880 w 838203" name="TX1"/>
                <a:gd fmla="*/ 0 h 152403" name="TY1"/>
                <a:gd fmla="*/ 838200 w 838203" name="TX2"/>
                <a:gd fmla="*/ 15240 h 15240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3" h="152403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805" cy="314325"/>
            </a:xfrm>
            <a:custGeom>
              <a:gdLst>
                <a:gd fmla="*/ 342900 w 342903" name="TX0"/>
                <a:gd fmla="*/ 0 h 312423" name="TY0"/>
                <a:gd fmla="*/ 342900 w 342903" name="TX1"/>
                <a:gd fmla="*/ 312420 h 312423" name="TY1"/>
                <a:gd fmla="*/ 0 w 342903" name="TX2"/>
                <a:gd fmla="*/ 304800 h 31242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3" h="312423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0425" cy="2032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660" cy="7366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3350" cy="45593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965" cy="65722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188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object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69295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 이름(name)과 값(value)으로 구성된 프로퍼티(property)의 정렬되지 않은 집합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346075" y="6191250"/>
            <a:ext cx="8945880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/>
              <a:t>http://www.tcpschool.com/javascript/js_object_concept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5" name="그림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6135" y="2809875"/>
            <a:ext cx="6106160" cy="30391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17</Pages>
  <Paragraphs>535</Paragraphs>
  <Words>3566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조현석</dc:creator>
  <cp:lastModifiedBy>dltjsals6356</cp:lastModifiedBy>
  <dc:title>PowerPoint 프레젠테이션</dc:title>
  <cp:version>9.104.121.46349</cp:version>
  <dcterms:modified xsi:type="dcterms:W3CDTF">2021-06-27T23:42:03Z</dcterms:modified>
</cp:coreProperties>
</file>