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36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331" r:id="rId68"/>
    <p:sldMasterId id="2147484332" r:id="rId70"/>
    <p:sldMasterId id="2147484333" r:id="rId72"/>
    <p:sldMasterId id="2147484334" r:id="rId74"/>
    <p:sldMasterId id="2147484335" r:id="rId76"/>
    <p:sldMasterId id="2147484336" r:id="rId78"/>
  </p:sldMasterIdLst>
  <p:sldIdLst>
    <p:sldId id="331" r:id="rId80"/>
    <p:sldId id="322" r:id="rId81"/>
    <p:sldId id="321" r:id="rId82"/>
    <p:sldId id="329" r:id="rId83"/>
    <p:sldId id="330" r:id="rId84"/>
    <p:sldId id="274" r:id="rId85"/>
    <p:sldId id="257" r:id="rId86"/>
    <p:sldId id="260" r:id="rId87"/>
    <p:sldId id="258" r:id="rId88"/>
    <p:sldId id="261" r:id="rId89"/>
    <p:sldId id="328" r:id="rId90"/>
    <p:sldId id="326" r:id="rId91"/>
    <p:sldId id="265" r:id="rId92"/>
    <p:sldId id="264" r:id="rId93"/>
    <p:sldId id="369" r:id="rId94"/>
    <p:sldId id="266" r:id="rId95"/>
    <p:sldId id="268" r:id="rId96"/>
    <p:sldId id="267" r:id="rId97"/>
    <p:sldId id="270" r:id="rId98"/>
    <p:sldId id="271" r:id="rId99"/>
    <p:sldId id="272" r:id="rId100"/>
    <p:sldId id="273" r:id="rId101"/>
    <p:sldId id="277" r:id="rId102"/>
    <p:sldId id="276" r:id="rId103"/>
    <p:sldId id="278" r:id="rId104"/>
    <p:sldId id="333" r:id="rId105"/>
    <p:sldId id="334" r:id="rId106"/>
    <p:sldId id="332" r:id="rId107"/>
    <p:sldId id="281" r:id="rId108"/>
    <p:sldId id="282" r:id="rId109"/>
    <p:sldId id="283" r:id="rId110"/>
    <p:sldId id="284" r:id="rId111"/>
    <p:sldId id="285" r:id="rId112"/>
    <p:sldId id="286" r:id="rId113"/>
    <p:sldId id="287" r:id="rId114"/>
    <p:sldId id="275" r:id="rId115"/>
    <p:sldId id="370" r:id="rId116"/>
    <p:sldId id="336" r:id="rId117"/>
    <p:sldId id="338" r:id="rId118"/>
    <p:sldId id="335" r:id="rId119"/>
    <p:sldId id="339" r:id="rId120"/>
    <p:sldId id="340" r:id="rId121"/>
    <p:sldId id="342" r:id="rId122"/>
    <p:sldId id="343" r:id="rId123"/>
    <p:sldId id="344" r:id="rId124"/>
    <p:sldId id="345" r:id="rId125"/>
    <p:sldId id="346" r:id="rId126"/>
    <p:sldId id="347" r:id="rId127"/>
    <p:sldId id="348" r:id="rId128"/>
    <p:sldId id="349" r:id="rId129"/>
    <p:sldId id="350" r:id="rId130"/>
    <p:sldId id="351" r:id="rId131"/>
    <p:sldId id="352" r:id="rId132"/>
    <p:sldId id="353" r:id="rId133"/>
    <p:sldId id="354" r:id="rId134"/>
    <p:sldId id="355" r:id="rId135"/>
    <p:sldId id="356" r:id="rId136"/>
    <p:sldId id="357" r:id="rId137"/>
    <p:sldId id="358" r:id="rId138"/>
    <p:sldId id="359" r:id="rId139"/>
    <p:sldId id="368" r:id="rId140"/>
    <p:sldId id="360" r:id="rId141"/>
    <p:sldId id="361" r:id="rId142"/>
    <p:sldId id="362" r:id="rId143"/>
    <p:sldId id="363" r:id="rId144"/>
    <p:sldId id="364" r:id="rId145"/>
    <p:sldId id="365" r:id="rId146"/>
    <p:sldId id="366" r:id="rId147"/>
    <p:sldId id="371" r:id="rId1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  <p14:sldId id="274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32"/>
            <p14:sldId id="281"/>
            <p14:sldId id="282"/>
            <p14:sldId id="283"/>
            <p14:sldId id="284"/>
            <p14:sldId id="285"/>
            <p14:sldId id="286"/>
            <p14:sldId id="287"/>
            <p14:sldId id="275"/>
            <p14:sldId id="370"/>
            <p14:sldId id="336"/>
            <p14:sldId id="338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script" id="{596762D4-1208-40BD-9F6F-89907E02A744}">
          <p14:sldIdLst>
            <p14:sldId id="368"/>
            <p14:sldId id="360"/>
            <p14:sldId id="361"/>
            <p14:sldId id="362"/>
            <p14:sldId id="363"/>
            <p14:sldId id="364"/>
            <p14:sldId id="365"/>
            <p14:sldId id="366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pos="407" userDrawn="1">
          <p15:clr>
            <a:srgbClr val="A4A3A4"/>
          </p15:clr>
        </p15:guide>
        <p15:guide id="2" orient="horz" pos="2152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7"/>
        <p:guide orient="horz" pos="2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slide" Target="slides/slide1.xml"></Relationship><Relationship Id="rId81" Type="http://schemas.openxmlformats.org/officeDocument/2006/relationships/slide" Target="slides/slide2.xml"></Relationship><Relationship Id="rId82" Type="http://schemas.openxmlformats.org/officeDocument/2006/relationships/slide" Target="slides/slide3.xml"></Relationship><Relationship Id="rId83" Type="http://schemas.openxmlformats.org/officeDocument/2006/relationships/slide" Target="slides/slide4.xml"></Relationship><Relationship Id="rId84" Type="http://schemas.openxmlformats.org/officeDocument/2006/relationships/slide" Target="slides/slide5.xml"></Relationship><Relationship Id="rId85" Type="http://schemas.openxmlformats.org/officeDocument/2006/relationships/slide" Target="slides/slide6.xml"></Relationship><Relationship Id="rId86" Type="http://schemas.openxmlformats.org/officeDocument/2006/relationships/slide" Target="slides/slide7.xml"></Relationship><Relationship Id="rId87" Type="http://schemas.openxmlformats.org/officeDocument/2006/relationships/slide" Target="slides/slide8.xml"></Relationship><Relationship Id="rId88" Type="http://schemas.openxmlformats.org/officeDocument/2006/relationships/slide" Target="slides/slide9.xml"></Relationship><Relationship Id="rId89" Type="http://schemas.openxmlformats.org/officeDocument/2006/relationships/slide" Target="slides/slide10.xml"></Relationship><Relationship Id="rId90" Type="http://schemas.openxmlformats.org/officeDocument/2006/relationships/slide" Target="slides/slide11.xml"></Relationship><Relationship Id="rId91" Type="http://schemas.openxmlformats.org/officeDocument/2006/relationships/slide" Target="slides/slide12.xml"></Relationship><Relationship Id="rId92" Type="http://schemas.openxmlformats.org/officeDocument/2006/relationships/slide" Target="slides/slide13.xml"></Relationship><Relationship Id="rId93" Type="http://schemas.openxmlformats.org/officeDocument/2006/relationships/slide" Target="slides/slide14.xml"></Relationship><Relationship Id="rId94" Type="http://schemas.openxmlformats.org/officeDocument/2006/relationships/slide" Target="slides/slide15.xml"></Relationship><Relationship Id="rId95" Type="http://schemas.openxmlformats.org/officeDocument/2006/relationships/slide" Target="slides/slide16.xml"></Relationship><Relationship Id="rId96" Type="http://schemas.openxmlformats.org/officeDocument/2006/relationships/slide" Target="slides/slide17.xml"></Relationship><Relationship Id="rId97" Type="http://schemas.openxmlformats.org/officeDocument/2006/relationships/slide" Target="slides/slide18.xml"></Relationship><Relationship Id="rId98" Type="http://schemas.openxmlformats.org/officeDocument/2006/relationships/slide" Target="slides/slide19.xml"></Relationship><Relationship Id="rId99" Type="http://schemas.openxmlformats.org/officeDocument/2006/relationships/slide" Target="slides/slide20.xml"></Relationship><Relationship Id="rId100" Type="http://schemas.openxmlformats.org/officeDocument/2006/relationships/slide" Target="slides/slide21.xml"></Relationship><Relationship Id="rId101" Type="http://schemas.openxmlformats.org/officeDocument/2006/relationships/slide" Target="slides/slide22.xml"></Relationship><Relationship Id="rId102" Type="http://schemas.openxmlformats.org/officeDocument/2006/relationships/slide" Target="slides/slide23.xml"></Relationship><Relationship Id="rId103" Type="http://schemas.openxmlformats.org/officeDocument/2006/relationships/slide" Target="slides/slide24.xml"></Relationship><Relationship Id="rId104" Type="http://schemas.openxmlformats.org/officeDocument/2006/relationships/slide" Target="slides/slide25.xml"></Relationship><Relationship Id="rId105" Type="http://schemas.openxmlformats.org/officeDocument/2006/relationships/slide" Target="slides/slide26.xml"></Relationship><Relationship Id="rId106" Type="http://schemas.openxmlformats.org/officeDocument/2006/relationships/slide" Target="slides/slide27.xml"></Relationship><Relationship Id="rId107" Type="http://schemas.openxmlformats.org/officeDocument/2006/relationships/slide" Target="slides/slide28.xml"></Relationship><Relationship Id="rId108" Type="http://schemas.openxmlformats.org/officeDocument/2006/relationships/slide" Target="slides/slide29.xml"></Relationship><Relationship Id="rId109" Type="http://schemas.openxmlformats.org/officeDocument/2006/relationships/slide" Target="slides/slide30.xml"></Relationship><Relationship Id="rId110" Type="http://schemas.openxmlformats.org/officeDocument/2006/relationships/slide" Target="slides/slide31.xml"></Relationship><Relationship Id="rId111" Type="http://schemas.openxmlformats.org/officeDocument/2006/relationships/slide" Target="slides/slide32.xml"></Relationship><Relationship Id="rId112" Type="http://schemas.openxmlformats.org/officeDocument/2006/relationships/slide" Target="slides/slide33.xml"></Relationship><Relationship Id="rId113" Type="http://schemas.openxmlformats.org/officeDocument/2006/relationships/slide" Target="slides/slide34.xml"></Relationship><Relationship Id="rId114" Type="http://schemas.openxmlformats.org/officeDocument/2006/relationships/slide" Target="slides/slide35.xml"></Relationship><Relationship Id="rId115" Type="http://schemas.openxmlformats.org/officeDocument/2006/relationships/slide" Target="slides/slide36.xml"></Relationship><Relationship Id="rId116" Type="http://schemas.openxmlformats.org/officeDocument/2006/relationships/slide" Target="slides/slide37.xml"></Relationship><Relationship Id="rId117" Type="http://schemas.openxmlformats.org/officeDocument/2006/relationships/slide" Target="slides/slide38.xml"></Relationship><Relationship Id="rId118" Type="http://schemas.openxmlformats.org/officeDocument/2006/relationships/slide" Target="slides/slide39.xml"></Relationship><Relationship Id="rId119" Type="http://schemas.openxmlformats.org/officeDocument/2006/relationships/slide" Target="slides/slide40.xml"></Relationship><Relationship Id="rId120" Type="http://schemas.openxmlformats.org/officeDocument/2006/relationships/slide" Target="slides/slide41.xml"></Relationship><Relationship Id="rId121" Type="http://schemas.openxmlformats.org/officeDocument/2006/relationships/slide" Target="slides/slide42.xml"></Relationship><Relationship Id="rId122" Type="http://schemas.openxmlformats.org/officeDocument/2006/relationships/slide" Target="slides/slide43.xml"></Relationship><Relationship Id="rId123" Type="http://schemas.openxmlformats.org/officeDocument/2006/relationships/slide" Target="slides/slide44.xml"></Relationship><Relationship Id="rId124" Type="http://schemas.openxmlformats.org/officeDocument/2006/relationships/slide" Target="slides/slide45.xml"></Relationship><Relationship Id="rId125" Type="http://schemas.openxmlformats.org/officeDocument/2006/relationships/slide" Target="slides/slide46.xml"></Relationship><Relationship Id="rId126" Type="http://schemas.openxmlformats.org/officeDocument/2006/relationships/slide" Target="slides/slide47.xml"></Relationship><Relationship Id="rId127" Type="http://schemas.openxmlformats.org/officeDocument/2006/relationships/slide" Target="slides/slide48.xml"></Relationship><Relationship Id="rId128" Type="http://schemas.openxmlformats.org/officeDocument/2006/relationships/slide" Target="slides/slide49.xml"></Relationship><Relationship Id="rId129" Type="http://schemas.openxmlformats.org/officeDocument/2006/relationships/slide" Target="slides/slide50.xml"></Relationship><Relationship Id="rId130" Type="http://schemas.openxmlformats.org/officeDocument/2006/relationships/slide" Target="slides/slide51.xml"></Relationship><Relationship Id="rId131" Type="http://schemas.openxmlformats.org/officeDocument/2006/relationships/slide" Target="slides/slide52.xml"></Relationship><Relationship Id="rId132" Type="http://schemas.openxmlformats.org/officeDocument/2006/relationships/slide" Target="slides/slide53.xml"></Relationship><Relationship Id="rId133" Type="http://schemas.openxmlformats.org/officeDocument/2006/relationships/slide" Target="slides/slide54.xml"></Relationship><Relationship Id="rId134" Type="http://schemas.openxmlformats.org/officeDocument/2006/relationships/slide" Target="slides/slide55.xml"></Relationship><Relationship Id="rId135" Type="http://schemas.openxmlformats.org/officeDocument/2006/relationships/slide" Target="slides/slide56.xml"></Relationship><Relationship Id="rId136" Type="http://schemas.openxmlformats.org/officeDocument/2006/relationships/slide" Target="slides/slide57.xml"></Relationship><Relationship Id="rId137" Type="http://schemas.openxmlformats.org/officeDocument/2006/relationships/slide" Target="slides/slide58.xml"></Relationship><Relationship Id="rId138" Type="http://schemas.openxmlformats.org/officeDocument/2006/relationships/slide" Target="slides/slide59.xml"></Relationship><Relationship Id="rId139" Type="http://schemas.openxmlformats.org/officeDocument/2006/relationships/slide" Target="slides/slide60.xml"></Relationship><Relationship Id="rId140" Type="http://schemas.openxmlformats.org/officeDocument/2006/relationships/slide" Target="slides/slide61.xml"></Relationship><Relationship Id="rId141" Type="http://schemas.openxmlformats.org/officeDocument/2006/relationships/slide" Target="slides/slide62.xml"></Relationship><Relationship Id="rId142" Type="http://schemas.openxmlformats.org/officeDocument/2006/relationships/slide" Target="slides/slide63.xml"></Relationship><Relationship Id="rId143" Type="http://schemas.openxmlformats.org/officeDocument/2006/relationships/slide" Target="slides/slide64.xml"></Relationship><Relationship Id="rId144" Type="http://schemas.openxmlformats.org/officeDocument/2006/relationships/slide" Target="slides/slide65.xml"></Relationship><Relationship Id="rId145" Type="http://schemas.openxmlformats.org/officeDocument/2006/relationships/slide" Target="slides/slide66.xml"></Relationship><Relationship Id="rId146" Type="http://schemas.openxmlformats.org/officeDocument/2006/relationships/slide" Target="slides/slide67.xml"></Relationship><Relationship Id="rId147" Type="http://schemas.openxmlformats.org/officeDocument/2006/relationships/slide" Target="slides/slide68.xml"></Relationship><Relationship Id="rId148" Type="http://schemas.openxmlformats.org/officeDocument/2006/relationships/slide" Target="slides/slide69.xml"></Relationship><Relationship Id="rId149" Type="http://schemas.openxmlformats.org/officeDocument/2006/relationships/viewProps" Target="viewProps.xml"></Relationship><Relationship Id="rId150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71,'1'-2,"-1"1,0-1,1 1,-1-1,1 1,0 0,-1-1,1 1,0 0,0-1,0 1,0 0,0 0,0 0,0 0,0 0,0 0,0 0,1 0,-1 1,0-1,1 0,-1 1,1-1,1 0,40-10,34 3,1 4,95 5,-18 1,214-12,148-2,-484 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28,'1'-1,"-1"0,1 0,-1-1,1 1,0 1,-1-1,1 0,0 0,0 0,0 0,0 0,-1 1,1-1,0 0,0 1,0-1,1 1,-1-1,0 1,0-1,0 1,0 0,0 0,0-1,1 1,-1 0,1 0,43-3,-38 2,618-4,-351 8,601-3,-834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25,'0'-4,"4"-1,5 0,13 1,11 1,7 1,14 1,0 1,8 0,17 0,6 0,2 0,-11 0,-18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1264,'225'0,"587"8,-9 68,-633-41,-113-20,1-3,0-3,75 3,485-16,-596 3,-1-2,0-1,1 0,-1-1,38-16,34-8,-46 19,-28 7,0 0,0-2,-1 0,0-1,25-12,-41 16,1 0,-1 0,0-1,1 1,-1 0,0-1,0 1,-1-1,1 0,0 0,-1 0,0 0,1 0,-1 0,-1 0,1 0,0 0,0-5,-1-65,-1 50,0-81,2 0,-5 1,-29-173,26 245,0 1,-3-1,0 2,-1-1,-2 1,-2 1,0 1,-1 0,-2 0,-1 2,-1 1,-1 0,-30-26,30 33,0 1,-1 1,0 1,-2 0,1 2,-1 1,-1 1,-45-12,23 13,-1 1,1 2,-2 3,-47 2,-1281 6,1138-5,-2 11,43 0,152-10,0 2,0 3,1 1,-65 19,104-24,0 0,1 1,-1 0,1 0,0 1,0-1,0 1,1 0,-1 1,1-1,0 1,0-1,1 1,-1 1,1-1,-5 10,-2 10,0 0,-9 43,7-25,-30 74,27-79,1 1,1 1,3 0,1 0,-5 58,16 266,-1-356,0 0,0 0,1 0,1-1,-1 1,1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981 1166,'-8'6,"0"-1,0-1,0 0,-1 0,0-1,1 0,-1 0,0-1,0 0,-1-1,-10 1,-7 2,11-1,-31 6,-55 3,85-11,0-1,-1-1,1-1,0 0,0-1,-30-10,12 1,1-2,0-2,1-1,1-2,1-1,-41-33,50 34,0-1,2-1,0-1,2 0,0-2,1 0,2-1,-22-46,24 39,2-2,1 0,1 0,-7-69,11 38,7-117,-1 172,0-1,1 0,0 1,1-1,0 1,0 0,1 0,1 0,0 0,0 1,0 0,1 0,1 0,0 1,0 0,11-10,-5 8,0 0,0 1,1 0,1 1,-1 1,1 1,0 0,1 0,-1 2,21-4,23-4,44-9,0 4,189-6,-269 22,0 2,-1 0,1 1,-1 1,0 1,0 1,0 1,0 1,-1 1,33 17,-40-18,0 2,-1-1,0 2,-1 0,0 0,-1 1,0 0,-1 1,0 1,0-1,-2 2,1-1,-2 1,0 0,0 1,7 26,-5-9,-2 1,-1 0,-1 0,-2 1,-2-1,-1 1,-4 37,2-60,-1 0,0 0,0 0,-1 0,-1 0,0-1,0 0,-10 14,1-4,-1 0,-32 31,34-40,0-1,-26 16,1-1,-99 71,116-81,0-1,-1-1,-26 12,-12 7,41-23,0-1,-1-1,0-1,0-1,-1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2,'134'-2,"147"5,-206 9,-54-8,0 0,30 0,485-5,-516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3,'112'-1,"27"0,147 17,-182-8,126-5,-120-5,-90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24,'288'-12,"-23"1,784 10,-500 2,-504 2,0 1,55 13,-51-8,79 5,78-2,56 0,254 14,-192-4,-47-1,117 4,-133-28,250 5,-378 9,32 1,-104-15,0-2,76-18,-16 3,-102 17,39-4,0-3,93-29,-141 35,10-3,0 0,36-6,-2-2,-38 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24,'683'0,"-657"-1,52-10,-52 6,47-2,-53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2021-06-28(Mon)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43" Type="http://schemas.openxmlformats.org/officeDocument/2006/relationships/image" Target="../media/fImage2523020421478.png"></Relationship><Relationship Id="rId144" Type="http://schemas.openxmlformats.org/officeDocument/2006/relationships/customXml" Target="../ink/ink7.xml"></Relationship><Relationship Id="rId145" Type="http://schemas.openxmlformats.org/officeDocument/2006/relationships/image" Target="../media/fImage6362389358.emf"></Relationship><Relationship Id="rId146" Type="http://schemas.openxmlformats.org/officeDocument/2006/relationships/customXml" Target="../ink/ink8.xml"></Relationship><Relationship Id="rId147" Type="http://schemas.openxmlformats.org/officeDocument/2006/relationships/image" Target="../media/fImage4762396962.emf"></Relationship><Relationship Id="rId148" Type="http://schemas.openxmlformats.org/officeDocument/2006/relationships/customXml" Target="../ink/ink9.xml"></Relationship><Relationship Id="rId149" Type="http://schemas.openxmlformats.org/officeDocument/2006/relationships/image" Target="../media/fImage9962404464.emf"></Relationship><Relationship Id="rId150" Type="http://schemas.openxmlformats.org/officeDocument/2006/relationships/customXml" Target="../ink/ink10.xml"></Relationship><Relationship Id="rId151" Type="http://schemas.openxmlformats.org/officeDocument/2006/relationships/image" Target="../media/fImage10762415705.emf"></Relationship><Relationship Id="rId152" Type="http://schemas.openxmlformats.org/officeDocument/2006/relationships/customXml" Target="../ink/ink11.xml"></Relationship><Relationship Id="rId153" Type="http://schemas.openxmlformats.org/officeDocument/2006/relationships/image" Target="../media/fImage8362428145.emf"></Relationship><Relationship Id="rId154" Type="http://schemas.openxmlformats.org/officeDocument/2006/relationships/customXml" Target="../ink/ink12.xml"></Relationship><Relationship Id="rId155" Type="http://schemas.openxmlformats.org/officeDocument/2006/relationships/image" Target="../media/fImage17562433281.emf"></Relationship><Relationship Id="rId156" Type="http://schemas.openxmlformats.org/officeDocument/2006/relationships/customXml" Target="../ink/ink13.xml"></Relationship><Relationship Id="rId157" Type="http://schemas.openxmlformats.org/officeDocument/2006/relationships/image" Target="../media/fImage17162446827.emf"></Relationship><Relationship Id="rId158" Type="http://schemas.openxmlformats.org/officeDocument/2006/relationships/customXml" Target="../ink/ink14.xml"></Relationship><Relationship Id="rId159" Type="http://schemas.openxmlformats.org/officeDocument/2006/relationships/image" Target="../media/fImage4762459961.emf"></Relationship><Relationship Id="rId160" Type="http://schemas.openxmlformats.org/officeDocument/2006/relationships/customXml" Target="../ink/ink15.xml"></Relationship><Relationship Id="rId161" Type="http://schemas.openxmlformats.org/officeDocument/2006/relationships/image" Target="../media/fImage876247491.emf"></Relationship><Relationship Id="rId162" Type="http://schemas.openxmlformats.org/officeDocument/2006/relationships/customXml" Target="../ink/ink16.xml"></Relationship><Relationship Id="rId163" Type="http://schemas.openxmlformats.org/officeDocument/2006/relationships/image" Target="../media/fImage9562482995.emf"></Relationship><Relationship Id="rId164" Type="http://schemas.openxmlformats.org/officeDocument/2006/relationships/customXml" Target="../ink/ink17.xml"></Relationship><Relationship Id="rId165" Type="http://schemas.openxmlformats.org/officeDocument/2006/relationships/image" Target="../media/fImage4762491942.emf"></Relationship><Relationship Id="rId166" Type="http://schemas.openxmlformats.org/officeDocument/2006/relationships/customXml" Target="../ink/ink18.xml"></Relationship><Relationship Id="rId167" Type="http://schemas.openxmlformats.org/officeDocument/2006/relationships/image" Target="../media/fImage4762504827.emf"></Relationship><Relationship Id="rId168" Type="http://schemas.openxmlformats.org/officeDocument/2006/relationships/customXml" Target="../ink/ink19.xml"></Relationship><Relationship Id="rId169" Type="http://schemas.openxmlformats.org/officeDocument/2006/relationships/image" Target="../media/fImage47620435436.emf"></Relationship><Relationship Id="rId170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2523020452391.png"></Relationship><Relationship Id="rId4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fImage2523020444604.pn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386150641.png"></Relationship><Relationship Id="rId2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4" Type="http://schemas.openxmlformats.org/officeDocument/2006/relationships/image" Target="../media/image33.png"></Relationship><Relationship Id="rId13" Type="http://schemas.openxmlformats.org/officeDocument/2006/relationships/customXml" Target="../ink/ink20.xml"></Relationship><Relationship Id="rId14" Type="http://schemas.openxmlformats.org/officeDocument/2006/relationships/image" Target="../media/fImage4445203902.emf"></Relationship><Relationship Id="rId15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14" Type="http://schemas.openxmlformats.org/officeDocument/2006/relationships/customXml" Target="../ink/ink21.xml"></Relationship><Relationship Id="rId15" Type="http://schemas.openxmlformats.org/officeDocument/2006/relationships/image" Target="../media/fImage444543153.emf"></Relationship><Relationship Id="rId16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4" Type="http://schemas.openxmlformats.org/officeDocument/2006/relationships/customXml" Target="../ink/ink22.xml"></Relationship><Relationship Id="rId5" Type="http://schemas.openxmlformats.org/officeDocument/2006/relationships/image" Target="../media/fImage444589292.emf"></Relationship><Relationship Id="rId6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4" Type="http://schemas.openxmlformats.org/officeDocument/2006/relationships/customXml" Target="../ink/ink23.xml"></Relationship><Relationship Id="rId5" Type="http://schemas.openxmlformats.org/officeDocument/2006/relationships/image" Target="../media/fImage4446112382.emf"></Relationship><Relationship Id="rId6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4" Type="http://schemas.openxmlformats.org/officeDocument/2006/relationships/customXml" Target="../ink/ink24.xml"></Relationship><Relationship Id="rId5" Type="http://schemas.openxmlformats.org/officeDocument/2006/relationships/image" Target="../media/fImage4446337421.emf"></Relationship><Relationship Id="rId6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2" Type="http://schemas.openxmlformats.org/officeDocument/2006/relationships/customXml" Target="../ink/ink25.xml"></Relationship><Relationship Id="rId13" Type="http://schemas.openxmlformats.org/officeDocument/2006/relationships/image" Target="../media/fImage4446558716.emf"></Relationship><Relationship Id="rId1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8" Type="http://schemas.openxmlformats.org/officeDocument/2006/relationships/image" Target="../media/image43.png"></Relationship><Relationship Id="rId7" Type="http://schemas.openxmlformats.org/officeDocument/2006/relationships/image" Target="../media/image42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9" Type="http://schemas.openxmlformats.org/officeDocument/2006/relationships/image" Target="../media/image44.png"></Relationship><Relationship Id="rId16" Type="http://schemas.openxmlformats.org/officeDocument/2006/relationships/customXml" Target="../ink/ink26.xml"></Relationship><Relationship Id="rId17" Type="http://schemas.openxmlformats.org/officeDocument/2006/relationships/image" Target="../media/fImage4446779718.emf"></Relationship><Relationship Id="rId18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0" Type="http://schemas.openxmlformats.org/officeDocument/2006/relationships/customXml" Target="../ink/ink27.xml"></Relationship><Relationship Id="rId11" Type="http://schemas.openxmlformats.org/officeDocument/2006/relationships/image" Target="../media/fImage4447059895.emf"></Relationship><Relationship Id="rId12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image" Target="../media/image45.png"></Relationship><Relationship Id="rId4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Relationship Id="rId12" Type="http://schemas.openxmlformats.org/officeDocument/2006/relationships/customXml" Target="../ink/ink28.xml"></Relationship><Relationship Id="rId13" Type="http://schemas.openxmlformats.org/officeDocument/2006/relationships/image" Target="../media/fImage4447505447.emf"></Relationship><Relationship Id="rId14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50.png"></Relationship><Relationship Id="rId2" Type="http://schemas.openxmlformats.org/officeDocument/2006/relationships/image" Target="../media/image49.png"></Relationship><Relationship Id="rId4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4" Type="http://schemas.openxmlformats.org/officeDocument/2006/relationships/image" Target="../media/image30.png"></Relationship><Relationship Id="rId11" Type="http://schemas.openxmlformats.org/officeDocument/2006/relationships/customXml" Target="../ink/ink29.xml"></Relationship><Relationship Id="rId12" Type="http://schemas.openxmlformats.org/officeDocument/2006/relationships/image" Target="../media/fImage4448211726.emf"></Relationship><Relationship Id="rId13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4" Type="http://schemas.openxmlformats.org/officeDocument/2006/relationships/image" Target="../media/fImage1137217781726.png"></Relationship><Relationship Id="rId5" Type="http://schemas.openxmlformats.org/officeDocument/2006/relationships/customXml" Target="../ink/ink30.xml"></Relationship><Relationship Id="rId6" Type="http://schemas.openxmlformats.org/officeDocument/2006/relationships/image" Target="../media/fImage4448564771.emf"></Relationship><Relationship Id="rId7" Type="http://schemas.openxmlformats.org/officeDocument/2006/relationships/slideLayout" Target="../slideLayouts/slideLayout24.xml"></Relationship></Relationships>
</file>

<file path=ppt/slides/_rels/slide39.xml.rels><?xml version="1.0" encoding="UTF-8"?>
<Relationships xmlns="http://schemas.openxmlformats.org/package/2006/relationships"><Relationship Id="rId4" Type="http://schemas.openxmlformats.org/officeDocument/2006/relationships/customXml" Target="../ink/ink31.xml"></Relationship><Relationship Id="rId5" Type="http://schemas.openxmlformats.org/officeDocument/2006/relationships/image" Target="../media/fImage4448921538.emf"></Relationship><Relationship Id="rId6" Type="http://schemas.openxmlformats.org/officeDocument/2006/relationships/slideLayout" Target="../slideLayouts/slideLayout46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image35.png"></Relationship><Relationship Id="rId11" Type="http://schemas.openxmlformats.org/officeDocument/2006/relationships/customXml" Target="../ink/ink1.xml"></Relationship><Relationship Id="rId12" Type="http://schemas.openxmlformats.org/officeDocument/2006/relationships/image" Target="../media/fImage4449841.emf"></Relationship><Relationship Id="rId13" Type="http://schemas.openxmlformats.org/officeDocument/2006/relationships/customXml" Target="../ink/ink2.xml"></Relationship><Relationship Id="rId14" Type="http://schemas.openxmlformats.org/officeDocument/2006/relationships/image" Target="../media/fImage53561018467.emf"></Relationship><Relationship Id="rId15" Type="http://schemas.openxmlformats.org/officeDocument/2006/relationships/slideLayout" Target="../slideLayouts/slideLayout2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image" Target="../media/fImage2038116881538.png"></Relationship><Relationship Id="rId3" Type="http://schemas.openxmlformats.org/officeDocument/2006/relationships/image" Target="../media/fImage4418216891869.png"></Relationship><Relationship Id="rId4" Type="http://schemas.openxmlformats.org/officeDocument/2006/relationships/image" Target="../media/fImage3009516909912.png"></Relationship><Relationship Id="rId5" Type="http://schemas.openxmlformats.org/officeDocument/2006/relationships/slideLayout" Target="../slideLayouts/slideLayout13.xml"></Relationship></Relationships>
</file>

<file path=ppt/slides/_rels/slide4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4" Type="http://schemas.openxmlformats.org/officeDocument/2006/relationships/customXml" Target="../ink/ink32.xml"></Relationship><Relationship Id="rId5" Type="http://schemas.openxmlformats.org/officeDocument/2006/relationships/image" Target="../media/fImage44410151869.emf"></Relationship><Relationship Id="rId6" Type="http://schemas.openxmlformats.org/officeDocument/2006/relationships/slideLayout" Target="../slideLayouts/slideLayout57.xml"></Relationship></Relationships>
</file>

<file path=ppt/slides/_rels/slide43.xml.rels><?xml version="1.0" encoding="UTF-8"?>
<Relationships xmlns="http://schemas.openxmlformats.org/package/2006/relationships"><Relationship Id="rId4" Type="http://schemas.openxmlformats.org/officeDocument/2006/relationships/image" Target="../media/fImage2592020993811.png"></Relationship><Relationship Id="rId5" Type="http://schemas.openxmlformats.org/officeDocument/2006/relationships/image" Target="../media/fImage3139121001322.png"></Relationship><Relationship Id="rId8" Type="http://schemas.openxmlformats.org/officeDocument/2006/relationships/image" Target="../media/fImage65321047673.png"></Relationship><Relationship Id="rId9" Type="http://schemas.openxmlformats.org/officeDocument/2006/relationships/image" Target="../media/fImage65321054664.png"></Relationship><Relationship Id="rId10" Type="http://schemas.openxmlformats.org/officeDocument/2006/relationships/customXml" Target="../ink/ink33.xml"></Relationship><Relationship Id="rId11" Type="http://schemas.openxmlformats.org/officeDocument/2006/relationships/image" Target="../media/fImage44410579912.emf"></Relationship><Relationship Id="rId12" Type="http://schemas.openxmlformats.org/officeDocument/2006/relationships/customXml" Target="../ink/ink34.xml"></Relationship><Relationship Id="rId13" Type="http://schemas.openxmlformats.org/officeDocument/2006/relationships/image" Target="../media/fImage195610605667.emf"></Relationship><Relationship Id="rId14" Type="http://schemas.openxmlformats.org/officeDocument/2006/relationships/slideLayout" Target="../slideLayouts/slideLayout57.xml"></Relationship></Relationships>
</file>

<file path=ppt/slides/_rels/slide44.xml.rels><?xml version="1.0" encoding="UTF-8"?>
<Relationships xmlns="http://schemas.openxmlformats.org/package/2006/relationships"><Relationship Id="rId4" Type="http://schemas.openxmlformats.org/officeDocument/2006/relationships/image" Target="../media/fImage4102821297711.png"></Relationship><Relationship Id="rId5" Type="http://schemas.openxmlformats.org/officeDocument/2006/relationships/image" Target="../media/fImage2059921308253.png"></Relationship><Relationship Id="rId6" Type="http://schemas.openxmlformats.org/officeDocument/2006/relationships/customXml" Target="../ink/ink35.xml"></Relationship><Relationship Id="rId7" Type="http://schemas.openxmlformats.org/officeDocument/2006/relationships/image" Target="../media/fImage44410856299.emf"></Relationship><Relationship Id="rId8" Type="http://schemas.openxmlformats.org/officeDocument/2006/relationships/slideLayout" Target="../slideLayouts/slideLayout57.xml"></Relationship></Relationships>
</file>

<file path=ppt/slides/_rels/slide45.xml.rels><?xml version="1.0" encoding="UTF-8"?>
<Relationships xmlns="http://schemas.openxmlformats.org/package/2006/relationships"><Relationship Id="rId4" Type="http://schemas.openxmlformats.org/officeDocument/2006/relationships/image" Target="../media/fImage2894621525547.png"></Relationship><Relationship Id="rId5" Type="http://schemas.openxmlformats.org/officeDocument/2006/relationships/image" Target="../media/fImage2059921537644.png"></Relationship><Relationship Id="rId8" Type="http://schemas.openxmlformats.org/officeDocument/2006/relationships/image" Target="../media/fImage1221721552757.png"></Relationship><Relationship Id="rId9" Type="http://schemas.openxmlformats.org/officeDocument/2006/relationships/customXml" Target="../ink/ink36.xml"></Relationship><Relationship Id="rId10" Type="http://schemas.openxmlformats.org/officeDocument/2006/relationships/image" Target="../media/fImage44411097035.emf"></Relationship><Relationship Id="rId11" Type="http://schemas.openxmlformats.org/officeDocument/2006/relationships/customXml" Target="../ink/ink37.xml"></Relationship><Relationship Id="rId12" Type="http://schemas.openxmlformats.org/officeDocument/2006/relationships/image" Target="../media/fImage123611129894.emf"></Relationship><Relationship Id="rId13" Type="http://schemas.openxmlformats.org/officeDocument/2006/relationships/slideLayout" Target="../slideLayouts/slideLayout57.xml"></Relationship></Relationships>
</file>

<file path=ppt/slides/_rels/slide46.xml.rels><?xml version="1.0" encoding="UTF-8"?>
<Relationships xmlns="http://schemas.openxmlformats.org/package/2006/relationships"><Relationship Id="rId4" Type="http://schemas.openxmlformats.org/officeDocument/2006/relationships/image" Target="../media/fImage288921772859.png"></Relationship><Relationship Id="rId5" Type="http://schemas.openxmlformats.org/officeDocument/2006/relationships/image" Target="../media/fImage403821788723.png"></Relationship><Relationship Id="rId6" Type="http://schemas.openxmlformats.org/officeDocument/2006/relationships/customXml" Target="../ink/ink38.xml"></Relationship><Relationship Id="rId7" Type="http://schemas.openxmlformats.org/officeDocument/2006/relationships/image" Target="../media/fImage44411358703.emf"></Relationship><Relationship Id="rId8" Type="http://schemas.openxmlformats.org/officeDocument/2006/relationships/slideLayout" Target="../slideLayouts/slideLayout57.xml"></Relationship></Relationships>
</file>

<file path=ppt/slides/_rels/slide47.xml.rels><?xml version="1.0" encoding="UTF-8"?>
<Relationships xmlns="http://schemas.openxmlformats.org/package/2006/relationships"><Relationship Id="rId4" Type="http://schemas.openxmlformats.org/officeDocument/2006/relationships/image" Target="../media/fImage192022017529.png"></Relationship><Relationship Id="rId5" Type="http://schemas.openxmlformats.org/officeDocument/2006/relationships/image" Target="../media/fImage153372203778.png"></Relationship><Relationship Id="rId6" Type="http://schemas.openxmlformats.org/officeDocument/2006/relationships/image" Target="../media/fImage536422042316.png"></Relationship><Relationship Id="rId13" Type="http://schemas.openxmlformats.org/officeDocument/2006/relationships/customXml" Target="../ink/ink39.xml"></Relationship><Relationship Id="rId14" Type="http://schemas.openxmlformats.org/officeDocument/2006/relationships/image" Target="../media/fImage44411603811.emf"></Relationship><Relationship Id="rId15" Type="http://schemas.openxmlformats.org/officeDocument/2006/relationships/customXml" Target="../ink/ink40.xml"></Relationship><Relationship Id="rId16" Type="http://schemas.openxmlformats.org/officeDocument/2006/relationships/image" Target="../media/fImage71611651322.emf"></Relationship><Relationship Id="rId17" Type="http://schemas.openxmlformats.org/officeDocument/2006/relationships/customXml" Target="../ink/ink41.xml"></Relationship><Relationship Id="rId18" Type="http://schemas.openxmlformats.org/officeDocument/2006/relationships/image" Target="../media/fImage6761166333.emf"></Relationship><Relationship Id="rId19" Type="http://schemas.openxmlformats.org/officeDocument/2006/relationships/customXml" Target="../ink/ink42.xml"></Relationship><Relationship Id="rId20" Type="http://schemas.openxmlformats.org/officeDocument/2006/relationships/image" Target="../media/fImage47611677673.emf"></Relationship><Relationship Id="rId21" Type="http://schemas.openxmlformats.org/officeDocument/2006/relationships/slideLayout" Target="../slideLayouts/slideLayout57.xml"></Relationship></Relationships>
</file>

<file path=ppt/slides/_rels/slide48.xml.rels><?xml version="1.0" encoding="UTF-8"?>
<Relationships xmlns="http://schemas.openxmlformats.org/package/2006/relationships"><Relationship Id="rId4" Type="http://schemas.openxmlformats.org/officeDocument/2006/relationships/image" Target="../media/fImage123282229106.png"></Relationship><Relationship Id="rId5" Type="http://schemas.openxmlformats.org/officeDocument/2006/relationships/image" Target="../media/fImage689522309040.png"></Relationship><Relationship Id="rId6" Type="http://schemas.openxmlformats.org/officeDocument/2006/relationships/customXml" Target="../ink/ink43.xml"></Relationship><Relationship Id="rId7" Type="http://schemas.openxmlformats.org/officeDocument/2006/relationships/image" Target="../media/fImage44411894664.emf"></Relationship><Relationship Id="rId8" Type="http://schemas.openxmlformats.org/officeDocument/2006/relationships/slideLayout" Target="../slideLayouts/slideLayout57.xml"></Relationship></Relationships>
</file>

<file path=ppt/slides/_rels/slide49.xml.rels><?xml version="1.0" encoding="UTF-8"?>
<Relationships xmlns="http://schemas.openxmlformats.org/package/2006/relationships"><Relationship Id="rId4" Type="http://schemas.openxmlformats.org/officeDocument/2006/relationships/customXml" Target="../ink/ink44.xml"></Relationship><Relationship Id="rId5" Type="http://schemas.openxmlformats.org/officeDocument/2006/relationships/image" Target="../media/fImage44412135141.emf"></Relationship><Relationship Id="rId6" Type="http://schemas.openxmlformats.org/officeDocument/2006/relationships/slideLayout" Target="../slideLayouts/slideLayout57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image37.png"></Relationship><Relationship Id="rId11" Type="http://schemas.openxmlformats.org/officeDocument/2006/relationships/customXml" Target="../ink/ink3.xml"></Relationship><Relationship Id="rId12" Type="http://schemas.openxmlformats.org/officeDocument/2006/relationships/image" Target="../media/fImage4441226334.emf"></Relationship><Relationship Id="rId13" Type="http://schemas.openxmlformats.org/officeDocument/2006/relationships/customXml" Target="../ink/ink4.xml"></Relationship><Relationship Id="rId14" Type="http://schemas.openxmlformats.org/officeDocument/2006/relationships/image" Target="../media/fImage62361246500.emf"></Relationship><Relationship Id="rId15" Type="http://schemas.openxmlformats.org/officeDocument/2006/relationships/slideLayout" Target="../slideLayouts/slideLayout2.xml"></Relationship></Relationships>
</file>

<file path=ppt/slides/_rels/slide50.xml.rels><?xml version="1.0" encoding="UTF-8"?>
<Relationships xmlns="http://schemas.openxmlformats.org/package/2006/relationships"><Relationship Id="rId4" Type="http://schemas.openxmlformats.org/officeDocument/2006/relationships/image" Target="../media/fImage914522742648.png"></Relationship><Relationship Id="rId5" Type="http://schemas.openxmlformats.org/officeDocument/2006/relationships/image" Target="../media/fImage1719022757446.png"></Relationship><Relationship Id="rId6" Type="http://schemas.openxmlformats.org/officeDocument/2006/relationships/image" Target="../media/fImage496522763805.png"></Relationship><Relationship Id="rId7" Type="http://schemas.openxmlformats.org/officeDocument/2006/relationships/customXml" Target="../ink/ink45.xml"></Relationship><Relationship Id="rId8" Type="http://schemas.openxmlformats.org/officeDocument/2006/relationships/image" Target="../media/fImage44412357711.emf"></Relationship><Relationship Id="rId9" Type="http://schemas.openxmlformats.org/officeDocument/2006/relationships/slideLayout" Target="../slideLayouts/slideLayout57.xml"></Relationship></Relationships>
</file>

<file path=ppt/slides/_rels/slide51.xml.rels><?xml version="1.0" encoding="UTF-8"?>
<Relationships xmlns="http://schemas.openxmlformats.org/package/2006/relationships"><Relationship Id="rId2" Type="http://schemas.openxmlformats.org/officeDocument/2006/relationships/image" Target="../media/fImage4527122975890.png"></Relationship><Relationship Id="rId3" Type="http://schemas.openxmlformats.org/officeDocument/2006/relationships/image" Target="../media/fImage2470322986729.png"></Relationship><Relationship Id="rId4" Type="http://schemas.openxmlformats.org/officeDocument/2006/relationships/slideLayout" Target="../slideLayouts/slideLayout57.xml"></Relationship></Relationships>
</file>

<file path=ppt/slides/_rels/slide52.xml.rels><?xml version="1.0" encoding="UTF-8"?>
<Relationships xmlns="http://schemas.openxmlformats.org/package/2006/relationships"><Relationship Id="rId2" Type="http://schemas.openxmlformats.org/officeDocument/2006/relationships/image" Target="../media/fImage2051023194370.png"></Relationship><Relationship Id="rId3" Type="http://schemas.openxmlformats.org/officeDocument/2006/relationships/slideLayout" Target="../slideLayouts/slideLayout57.xml"></Relationship></Relationships>
</file>

<file path=ppt/slides/_rels/slide53.xml.rels><?xml version="1.0" encoding="UTF-8"?>
<Relationships xmlns="http://schemas.openxmlformats.org/package/2006/relationships"><Relationship Id="rId4" Type="http://schemas.openxmlformats.org/officeDocument/2006/relationships/image" Target="../media/fImage6812923415006.png"></Relationship><Relationship Id="rId5" Type="http://schemas.openxmlformats.org/officeDocument/2006/relationships/customXml" Target="../ink/ink46.xml"></Relationship><Relationship Id="rId6" Type="http://schemas.openxmlformats.org/officeDocument/2006/relationships/image" Target="../media/fImage44413058253.emf"></Relationship><Relationship Id="rId7" Type="http://schemas.openxmlformats.org/officeDocument/2006/relationships/slideLayout" Target="../slideLayouts/slideLayout57.xml"></Relationship></Relationships>
</file>

<file path=ppt/slides/_rels/slide54.xml.rels><?xml version="1.0" encoding="UTF-8"?>
<Relationships xmlns="http://schemas.openxmlformats.org/package/2006/relationships"><Relationship Id="rId2" Type="http://schemas.openxmlformats.org/officeDocument/2006/relationships/image" Target="../media/fImage1844323631101.png"></Relationship><Relationship Id="rId3" Type="http://schemas.openxmlformats.org/officeDocument/2006/relationships/image" Target="../media/fImage2018023644393.png"></Relationship><Relationship Id="rId4" Type="http://schemas.openxmlformats.org/officeDocument/2006/relationships/slideLayout" Target="../slideLayouts/slideLayout57.xml"></Relationship></Relationships>
</file>

<file path=ppt/slides/_rels/slide55.xml.rels><?xml version="1.0" encoding="UTF-8"?>
<Relationships xmlns="http://schemas.openxmlformats.org/package/2006/relationships"><Relationship Id="rId4" Type="http://schemas.openxmlformats.org/officeDocument/2006/relationships/customXml" Target="../ink/ink47.xml"></Relationship><Relationship Id="rId5" Type="http://schemas.openxmlformats.org/officeDocument/2006/relationships/image" Target="../media/fImage44413526868.emf"></Relationship><Relationship Id="rId6" Type="http://schemas.openxmlformats.org/officeDocument/2006/relationships/slideLayout" Target="../slideLayouts/slideLayout57.xml"></Relationship></Relationships>
</file>

<file path=ppt/slides/_rels/slide56.xml.rels><?xml version="1.0" encoding="UTF-8"?>
<Relationships xmlns="http://schemas.openxmlformats.org/package/2006/relationships"><Relationship Id="rId4" Type="http://schemas.openxmlformats.org/officeDocument/2006/relationships/customXml" Target="../ink/ink48.xml"></Relationship><Relationship Id="rId5" Type="http://schemas.openxmlformats.org/officeDocument/2006/relationships/image" Target="../media/fImage44413755547.emf"></Relationship><Relationship Id="rId6" Type="http://schemas.openxmlformats.org/officeDocument/2006/relationships/slideLayout" Target="../slideLayouts/slideLayout57.xml"></Relationship></Relationships>
</file>

<file path=ppt/slides/_rels/slide57.xml.rels><?xml version="1.0" encoding="UTF-8"?>
<Relationships xmlns="http://schemas.openxmlformats.org/package/2006/relationships"><Relationship Id="rId4" Type="http://schemas.openxmlformats.org/officeDocument/2006/relationships/customXml" Target="../ink/ink49.xml"></Relationship><Relationship Id="rId5" Type="http://schemas.openxmlformats.org/officeDocument/2006/relationships/image" Target="../media/fImage44413987644.emf"></Relationship><Relationship Id="rId6" Type="http://schemas.openxmlformats.org/officeDocument/2006/relationships/slideLayout" Target="../slideLayouts/slideLayout57.xml"></Relationship></Relationships>
</file>

<file path=ppt/slides/_rels/slide58.xml.rels><?xml version="1.0" encoding="UTF-8"?>
<Relationships xmlns="http://schemas.openxmlformats.org/package/2006/relationships"><Relationship Id="rId4" Type="http://schemas.openxmlformats.org/officeDocument/2006/relationships/customXml" Target="../ink/ink50.xml"></Relationship><Relationship Id="rId5" Type="http://schemas.openxmlformats.org/officeDocument/2006/relationships/image" Target="../media/fImage44414222662.emf"></Relationship><Relationship Id="rId6" Type="http://schemas.openxmlformats.org/officeDocument/2006/relationships/slideLayout" Target="../slideLayouts/slideLayout57.xml"></Relationship></Relationships>
</file>

<file path=ppt/slides/_rels/slide59.xml.rels><?xml version="1.0" encoding="UTF-8"?>
<Relationships xmlns="http://schemas.openxmlformats.org/package/2006/relationships"><Relationship Id="rId4" Type="http://schemas.openxmlformats.org/officeDocument/2006/relationships/customXml" Target="../ink/ink51.xml"></Relationship><Relationship Id="rId5" Type="http://schemas.openxmlformats.org/officeDocument/2006/relationships/image" Target="../media/fImage44414462757.emf"></Relationship><Relationship Id="rId6" Type="http://schemas.openxmlformats.org/officeDocument/2006/relationships/slideLayout" Target="../slideLayouts/slideLayout5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19" Type="http://schemas.openxmlformats.org/officeDocument/2006/relationships/customXml" Target="../ink/ink5.xml"></Relationship><Relationship Id="rId20" Type="http://schemas.openxmlformats.org/officeDocument/2006/relationships/image" Target="../media/fImage17161499169.emf"></Relationship><Relationship Id="rId21" Type="http://schemas.openxmlformats.org/officeDocument/2006/relationships/customXml" Target="../ink/ink6.xml"></Relationship><Relationship Id="rId22" Type="http://schemas.openxmlformats.org/officeDocument/2006/relationships/image" Target="../media/fImage4441505724.emf"></Relationship><Relationship Id="rId23" Type="http://schemas.openxmlformats.org/officeDocument/2006/relationships/slideLayout" Target="../slideLayouts/slideLayout2.xml"></Relationship></Relationships>
</file>

<file path=ppt/slides/_rels/slide60.xml.rels><?xml version="1.0" encoding="UTF-8"?>
<Relationships xmlns="http://schemas.openxmlformats.org/package/2006/relationships"><Relationship Id="rId4" Type="http://schemas.openxmlformats.org/officeDocument/2006/relationships/customXml" Target="../ink/ink52.xml"></Relationship><Relationship Id="rId5" Type="http://schemas.openxmlformats.org/officeDocument/2006/relationships/image" Target="../media/fImage444146737.emf"></Relationship><Relationship Id="rId6" Type="http://schemas.openxmlformats.org/officeDocument/2006/relationships/slideLayout" Target="../slideLayouts/slideLayout57.xml"></Relationship></Relationships>
</file>

<file path=ppt/slides/_rels/slide6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2.xml.rels><?xml version="1.0" encoding="UTF-8"?>
<Relationships xmlns="http://schemas.openxmlformats.org/package/2006/relationships"><Relationship Id="rId4" Type="http://schemas.openxmlformats.org/officeDocument/2006/relationships/customXml" Target="../ink/ink53.xml"></Relationship><Relationship Id="rId5" Type="http://schemas.openxmlformats.org/officeDocument/2006/relationships/image" Target="../media/fImage44414912859.emf"></Relationship><Relationship Id="rId6" Type="http://schemas.openxmlformats.org/officeDocument/2006/relationships/slideLayout" Target="../slideLayouts/slideLayout57.xml"></Relationship></Relationships>
</file>

<file path=ppt/slides/_rels/slide63.xml.rels><?xml version="1.0" encoding="UTF-8"?>
<Relationships xmlns="http://schemas.openxmlformats.org/package/2006/relationships"><Relationship Id="rId4" Type="http://schemas.openxmlformats.org/officeDocument/2006/relationships/customXml" Target="../ink/ink54.xml"></Relationship><Relationship Id="rId5" Type="http://schemas.openxmlformats.org/officeDocument/2006/relationships/image" Target="../media/fImage44415168723.emf"></Relationship><Relationship Id="rId6" Type="http://schemas.openxmlformats.org/officeDocument/2006/relationships/slideLayout" Target="../slideLayouts/slideLayout57.xml"></Relationship></Relationships>
</file>

<file path=ppt/slides/_rels/slide64.xml.rels><?xml version="1.0" encoding="UTF-8"?>
<Relationships xmlns="http://schemas.openxmlformats.org/package/2006/relationships"><Relationship Id="rId4" Type="http://schemas.openxmlformats.org/officeDocument/2006/relationships/customXml" Target="../ink/ink55.xml"></Relationship><Relationship Id="rId5" Type="http://schemas.openxmlformats.org/officeDocument/2006/relationships/image" Target="../media/fImage44415379741.emf"></Relationship><Relationship Id="rId6" Type="http://schemas.openxmlformats.org/officeDocument/2006/relationships/slideLayout" Target="../slideLayouts/slideLayout57.xml"></Relationship></Relationships>
</file>

<file path=ppt/slides/_rels/slide65.xml.rels><?xml version="1.0" encoding="UTF-8"?>
<Relationships xmlns="http://schemas.openxmlformats.org/package/2006/relationships"><Relationship Id="rId4" Type="http://schemas.openxmlformats.org/officeDocument/2006/relationships/customXml" Target="../ink/ink56.xml"></Relationship><Relationship Id="rId5" Type="http://schemas.openxmlformats.org/officeDocument/2006/relationships/image" Target="../media/fImage44415617529.emf"></Relationship><Relationship Id="rId6" Type="http://schemas.openxmlformats.org/officeDocument/2006/relationships/slideLayout" Target="../slideLayouts/slideLayout57.xml"></Relationship></Relationships>
</file>

<file path=ppt/slides/_rels/slide66.xml.rels><?xml version="1.0" encoding="UTF-8"?>
<Relationships xmlns="http://schemas.openxmlformats.org/package/2006/relationships"><Relationship Id="rId4" Type="http://schemas.openxmlformats.org/officeDocument/2006/relationships/customXml" Target="../ink/ink57.xml"></Relationship><Relationship Id="rId5" Type="http://schemas.openxmlformats.org/officeDocument/2006/relationships/image" Target="../media/fImage4441583778.emf"></Relationship><Relationship Id="rId6" Type="http://schemas.openxmlformats.org/officeDocument/2006/relationships/slideLayout" Target="../slideLayouts/slideLayout57.xml"></Relationship></Relationships>
</file>

<file path=ppt/slides/_rels/slide67.xml.rels><?xml version="1.0" encoding="UTF-8"?>
<Relationships xmlns="http://schemas.openxmlformats.org/package/2006/relationships"><Relationship Id="rId4" Type="http://schemas.openxmlformats.org/officeDocument/2006/relationships/image" Target="../media/fImage777826302439.png"></Relationship><Relationship Id="rId5" Type="http://schemas.openxmlformats.org/officeDocument/2006/relationships/customXml" Target="../ink/ink58.xml"></Relationship><Relationship Id="rId6" Type="http://schemas.openxmlformats.org/officeDocument/2006/relationships/image" Target="../media/fImage44416072316.emf"></Relationship><Relationship Id="rId7" Type="http://schemas.openxmlformats.org/officeDocument/2006/relationships/slideLayout" Target="../slideLayouts/slideLayout57.xml"></Relationship></Relationships>
</file>

<file path=ppt/slides/_rels/slide68.xml.rels><?xml version="1.0" encoding="UTF-8"?>
<Relationships xmlns="http://schemas.openxmlformats.org/package/2006/relationships"><Relationship Id="rId4" Type="http://schemas.openxmlformats.org/officeDocument/2006/relationships/customXml" Target="../ink/ink59.xml"></Relationship><Relationship Id="rId5" Type="http://schemas.openxmlformats.org/officeDocument/2006/relationships/image" Target="../media/fImage44416303035.emf"></Relationship><Relationship Id="rId6" Type="http://schemas.openxmlformats.org/officeDocument/2006/relationships/slideLayout" Target="../slideLayouts/slideLayout57.xml"></Relationship></Relationships>
</file>

<file path=ppt/slides/_rels/slide6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 rot="0">
            <a:off x="410210" y="2882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275590" y="68897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764010" y="638048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 descr="C:/Users/dltjs/AppData/Roaming/PolarisOffice/ETemp/1816_21975280/fImage2523020421478.png"/>
          <p:cNvPicPr>
            <a:picLocks noChangeAspect="1"/>
          </p:cNvPicPr>
          <p:nvPr/>
        </p:nvPicPr>
        <p:blipFill rotWithShape="1"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2631440"/>
            <a:ext cx="7437120" cy="262572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>
          <p:pic>
            <p:nvPicPr>
              <p:cNvPr id="48" name="잉크 5"/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365125" y="54610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853545" y="623760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250" cy="4704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&lt;p&gt;&lt;/p&gt; 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&lt;div&gt;&lt;/div&gt;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&lt;span&gt;&lt;/span&gt;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href=””&gt;&lt;/a&gt;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&lt;h1&gt;&lt;/h1&gt; ~ &lt;h6&gt;&lt;/h6&gt;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&lt;ul&gt;&lt;li&gt;&lt;/li&gt;&lt;/ul&gt;.....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64160" y="688975"/>
              <a:ext cx="11762105" cy="5957570"/>
            </a:xfrm>
            <a:custGeom>
              <a:gdLst>
                <a:gd fmla="*/ 3574143 w 11760203" name="TX0"/>
                <a:gd fmla="*/ 72571 h 5955849" name="TY0"/>
                <a:gd fmla="*/ 11716657 w 11760203" name="TX1"/>
                <a:gd fmla="*/ 72571 h 5955849" name="TY1"/>
                <a:gd fmla="*/ 11760200 w 11760203" name="TX2"/>
                <a:gd fmla="*/ 5936343 h 5955849" name="TY2"/>
                <a:gd fmla="*/ 0 w 11760203" name="TX3"/>
                <a:gd fmla="*/ 5955846 h 5955849" name="TY3"/>
                <a:gd fmla="*/ 77107 w 11760203" name="TX4"/>
                <a:gd fmla="*/ 0 h 5955849" name="TY4"/>
                <a:gd fmla="*/ 206828 w 11760203" name="TX5"/>
                <a:gd fmla="*/ 0 h 5955849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52580" y="6380480"/>
              <a:ext cx="335280" cy="314325"/>
            </a:xfrm>
            <a:custGeom>
              <a:gdLst>
                <a:gd fmla="*/ 333375 w 333378" name="TX0"/>
                <a:gd fmla="*/ 0 h 312423" name="TY0"/>
                <a:gd fmla="*/ 333375 w 333378" name="TX1"/>
                <a:gd fmla="*/ 312420 h 312423" name="TY1"/>
                <a:gd fmla="*/ 0 w 333378" name="TX2"/>
                <a:gd fmla="*/ 309563 h 312423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659130" y="1764030"/>
            <a:ext cx="31540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 descr="C:/Users/dltjs/AppData/Roaming/PolarisOffice/ETemp/1816_21975280/fImage252302045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2631440"/>
            <a:ext cx="9515475" cy="33521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DF5486-17B2-4507-93A5-E7DD9B2FCF77}"/>
                    </a:ext>
                  </a:extLst>
                </p14:cNvPr>
                <p14:cNvContentPartPr/>
                <p14:nvPr/>
              </p14:nvContentPartPr>
              <p14:xfrm>
                <a:off x="1072199" y="4110536"/>
                <a:ext cx="194760" cy="88308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C5AFD5-8B72-46D3-A03A-CEF7207B9F62}"/>
                    </a:ext>
                  </a:extLst>
                </p14:cNvPr>
                <p14:cNvContentPartPr/>
                <p14:nvPr/>
              </p14:nvContentPartPr>
              <p14:xfrm>
                <a:off x="1114679" y="5234456"/>
                <a:ext cx="126720" cy="50904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30CF893-9A46-4551-9EA7-F038DE3FA77E}"/>
                    </a:ext>
                  </a:extLst>
                </p14:cNvPr>
                <p14:cNvContentPartPr/>
                <p14:nvPr/>
              </p14:nvContentPartPr>
              <p14:xfrm>
                <a:off x="729119" y="3904616"/>
                <a:ext cx="554400" cy="2021760"/>
              </p14:xfrm>
            </p:contentPart>
          </mc:Choice>
          <mc:Fallback xmlns=""/>
        </mc:AlternateContent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 descr="C:/Users/dltjs/AppData/Roaming/PolarisOffice/ETemp/1816_21975280/fImage252302044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5330" y="3486785"/>
            <a:ext cx="7873365" cy="27768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91059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33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 기본태그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은 제목을 표현할 수 있는 다양한 크기의 </a:t>
            </a:r>
            <a:r>
              <a:rPr lang="en-US" altLang="ko-KR" b="0" dirty="0">
                <a:effectLst/>
              </a:rPr>
              <a:t>H</a:t>
            </a:r>
            <a:r>
              <a:rPr lang="ko-KR" altLang="en-US" b="0" dirty="0">
                <a:effectLst/>
              </a:rPr>
              <a:t>태그를 제공합니다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dirty="0"/>
              <a:t>H</a:t>
            </a:r>
            <a:r>
              <a:rPr lang="ko-KR" altLang="en-US" dirty="0"/>
              <a:t>태그는 </a:t>
            </a:r>
            <a:r>
              <a:rPr lang="en-US" altLang="ko-KR" b="0" dirty="0">
                <a:effectLst/>
              </a:rPr>
              <a:t>H1 ~ H6 </a:t>
            </a:r>
            <a:r>
              <a:rPr lang="ko-KR" altLang="en-US" b="0" dirty="0">
                <a:effectLst/>
              </a:rPr>
              <a:t>까지 다양한 크기로 제목을 표현할 수 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04770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 rot="0">
              <a:off x="255905" y="73279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 rot="0">
              <a:off x="11744325" y="642429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디자이너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 PSD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퍼블리셔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i="0" b="1">
                <a:solidFill>
                  <a:schemeClr val="tx1"/>
                </a:solidFill>
              </a:rPr>
              <a:t>HTML, CSS (JAVASCRIPT)</a:t>
            </a:r>
            <a:endParaRPr lang="ko-KR" altLang="en-US" sz="1100" i="0" b="1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개발자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JAVA, JSP..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기획자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PPT</a:t>
            </a:r>
            <a:endParaRPr lang="ko-KR" altLang="en-US" sz="14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778760" y="318960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 rot="0">
            <a:off x="5528310" y="3194050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 rot="0">
            <a:off x="8608695" y="318579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 rot="0">
            <a:off x="6459220" y="2845435"/>
            <a:ext cx="2053590" cy="13614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 rot="0">
            <a:off x="6981190" y="4305935"/>
            <a:ext cx="1000760" cy="643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u="sng" b="1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u="sng" b="1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  <a:endParaRPr lang="ko-KR" altLang="en-US" b="0"/>
          </a:p>
          <a:p>
            <a:pPr marL="95250" indent="0" algn="l"/>
            <a:endParaRPr lang="ko-KR" altLang="en-US" sz="1800" i="0" b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i="0" b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i="0" b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259330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720975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999615"/>
            <a:ext cx="74212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의미없는 태그 </a:t>
            </a:r>
            <a:r>
              <a:rPr lang="ko-KR" altLang="en-US"/>
              <a:t>div와 span 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461260"/>
            <a:ext cx="110782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 rot="0">
              <a:off x="247650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 rot="0">
              <a:off x="1173607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 rot="0"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 rot="0">
              <a:off x="1406525" y="2717165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HTML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문서, 뼈대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 rot="0">
              <a:off x="4651375" y="2782570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CSS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스타일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 rot="0">
              <a:off x="7568565" y="2834640"/>
              <a:ext cx="354774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JAVASCRIPT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동작,효과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A84C57B-1AD6-452E-97C4-201D78E6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3620770"/>
            <a:ext cx="7258050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91059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330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기본 레이아웃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97800" y="3372485"/>
            <a:ext cx="3648075" cy="2501265"/>
          </a:xfrm>
          <a:prstGeom prst="rect"/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3261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88036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3365500"/>
            <a:ext cx="11078210" cy="12007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레이아웃(layout) 이란 특정 공간에 여러 구성 요소를 보기 좋게 효과적으로 배치하는 작업을 의미합니다.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웹 페이지 레이아웃은 웹 사이트의 외관을 결정 짓는 매우 중요한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퍼블리셔의 레이아웃은 디자인된 화면의 구성 요소 분석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33270"/>
            <a:ext cx="1107821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64845" y="2588260"/>
            <a:ext cx="60953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  <a:endParaRPr lang="ko-KR" altLang="en-US"/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040380"/>
            <a:ext cx="5784215" cy="3429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990" y="2345055"/>
            <a:ext cx="4991735" cy="3639185"/>
          </a:xfrm>
          <a:prstGeom prst="rect"/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27750" y="2345055"/>
            <a:ext cx="2533015" cy="3630930"/>
          </a:xfrm>
          <a:prstGeom prst="rect"/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93175" y="2345055"/>
            <a:ext cx="2396490" cy="3630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Css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845" cy="39681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68580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7730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2376805"/>
            <a:ext cx="7039610" cy="1858010"/>
          </a:xfrm>
          <a:prstGeom prst="rect"/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9495" y="4397375"/>
            <a:ext cx="4318635" cy="198056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 rot="0"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04680" y="2255520"/>
              <a:ext cx="83185" cy="10160"/>
            </a:xfrm>
            <a:prstGeom prst="rect"/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9588500" y="2256155"/>
              <a:ext cx="1270" cy="127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68580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7730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422525"/>
            <a:ext cx="4863465" cy="3831590"/>
          </a:xfrm>
          <a:prstGeom prst="rect"/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50280" y="2433320"/>
            <a:ext cx="5623560" cy="2005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44589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190754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8035" y="2327910"/>
            <a:ext cx="5074920" cy="2871470"/>
          </a:xfrm>
          <a:prstGeom prst="rect"/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6625" y="5001260"/>
            <a:ext cx="4188460" cy="149415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>
          <p:pic>
            <p:nvPicPr>
              <p:cNvPr id="11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6625" y="2343785"/>
            <a:ext cx="2810510" cy="25057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23514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81368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070" y="3554095"/>
            <a:ext cx="2639060" cy="962660"/>
          </a:xfrm>
          <a:prstGeom prst="rect"/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56025" y="3458845"/>
            <a:ext cx="1915160" cy="1981835"/>
          </a:xfrm>
          <a:prstGeom prst="rect"/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060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25015"/>
            <a:ext cx="11078210" cy="923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 선택자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3014345"/>
            <a:ext cx="3020060" cy="600710"/>
          </a:xfrm>
          <a:prstGeom prst="rect"/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 rot="0">
            <a:off x="659130" y="3653790"/>
            <a:ext cx="11078210" cy="923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class 선택자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/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4628515"/>
            <a:ext cx="3434080" cy="1739265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74615" y="4631055"/>
            <a:ext cx="2024380" cy="14363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>
          <p:pic>
            <p:nvPicPr>
              <p:cNvPr id="33" name="Ink 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>
          <p:pic>
            <p:nvPicPr>
              <p:cNvPr id="34" name="Ink 3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>
          <p:pic>
            <p:nvPicPr>
              <p:cNvPr id="35" name="Ink 3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25015"/>
            <a:ext cx="11078210" cy="1478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ID 선택자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/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/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" y="3502025"/>
            <a:ext cx="3640455" cy="2706370"/>
          </a:xfrm>
          <a:prstGeom prst="rect"/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4585" y="3554095"/>
            <a:ext cx="3934460" cy="2000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6337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2501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https://www.w3schools.com/css - CSS 속성 site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384425"/>
            <a:ext cx="11078210" cy="3140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기본적으로 주로 사용하는 것들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Color : 글자 색상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Font-size : 글자 크기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Line-height : 글자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Width : 너비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Height : 높이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Background : 배경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Margin : 외부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Padding : 내부 여백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: 요소 배치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2153285"/>
            <a:ext cx="6325870" cy="43192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>
          <p:pic>
            <p:nvPicPr>
              <p:cNvPr id="32" name="Ink 3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 rot="0">
            <a:off x="7545705" y="2164080"/>
            <a:ext cx="38341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558405" y="2632710"/>
            <a:ext cx="382143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 (block type)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3000" y="2651760"/>
            <a:ext cx="1271270" cy="3716020"/>
          </a:xfrm>
          <a:prstGeom prst="rect"/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87700" y="3070860"/>
            <a:ext cx="3561715" cy="2878455"/>
          </a:xfrm>
          <a:prstGeom prst="rect"/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3070860"/>
            <a:ext cx="2800985" cy="53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43637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1893570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314575"/>
            <a:ext cx="5278755" cy="3952875"/>
          </a:xfrm>
          <a:prstGeom prst="rect"/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2314575"/>
            <a:ext cx="3960495" cy="3952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244348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2900045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3570605"/>
            <a:ext cx="8049260" cy="1172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6637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14947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0435" y="3001645"/>
            <a:ext cx="3524250" cy="3180715"/>
          </a:xfrm>
          <a:prstGeom prst="rect"/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/>
                <a:gridCol w="472821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47650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3607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1612900"/>
            <a:ext cx="3154045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62940" y="2069465"/>
            <a:ext cx="1087120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090" y="2630170"/>
            <a:ext cx="6912610" cy="1309370"/>
          </a:xfrm>
          <a:prstGeom prst="rect"/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0560" y="2630170"/>
            <a:ext cx="2256155" cy="34188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049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534920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/>
                <a:gridCol w="7266940"/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76466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8495" y="2249805"/>
            <a:ext cx="11078210" cy="3702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/>
                <a:gridCol w="405193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1736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59230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68020" y="2591435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58190" y="3690620"/>
            <a:ext cx="10868025" cy="1755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217360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59230"/>
            <a:ext cx="11078210" cy="6470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68020" y="2591435"/>
            <a:ext cx="11078210" cy="9239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72795" y="3538220"/>
            <a:ext cx="10868025" cy="28632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924560" y="1781810"/>
            <a:ext cx="10868025" cy="48018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2901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95425"/>
            <a:ext cx="7421245" cy="4629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특징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011680"/>
            <a:ext cx="10868660" cy="11709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자바스크립트가 가지고 있는 언어적 특징은 다음과 같습니다.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기반의 스크립트 언어입니다.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동적이며, 타입을 명시할 필요가 없는 인터프리터 언어입니다.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객체 지향형 프로그래밍과 함수형 프로그래밍을 모두 표현할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233420"/>
            <a:ext cx="10868660" cy="7397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C언어와 같은 언어는 소스 파일을 작성한 후, 해당 파일을 컴파일(compile)하여 사용자가 실행할 수 있는 실행 파일(.exe)로 만들어 사용합니다. 하지만 인터프리터 언어는 이러한 컴파일 작업을 거치지 않고, 소스코드를 바로 실행할 수 있는 언어를 의미합니다.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자바스크립트는 웹 브라우저에 포함된 자바 스크립트 인터프리터가 소스 코드를 직접 해석하여 바로 실행해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Javascript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39065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소개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1907540"/>
            <a:ext cx="10868025" cy="11703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내용을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속성을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자바스크립트는 HTML의 스타일을 변경할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330581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JAVA와 JAVASCRIPT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3783330"/>
            <a:ext cx="10868025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자바와 자바스크립트는 다른 언어 입니다. 두 언어는 서로 직접적인 관련은 없으며, 비슷한 점보다는 다른 점이 많습니다.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문법상 비슷한 부분은 두 언어의 문법이 C언어를 기반으로 만들어졌기 때문입니다.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806450" y="4467860"/>
          <a:ext cx="10276840" cy="14693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420"/>
                <a:gridCol w="51384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JAVA</a:t>
                      </a:r>
                      <a:endParaRPr lang="ko-KR" altLang="en-US" sz="1800" kern="120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 b="1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JAVASCRIPT</a:t>
                      </a:r>
                      <a:endParaRPr lang="ko-KR" altLang="en-US" sz="1800" kern="1200" b="1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컴파일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인터프리터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 검사를</a:t>
                      </a: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엄격하게 함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타입을 명시하지 않음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클래스(CLASS)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프로토타입(PROTOTYPE) 기반의 객체 지향 언어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9130" y="181927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문법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 rot="0">
            <a:off x="659130" y="2336165"/>
            <a:ext cx="10868025" cy="332486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자바 스크립트의 실행문은 세미콜론(;)으로 구분 됩니다. 작성되는 실행문의 마지막엔 항상 세미콜론을 써야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대소문자를 구분합니다. 변수나 함수의 이름, 예약어 등을 작성하거나 사용할 때에는 대소문자를 정확히 구분해서 사용해야 합니다.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리터럴(LITERAL)은 표현되는 값 그 자체를 의미합니다. (예: 12345//숫자 리터럴, “javascript”//문자열 리터럴, ‘한글입니다’//문자열 리터럴, ture/false//불리언 리터럴)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식별자는 변수나 함수의 이름을 작성할 때 사용하는 이름을 의미합니다. 식별자는 영문자(대소문자), 숫자, 언더스코어(_) 또는 $만 사용 가능합니다. (숫자의 시작은 할 수 없습니다.)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식별자를 작성할 때 Camel // Underscore Case 방식 중 하나를 사용하게 됩니다. Camel Case는 식별자가 여러 단어로 이루어질 경우 첫 번째 단어는 소문자로 작성하고 그 다음 단어 부터는 첫문자만 대문자로 사용하는 방식입니다. Underscore Case 방식은 단어를 소문자로 작성하고, 그 단어들은 언더스코어(_)로 연결하는 방식입니다. (예: Camel Case // btnClick, Underscore Case // btn_click)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60020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주석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117090"/>
            <a:ext cx="10868025" cy="1385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주석이란 코드 내에 삽입된 일종의 설명문입니다.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이러한 주석은 자바스크립트 코드의 어느 부분에라도 작성할 수 있으며, 웹 브라우저 동작에는 전혀 영향을 미치지 않습니다.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한 줄 주석 : // 주석문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여러 줄 주석 : /* 주석문 */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659130" y="380936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출력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59130" y="4326255"/>
            <a:ext cx="10868025" cy="16008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1. window.alert() 메소드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2. HTML DOM 요소를 이용한 innerHTML 프로퍼티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3. document.write() 메소드 (테스트 이외의 용도로 사용할 때에는 충분히 주의해서 사용해야 합니다.)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4. console.log() 메소드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217678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적용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2693670"/>
            <a:ext cx="10868025" cy="224726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내부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8001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자바스크립트 적용 위치 : 적용 위치에 따라 스크립트 실행순서와 브라우저 랜더링에 따른 차이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&lt;HEAD&gt; - 브라우저 렌더링에 방해가 되어 무거운 스크립트가 실행되는 경우 오랫동안 완성되지 못한 화면을 노출하게 된다. 문서의 DOM(Document Object Model) 구조가 필요한 스크립트의 경우 document.onload와 같은 로드 이벤트가 추가되어야 에러없이 작동된다.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r>
              <a:rPr sz="1400">
                <a:latin typeface="맑은 고딕" charset="0"/>
                <a:ea typeface="맑은 고딕" charset="0"/>
              </a:rPr>
              <a:t>&lt;BODY&gt; - 브라우저가 렌더링이 완료된 상태에서 스크립트가 실행되기에 콘텐츠를 변경하는 스크립트의 경우 화면에 노출된체로 변화된다. 대부분의 스크립트의 위치로 추천되는 위치이다.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1257300" indent="-342900" rtl="0" algn="l" defTabSz="914400" eaLnBrk="1" latinLnBrk="0" hangingPunct="1">
              <a:buFont typeface="Arial"/>
              <a:buChar char="•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외부 자바스크립트 적용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59130" y="14674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BOM (Browser Object Model)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59130" y="1983740"/>
            <a:ext cx="10868025" cy="1385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자바스크립트를 이용하면 브라우저의 정보에 접근하거나 브라우저의 여러 기능들을 제어할 수 있습니다. 이때 사용할 수 있는 객체 모델이 바로 브라우저 객체 모델(BOM, Browser Object Model)입니다.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브라우저 객체 모델(BOM)은 문서 객체 모델(DOM)과는 달리 W3C의 표준 객체 모델은 아닙니다.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하지만 이 모델은 자바스크립트가 브라우저의 기능적인 요소들을 직접 제어하고 관리할 방법을 제공해 줍니다.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자바스크립트에서는 이러한 BOM 모델의 객체들을 전역 객체(global object)로 사용할 수 있습니다.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 rot="0">
            <a:off x="659130" y="386905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DOM (Document Object Model)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659130" y="4385945"/>
            <a:ext cx="10868025" cy="73914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문서 객체 모델(DOM, Document Object Model)은 HTML 문서에 접근하기 위한 일종의 인터페이스입니다.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latin typeface="맑은 고딕" charset="0"/>
                <a:ea typeface="맑은 고딕" charset="0"/>
              </a:rPr>
              <a:t>이 객체 모델은 문서 내의 모든 요소를 정의하고, 각각의 요소에 접근하는 방법을 제공합니다.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1399540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DOM (Document Object Model) 계층구조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3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25" y="2505710"/>
            <a:ext cx="5586095" cy="2930525"/>
          </a:xfrm>
          <a:prstGeom prst="rect"/>
          <a:noFill/>
        </p:spPr>
      </p:pic>
      <p:sp>
        <p:nvSpPr>
          <p:cNvPr id="7" name="Rect 0"/>
          <p:cNvSpPr>
            <a:spLocks/>
          </p:cNvSpPr>
          <p:nvPr/>
        </p:nvSpPr>
        <p:spPr>
          <a:xfrm rot="0">
            <a:off x="5862955" y="2505710"/>
            <a:ext cx="6034405" cy="3232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자바스크립트는 이러한 객체 모델을 이용하여 다음과 같은 작업을 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새로운 HTML 요소나 속성을 추가할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존재하는 HTML 요소나 속성을 제거할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HTML 문서의 모든 HTML 요소를 변경할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HTML 문서의 모든 HTML 속성을 변경할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HTML 문서의 모든 CSS 스타일을 변경할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HTML 문서에 새로운 HTML 이벤트를 추가할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- 자바스크립트는 HTML 문서의 모든 HTML 이벤트에 반응할 수 있습니다.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36525" y="675640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25580" y="6367145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800" i="1" b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5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 0"/>
          <p:cNvSpPr txBox="1">
            <a:spLocks/>
          </p:cNvSpPr>
          <p:nvPr/>
        </p:nvSpPr>
        <p:spPr>
          <a:xfrm rot="0">
            <a:off x="659130" y="2305685"/>
            <a:ext cx="742061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JAVASCRIPT 선택자 종류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59130" y="2878455"/>
            <a:ext cx="10868025" cy="20320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document.getElementsByTagName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document.getElementsByClassName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document.getElementById (* 중요)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document.querySelector 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endParaRPr lang="ko-KR" altLang="en-US" sz="1400">
              <a:latin typeface="맑은 고딕" charset="0"/>
              <a:ea typeface="맑은 고딕" charset="0"/>
            </a:endParaRPr>
          </a:p>
          <a:p>
            <a:pPr marL="342900" indent="-342900" rtl="0" algn="l" defTabSz="914400" eaLnBrk="1" latinLnBrk="0" hangingPunct="1">
              <a:buFont typeface="+mj-lt"/>
              <a:buAutoNum type="arabicPeriod"/>
            </a:pPr>
            <a:r>
              <a:rPr sz="1400">
                <a:latin typeface="맑은 고딕" charset="0"/>
                <a:ea typeface="맑은 고딕" charset="0"/>
              </a:rPr>
              <a:t>document.querySelectorAll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 rot="0"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4613910" y="1818640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4959985" y="1768475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6450330" y="1768475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4560570" y="2270760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5345430" y="2636520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7311390" y="2354580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5628005" y="2696210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4908550" y="1981200"/>
            <a:ext cx="129794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javascript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371090" y="3009900"/>
            <a:ext cx="7466965" cy="1384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부트스트랩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javascript!!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 란?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69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