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6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5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123" r:id="rId68"/>
    <p:sldMasterId id="2147485124" r:id="rId70"/>
    <p:sldMasterId id="2147485125" r:id="rId72"/>
    <p:sldMasterId id="2147485126" r:id="rId74"/>
    <p:sldMasterId id="2147485127" r:id="rId76"/>
    <p:sldMasterId id="2147485128" r:id="rId78"/>
  </p:sldMasterIdLst>
  <p:sldIdLst>
    <p:sldId id="331" r:id="rId80"/>
    <p:sldId id="322" r:id="rId81"/>
    <p:sldId id="321" r:id="rId82"/>
    <p:sldId id="329" r:id="rId83"/>
    <p:sldId id="330" r:id="rId84"/>
    <p:sldId id="257" r:id="rId85"/>
    <p:sldId id="260" r:id="rId86"/>
    <p:sldId id="258" r:id="rId87"/>
    <p:sldId id="261" r:id="rId88"/>
    <p:sldId id="328" r:id="rId89"/>
    <p:sldId id="326" r:id="rId90"/>
    <p:sldId id="265" r:id="rId91"/>
    <p:sldId id="264" r:id="rId92"/>
    <p:sldId id="369" r:id="rId93"/>
    <p:sldId id="266" r:id="rId94"/>
    <p:sldId id="268" r:id="rId95"/>
    <p:sldId id="267" r:id="rId96"/>
    <p:sldId id="270" r:id="rId97"/>
    <p:sldId id="271" r:id="rId98"/>
    <p:sldId id="272" r:id="rId99"/>
    <p:sldId id="273" r:id="rId100"/>
    <p:sldId id="277" r:id="rId101"/>
    <p:sldId id="276" r:id="rId102"/>
    <p:sldId id="278" r:id="rId103"/>
    <p:sldId id="333" r:id="rId104"/>
    <p:sldId id="334" r:id="rId105"/>
    <p:sldId id="375" r:id="rId106"/>
    <p:sldId id="281" r:id="rId107"/>
    <p:sldId id="282" r:id="rId108"/>
    <p:sldId id="275" r:id="rId109"/>
    <p:sldId id="397" r:id="rId110"/>
    <p:sldId id="394" r:id="rId111"/>
    <p:sldId id="395" r:id="rId112"/>
    <p:sldId id="332" r:id="rId113"/>
    <p:sldId id="372" r:id="rId114"/>
    <p:sldId id="283" r:id="rId115"/>
    <p:sldId id="284" r:id="rId116"/>
    <p:sldId id="285" r:id="rId117"/>
    <p:sldId id="286" r:id="rId118"/>
    <p:sldId id="287" r:id="rId119"/>
    <p:sldId id="373" r:id="rId120"/>
    <p:sldId id="387" r:id="rId121"/>
    <p:sldId id="370" r:id="rId122"/>
    <p:sldId id="336" r:id="rId123"/>
    <p:sldId id="338" r:id="rId124"/>
    <p:sldId id="335" r:id="rId125"/>
    <p:sldId id="339" r:id="rId126"/>
    <p:sldId id="340" r:id="rId127"/>
    <p:sldId id="393" r:id="rId128"/>
    <p:sldId id="399" r:id="rId129"/>
    <p:sldId id="378" r:id="rId130"/>
    <p:sldId id="342" r:id="rId131"/>
    <p:sldId id="343" r:id="rId132"/>
    <p:sldId id="344" r:id="rId133"/>
    <p:sldId id="351" r:id="rId134"/>
    <p:sldId id="379" r:id="rId135"/>
    <p:sldId id="345" r:id="rId136"/>
    <p:sldId id="346" r:id="rId137"/>
    <p:sldId id="347" r:id="rId138"/>
    <p:sldId id="350" r:id="rId139"/>
    <p:sldId id="380" r:id="rId140"/>
    <p:sldId id="349" r:id="rId141"/>
    <p:sldId id="374" r:id="rId142"/>
    <p:sldId id="381" r:id="rId143"/>
    <p:sldId id="352" r:id="rId144"/>
    <p:sldId id="353" r:id="rId145"/>
    <p:sldId id="354" r:id="rId146"/>
    <p:sldId id="390" r:id="rId147"/>
    <p:sldId id="389" r:id="rId148"/>
    <p:sldId id="355" r:id="rId149"/>
    <p:sldId id="388" r:id="rId150"/>
    <p:sldId id="382" r:id="rId151"/>
    <p:sldId id="356" r:id="rId152"/>
    <p:sldId id="357" r:id="rId153"/>
    <p:sldId id="358" r:id="rId154"/>
    <p:sldId id="371" r:id="rId155"/>
    <p:sldId id="391" r:id="rId156"/>
    <p:sldId id="392" r:id="rId1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7"/>
            <p14:sldId id="394"/>
            <p14:sldId id="395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99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slide" Target="slides/slide20.xml"></Relationship><Relationship Id="rId100" Type="http://schemas.openxmlformats.org/officeDocument/2006/relationships/slide" Target="slides/slide21.xml"></Relationship><Relationship Id="rId101" Type="http://schemas.openxmlformats.org/officeDocument/2006/relationships/slide" Target="slides/slide22.xml"></Relationship><Relationship Id="rId102" Type="http://schemas.openxmlformats.org/officeDocument/2006/relationships/slide" Target="slides/slide23.xml"></Relationship><Relationship Id="rId103" Type="http://schemas.openxmlformats.org/officeDocument/2006/relationships/slide" Target="slides/slide24.xml"></Relationship><Relationship Id="rId104" Type="http://schemas.openxmlformats.org/officeDocument/2006/relationships/slide" Target="slides/slide25.xml"></Relationship><Relationship Id="rId105" Type="http://schemas.openxmlformats.org/officeDocument/2006/relationships/slide" Target="slides/slide26.xml"></Relationship><Relationship Id="rId106" Type="http://schemas.openxmlformats.org/officeDocument/2006/relationships/slide" Target="slides/slide27.xml"></Relationship><Relationship Id="rId107" Type="http://schemas.openxmlformats.org/officeDocument/2006/relationships/slide" Target="slides/slide28.xml"></Relationship><Relationship Id="rId108" Type="http://schemas.openxmlformats.org/officeDocument/2006/relationships/slide" Target="slides/slide29.xml"></Relationship><Relationship Id="rId109" Type="http://schemas.openxmlformats.org/officeDocument/2006/relationships/slide" Target="slides/slide30.xml"></Relationship><Relationship Id="rId110" Type="http://schemas.openxmlformats.org/officeDocument/2006/relationships/slide" Target="slides/slide31.xml"></Relationship><Relationship Id="rId111" Type="http://schemas.openxmlformats.org/officeDocument/2006/relationships/slide" Target="slides/slide32.xml"></Relationship><Relationship Id="rId112" Type="http://schemas.openxmlformats.org/officeDocument/2006/relationships/slide" Target="slides/slide33.xml"></Relationship><Relationship Id="rId113" Type="http://schemas.openxmlformats.org/officeDocument/2006/relationships/slide" Target="slides/slide34.xml"></Relationship><Relationship Id="rId114" Type="http://schemas.openxmlformats.org/officeDocument/2006/relationships/slide" Target="slides/slide35.xml"></Relationship><Relationship Id="rId115" Type="http://schemas.openxmlformats.org/officeDocument/2006/relationships/slide" Target="slides/slide36.xml"></Relationship><Relationship Id="rId116" Type="http://schemas.openxmlformats.org/officeDocument/2006/relationships/slide" Target="slides/slide37.xml"></Relationship><Relationship Id="rId117" Type="http://schemas.openxmlformats.org/officeDocument/2006/relationships/slide" Target="slides/slide38.xml"></Relationship><Relationship Id="rId118" Type="http://schemas.openxmlformats.org/officeDocument/2006/relationships/slide" Target="slides/slide39.xml"></Relationship><Relationship Id="rId119" Type="http://schemas.openxmlformats.org/officeDocument/2006/relationships/slide" Target="slides/slide40.xml"></Relationship><Relationship Id="rId120" Type="http://schemas.openxmlformats.org/officeDocument/2006/relationships/slide" Target="slides/slide41.xml"></Relationship><Relationship Id="rId121" Type="http://schemas.openxmlformats.org/officeDocument/2006/relationships/slide" Target="slides/slide42.xml"></Relationship><Relationship Id="rId122" Type="http://schemas.openxmlformats.org/officeDocument/2006/relationships/slide" Target="slides/slide43.xml"></Relationship><Relationship Id="rId123" Type="http://schemas.openxmlformats.org/officeDocument/2006/relationships/slide" Target="slides/slide44.xml"></Relationship><Relationship Id="rId124" Type="http://schemas.openxmlformats.org/officeDocument/2006/relationships/slide" Target="slides/slide45.xml"></Relationship><Relationship Id="rId125" Type="http://schemas.openxmlformats.org/officeDocument/2006/relationships/slide" Target="slides/slide46.xml"></Relationship><Relationship Id="rId126" Type="http://schemas.openxmlformats.org/officeDocument/2006/relationships/slide" Target="slides/slide47.xml"></Relationship><Relationship Id="rId127" Type="http://schemas.openxmlformats.org/officeDocument/2006/relationships/slide" Target="slides/slide48.xml"></Relationship><Relationship Id="rId128" Type="http://schemas.openxmlformats.org/officeDocument/2006/relationships/slide" Target="slides/slide49.xml"></Relationship><Relationship Id="rId129" Type="http://schemas.openxmlformats.org/officeDocument/2006/relationships/slide" Target="slides/slide50.xml"></Relationship><Relationship Id="rId130" Type="http://schemas.openxmlformats.org/officeDocument/2006/relationships/slide" Target="slides/slide51.xml"></Relationship><Relationship Id="rId131" Type="http://schemas.openxmlformats.org/officeDocument/2006/relationships/slide" Target="slides/slide52.xml"></Relationship><Relationship Id="rId132" Type="http://schemas.openxmlformats.org/officeDocument/2006/relationships/slide" Target="slides/slide53.xml"></Relationship><Relationship Id="rId133" Type="http://schemas.openxmlformats.org/officeDocument/2006/relationships/slide" Target="slides/slide54.xml"></Relationship><Relationship Id="rId134" Type="http://schemas.openxmlformats.org/officeDocument/2006/relationships/slide" Target="slides/slide55.xml"></Relationship><Relationship Id="rId135" Type="http://schemas.openxmlformats.org/officeDocument/2006/relationships/slide" Target="slides/slide56.xml"></Relationship><Relationship Id="rId136" Type="http://schemas.openxmlformats.org/officeDocument/2006/relationships/slide" Target="slides/slide57.xml"></Relationship><Relationship Id="rId137" Type="http://schemas.openxmlformats.org/officeDocument/2006/relationships/slide" Target="slides/slide58.xml"></Relationship><Relationship Id="rId138" Type="http://schemas.openxmlformats.org/officeDocument/2006/relationships/slide" Target="slides/slide59.xml"></Relationship><Relationship Id="rId139" Type="http://schemas.openxmlformats.org/officeDocument/2006/relationships/slide" Target="slides/slide60.xml"></Relationship><Relationship Id="rId140" Type="http://schemas.openxmlformats.org/officeDocument/2006/relationships/slide" Target="slides/slide61.xml"></Relationship><Relationship Id="rId141" Type="http://schemas.openxmlformats.org/officeDocument/2006/relationships/slide" Target="slides/slide62.xml"></Relationship><Relationship Id="rId142" Type="http://schemas.openxmlformats.org/officeDocument/2006/relationships/slide" Target="slides/slide63.xml"></Relationship><Relationship Id="rId143" Type="http://schemas.openxmlformats.org/officeDocument/2006/relationships/slide" Target="slides/slide64.xml"></Relationship><Relationship Id="rId144" Type="http://schemas.openxmlformats.org/officeDocument/2006/relationships/slide" Target="slides/slide65.xml"></Relationship><Relationship Id="rId145" Type="http://schemas.openxmlformats.org/officeDocument/2006/relationships/slide" Target="slides/slide66.xml"></Relationship><Relationship Id="rId146" Type="http://schemas.openxmlformats.org/officeDocument/2006/relationships/slide" Target="slides/slide67.xml"></Relationship><Relationship Id="rId147" Type="http://schemas.openxmlformats.org/officeDocument/2006/relationships/slide" Target="slides/slide68.xml"></Relationship><Relationship Id="rId148" Type="http://schemas.openxmlformats.org/officeDocument/2006/relationships/slide" Target="slides/slide69.xml"></Relationship><Relationship Id="rId149" Type="http://schemas.openxmlformats.org/officeDocument/2006/relationships/slide" Target="slides/slide70.xml"></Relationship><Relationship Id="rId150" Type="http://schemas.openxmlformats.org/officeDocument/2006/relationships/slide" Target="slides/slide71.xml"></Relationship><Relationship Id="rId151" Type="http://schemas.openxmlformats.org/officeDocument/2006/relationships/slide" Target="slides/slide72.xml"></Relationship><Relationship Id="rId152" Type="http://schemas.openxmlformats.org/officeDocument/2006/relationships/slide" Target="slides/slide73.xml"></Relationship><Relationship Id="rId153" Type="http://schemas.openxmlformats.org/officeDocument/2006/relationships/slide" Target="slides/slide74.xml"></Relationship><Relationship Id="rId154" Type="http://schemas.openxmlformats.org/officeDocument/2006/relationships/slide" Target="slides/slide75.xml"></Relationship><Relationship Id="rId155" Type="http://schemas.openxmlformats.org/officeDocument/2006/relationships/slide" Target="slides/slide76.xml"></Relationship><Relationship Id="rId156" Type="http://schemas.openxmlformats.org/officeDocument/2006/relationships/slide" Target="slides/slide77.xml"></Relationship><Relationship Id="rId157" Type="http://schemas.openxmlformats.org/officeDocument/2006/relationships/slide" Target="slides/slide78.xml"></Relationship><Relationship Id="rId158" Type="http://schemas.openxmlformats.org/officeDocument/2006/relationships/viewProps" Target="viewProps.xml"></Relationship><Relationship Id="rId159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?>
<Relationships xmlns="http://schemas.openxmlformats.org/package/2006/relationships"><Relationship Id="rId17" Type="http://schemas.openxmlformats.org/officeDocument/2006/relationships/image" Target="../media/image11.png"></Relationship><Relationship Id="rId2" Type="http://schemas.openxmlformats.org/officeDocument/2006/relationships/customXml" Target="../ink/ink18.xml"></Relationship><Relationship Id="rId16" Type="http://schemas.openxmlformats.org/officeDocument/2006/relationships/image" Target="../media/fImage4445355436.emf"></Relationship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8" Type="http://schemas.openxmlformats.org/officeDocument/2006/relationships/image" Target="../media/image12.png"></Relationship><Relationship Id="rId17" Type="http://schemas.openxmlformats.org/officeDocument/2006/relationships/image" Target="../media/fImage4445582391.emf"></Relationship><Relationship Id="rId2" Type="http://schemas.openxmlformats.org/officeDocument/2006/relationships/customXml" Target="../ink/ink19.xml"></Relationship><Relationship Id="rId1" Type="http://schemas.openxmlformats.org/officeDocument/2006/relationships/slideLayout" Target="../slideLayouts/slideLayout2.xml"></Relationship><Relationship Id="rId19" Type="http://schemas.openxmlformats.org/officeDocument/2006/relationships/image" Target="../media/image13.png"></Relationship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?>
<Relationships xmlns="http://schemas.openxmlformats.org/package/2006/relationships"><Relationship Id="rId8" Type="http://schemas.openxmlformats.org/officeDocument/2006/relationships/image" Target="../media/image15.png"></Relationship><Relationship Id="rId7" Type="http://schemas.openxmlformats.org/officeDocument/2006/relationships/image" Target="../media/fImage4446044604.emf"></Relationship><Relationship Id="rId2" Type="http://schemas.openxmlformats.org/officeDocument/2006/relationships/customXml" Target="../ink/ink20.xml"></Relationship><Relationship Id="rId1" Type="http://schemas.openxmlformats.org/officeDocument/2006/relationships/slideLayout" Target="../slideLayouts/slideLayout2.xml"></Relationship><Relationship Id="rId9" Type="http://schemas.openxmlformats.org/officeDocument/2006/relationships/image" Target="../media/image16.png"></Relationship></Relationships>
</file>

<file path=ppt/slides/_rels/slide26.xml.rels><?xml version="1.0" encoding="UTF-8"?>
<Relationships xmlns="http://schemas.openxmlformats.org/package/2006/relationships"><Relationship Id="rId8" Type="http://schemas.openxmlformats.org/officeDocument/2006/relationships/image" Target="../media/image17.png"></Relationship><Relationship Id="rId7" Type="http://schemas.openxmlformats.org/officeDocument/2006/relationships/image" Target="../media/fImage444626292.emf"></Relationship><Relationship Id="rId2" Type="http://schemas.openxmlformats.org/officeDocument/2006/relationships/customXml" Target="../ink/ink21.xml"></Relationship><Relationship Id="rId1" Type="http://schemas.openxmlformats.org/officeDocument/2006/relationships/slideLayout" Target="../slideLayouts/slideLayout2.xml"></Relationship><Relationship Id="rId9" Type="http://schemas.openxmlformats.org/officeDocument/2006/relationships/image" Target="../media/image18.png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fImage44420078716.emf"></Relationship><Relationship Id="rId2" Type="http://schemas.openxmlformats.org/officeDocument/2006/relationships/customXml" Target="../ink/ink22.xml"></Relationship><Relationship Id="rId1" Type="http://schemas.openxmlformats.org/officeDocument/2006/relationships/slideLayout" Target="../slideLayouts/slideLayout57.xml"></Relationship><Relationship Id="rId4" Type="http://schemas.openxmlformats.org/officeDocument/2006/relationships/image" Target="../media/image19.png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customXml" Target="../ink/ink23.xml"></Relationship><Relationship Id="rId1" Type="http://schemas.openxmlformats.org/officeDocument/2006/relationships/slideLayout" Target="../slideLayouts/slideLayout2.xml"></Relationship><Relationship Id="rId15" Type="http://schemas.openxmlformats.org/officeDocument/2006/relationships/image" Target="../media/fImage4446709895.emf"></Relationship></Relationships>
</file>

<file path=ppt/slides/_rels/slide29.xml.rels><?xml version="1.0" encoding="UTF-8"?>
<Relationships xmlns="http://schemas.openxmlformats.org/package/2006/relationships"><Relationship Id="rId21" Type="http://schemas.openxmlformats.org/officeDocument/2006/relationships/image" Target="../media/image21.png"></Relationship><Relationship Id="rId25" Type="http://schemas.openxmlformats.org/officeDocument/2006/relationships/image" Target="../media/image25.png"></Relationship><Relationship Id="rId2" Type="http://schemas.openxmlformats.org/officeDocument/2006/relationships/customXml" Target="../ink/ink24.xml"></Relationship><Relationship Id="rId20" Type="http://schemas.openxmlformats.org/officeDocument/2006/relationships/image" Target="../media/image20.png"></Relationship><Relationship Id="rId1" Type="http://schemas.openxmlformats.org/officeDocument/2006/relationships/slideLayout" Target="../slideLayouts/slideLayout2.xml"></Relationship><Relationship Id="rId24" Type="http://schemas.openxmlformats.org/officeDocument/2006/relationships/image" Target="../media/image24.png"></Relationship><Relationship Id="rId23" Type="http://schemas.openxmlformats.org/officeDocument/2006/relationships/image" Target="../media/image23.png"></Relationship><Relationship Id="rId19" Type="http://schemas.openxmlformats.org/officeDocument/2006/relationships/image" Target="../media/fImage4446925447.emf"></Relationship><Relationship Id="rId22" Type="http://schemas.openxmlformats.org/officeDocument/2006/relationships/image" Target="../media/image22.png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customXml" Target="../ink/ink25.xml"></Relationship><Relationship Id="rId1" Type="http://schemas.openxmlformats.org/officeDocument/2006/relationships/slideLayout" Target="../slideLayouts/slideLayout2.xml"></Relationship><Relationship Id="rId14" Type="http://schemas.openxmlformats.org/officeDocument/2006/relationships/image" Target="../media/fImage4448363811.emf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customXml" Target="../ink/ink26.xml"></Relationship><Relationship Id="rId1" Type="http://schemas.openxmlformats.org/officeDocument/2006/relationships/slideLayout" Target="../slideLayouts/slideLayout2.xml"></Relationship><Relationship Id="rId14" Type="http://schemas.openxmlformats.org/officeDocument/2006/relationships/image" Target="../media/fImage4448363811.emf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fImage44420078716.emf"></Relationship><Relationship Id="rId2" Type="http://schemas.openxmlformats.org/officeDocument/2006/relationships/customXml" Target="../ink/ink27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26.png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customXml" Target="../ink/ink28.xml"></Relationship><Relationship Id="rId1" Type="http://schemas.openxmlformats.org/officeDocument/2006/relationships/slideLayout" Target="../slideLayouts/slideLayout2.xml"></Relationship><Relationship Id="rId22" Type="http://schemas.openxmlformats.org/officeDocument/2006/relationships/image" Target="../media/fImage44411357644.emf"></Relationship></Relationships>
</file>

<file path=ppt/slides/_rels/slide34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7" Type="http://schemas.openxmlformats.org/officeDocument/2006/relationships/image" Target="../media/fImage4446481538.emf"></Relationship><Relationship Id="rId2" Type="http://schemas.openxmlformats.org/officeDocument/2006/relationships/customXml" Target="../ink/ink29.xml"></Relationship><Relationship Id="rId1" Type="http://schemas.openxmlformats.org/officeDocument/2006/relationships/slideLayout" Target="../slideLayouts/slideLayout2.xml"></Relationship><Relationship Id="rId9" Type="http://schemas.openxmlformats.org/officeDocument/2006/relationships/image" Target="../media/image28.png"></Relationship></Relationships>
</file>

<file path=ppt/slides/_rels/slide35.xml.rels><?xml version="1.0" encoding="UTF-8"?>
<Relationships xmlns="http://schemas.openxmlformats.org/package/2006/relationships"><Relationship Id="rId3" Type="http://schemas.openxmlformats.org/officeDocument/2006/relationships/image" Target="../media/fImage44417875667.emf"></Relationship><Relationship Id="rId2" Type="http://schemas.openxmlformats.org/officeDocument/2006/relationships/customXml" Target="../ink/ink30.xml"></Relationship><Relationship Id="rId1" Type="http://schemas.openxmlformats.org/officeDocument/2006/relationships/slideLayout" Target="../slideLayouts/slideLayout2.xml"></Relationship><Relationship Id="rId5" Type="http://schemas.openxmlformats.org/officeDocument/2006/relationships/image" Target="../media/image30.png"></Relationship><Relationship Id="rId4" Type="http://schemas.openxmlformats.org/officeDocument/2006/relationships/image" Target="../media/image29.png"></Relationship></Relationships>
</file>

<file path=ppt/slides/_rels/slide36.xml.rels><?xml version="1.0" encoding="UTF-8"?>
<Relationships xmlns="http://schemas.openxmlformats.org/package/2006/relationships"><Relationship Id="rId13" Type="http://schemas.openxmlformats.org/officeDocument/2006/relationships/image" Target="../media/fImage4447201726.emf"></Relationship><Relationship Id="rId2" Type="http://schemas.openxmlformats.org/officeDocument/2006/relationships/customXml" Target="../ink/ink31.xml"></Relationship><Relationship Id="rId1" Type="http://schemas.openxmlformats.org/officeDocument/2006/relationships/slideLayout" Target="../slideLayouts/slideLayout2.xml"></Relationship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?>
<Relationships xmlns="http://schemas.openxmlformats.org/package/2006/relationships"><Relationship Id="rId17" Type="http://schemas.openxmlformats.org/officeDocument/2006/relationships/image" Target="../media/image34.png"></Relationship><Relationship Id="rId2" Type="http://schemas.openxmlformats.org/officeDocument/2006/relationships/customXml" Target="../ink/ink32.xml"></Relationship><Relationship Id="rId16" Type="http://schemas.openxmlformats.org/officeDocument/2006/relationships/image" Target="../media/image33.png"></Relationship><Relationship Id="rId1" Type="http://schemas.openxmlformats.org/officeDocument/2006/relationships/slideLayout" Target="../slideLayouts/slideLayout2.xml"></Relationship><Relationship Id="rId15" Type="http://schemas.openxmlformats.org/officeDocument/2006/relationships/image" Target="../media/fImage4447654771.emf"></Relationship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18" Type="http://schemas.openxmlformats.org/officeDocument/2006/relationships/customXml" Target="../ink/ink1.xml"></Relationship><Relationship Id="rId17" Type="http://schemas.openxmlformats.org/officeDocument/2006/relationships/image" Target="../media/image2.png"></Relationship><Relationship Id="rId2" Type="http://schemas.openxmlformats.org/officeDocument/2006/relationships/customXml" Target="../ink/ink2.xml"></Relationship><Relationship Id="rId16" Type="http://schemas.openxmlformats.org/officeDocument/2006/relationships/image" Target="../media/fImage4449841.emf"></Relationship><Relationship Id="rId1" Type="http://schemas.openxmlformats.org/officeDocument/2006/relationships/slideLayout" Target="../slideLayouts/slideLayout2.xml"></Relationship><Relationship Id="rId19" Type="http://schemas.openxmlformats.org/officeDocument/2006/relationships/image" Target="../media/fImage53561018467.emf"></Relationship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?>
<Relationships xmlns="http://schemas.openxmlformats.org/package/2006/relationships"><Relationship Id="rId3" Type="http://schemas.openxmlformats.org/officeDocument/2006/relationships/image" Target="../media/fImage44418789894.emf"></Relationship><Relationship Id="rId2" Type="http://schemas.openxmlformats.org/officeDocument/2006/relationships/customXml" Target="../ink/ink33.xml"></Relationship><Relationship Id="rId1" Type="http://schemas.openxmlformats.org/officeDocument/2006/relationships/slideLayout" Target="../slideLayouts/slideLayout57.xml"></Relationship><Relationship Id="rId6" Type="http://schemas.openxmlformats.org/officeDocument/2006/relationships/image" Target="../media/image40.png"></Relationship><Relationship Id="rId5" Type="http://schemas.openxmlformats.org/officeDocument/2006/relationships/image" Target="../media/image39.png"></Relationship><Relationship Id="rId4" Type="http://schemas.openxmlformats.org/officeDocument/2006/relationships/image" Target="../media/image38.png"></Relationship></Relationships>
</file>

<file path=ppt/slides/_rels/slide42.xml.rels><?xml version="1.0" encoding="UTF-8"?>
<Relationships xmlns="http://schemas.openxmlformats.org/package/2006/relationships"><Relationship Id="rId3" Type="http://schemas.openxmlformats.org/officeDocument/2006/relationships/image" Target="../media/fImage44423188703.emf"></Relationship><Relationship Id="rId2" Type="http://schemas.openxmlformats.org/officeDocument/2006/relationships/customXml" Target="../ink/ink34.xml"></Relationship><Relationship Id="rId1" Type="http://schemas.openxmlformats.org/officeDocument/2006/relationships/slideLayout" Target="../slideLayouts/slideLayout57.xml"></Relationship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?>
<Relationships xmlns="http://schemas.openxmlformats.org/package/2006/relationships"><Relationship Id="rId9" Type="http://schemas.openxmlformats.org/officeDocument/2006/relationships/image" Target="../media/image41.png"></Relationship><Relationship Id="rId10" Type="http://schemas.openxmlformats.org/officeDocument/2006/relationships/customXml" Target="../ink/ink62.xml"></Relationship><Relationship Id="rId11" Type="http://schemas.openxmlformats.org/officeDocument/2006/relationships/image" Target="../media/fImage444103941.emf"></Relationship><Relationship Id="rId12" Type="http://schemas.openxmlformats.org/officeDocument/2006/relationships/slideLayout" Target="../slideLayouts/slideLayout24.xml"></Relationship></Relationships>
</file>

<file path=ppt/slides/_rels/slide45.xml.rels><?xml version="1.0" encoding="UTF-8"?>
<Relationships xmlns="http://schemas.openxmlformats.org/package/2006/relationships"><Relationship Id="rId7" Type="http://schemas.openxmlformats.org/officeDocument/2006/relationships/image" Target="../media/fImage444923333.emf"></Relationship><Relationship Id="rId2" Type="http://schemas.openxmlformats.org/officeDocument/2006/relationships/customXml" Target="../ink/ink35.xml"></Relationship><Relationship Id="rId1" Type="http://schemas.openxmlformats.org/officeDocument/2006/relationships/slideLayout" Target="../slideLayouts/slideLayout46.xml"></Relationship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?>
<Relationships xmlns="http://schemas.openxmlformats.org/package/2006/relationships"><Relationship Id="rId8" Type="http://schemas.openxmlformats.org/officeDocument/2006/relationships/customXml" Target="../ink/ink63.xml"></Relationship><Relationship Id="rId9" Type="http://schemas.openxmlformats.org/officeDocument/2006/relationships/image" Target="../media/fImage44411508467.emf"></Relationship><Relationship Id="rId10" Type="http://schemas.openxmlformats.org/officeDocument/2006/relationships/slideLayout" Target="../slideLayouts/slideLayout57.xml"></Relationship></Relationships>
</file>

<file path=ppt/slides/_rels/slide49.xml.rels><?xml version="1.0" encoding="UTF-8"?>
<Relationships xmlns="http://schemas.openxmlformats.org/package/2006/relationships"><Relationship Id="rId26" Type="http://schemas.openxmlformats.org/officeDocument/2006/relationships/image" Target="../media/fImage4441505724.emf"></Relationship><Relationship Id="rId3" Type="http://schemas.openxmlformats.org/officeDocument/2006/relationships/customXml" Target="../ink/ink36.xml"></Relationship><Relationship Id="rId25" Type="http://schemas.openxmlformats.org/officeDocument/2006/relationships/customXml" Target="../ink/ink37.xml"></Relationship><Relationship Id="rId2" Type="http://schemas.openxmlformats.org/officeDocument/2006/relationships/image" Target="../media/image45.png"></Relationship><Relationship Id="rId1" Type="http://schemas.openxmlformats.org/officeDocument/2006/relationships/slideLayout" Target="../slideLayouts/slideLayout2.xml"></Relationship><Relationship Id="rId24" Type="http://schemas.openxmlformats.org/officeDocument/2006/relationships/image" Target="../media/fImage17161499169.emf"></Relationship></Relationships>
</file>

<file path=ppt/slides/_rels/slide5.xml.rels><?xml version="1.0" encoding="UTF-8"?>
<Relationships xmlns="http://schemas.openxmlformats.org/package/2006/relationships"><Relationship Id="rId18" Type="http://schemas.openxmlformats.org/officeDocument/2006/relationships/customXml" Target="../ink/ink3.xml"></Relationship><Relationship Id="rId17" Type="http://schemas.openxmlformats.org/officeDocument/2006/relationships/image" Target="../media/image3.png"></Relationship><Relationship Id="rId2" Type="http://schemas.openxmlformats.org/officeDocument/2006/relationships/customXml" Target="../ink/ink4.xml"></Relationship><Relationship Id="rId16" Type="http://schemas.openxmlformats.org/officeDocument/2006/relationships/image" Target="../media/fImage4441226334.emf"></Relationship><Relationship Id="rId1" Type="http://schemas.openxmlformats.org/officeDocument/2006/relationships/slideLayout" Target="../slideLayouts/slideLayout2.xml"></Relationship><Relationship Id="rId19" Type="http://schemas.openxmlformats.org/officeDocument/2006/relationships/image" Target="../media/fImage62361246500.emf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64.xml"></Relationship><Relationship Id="rId3" Type="http://schemas.openxmlformats.org/officeDocument/2006/relationships/image" Target="../media/fImage44420276334.emf"></Relationship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?>
<Relationships xmlns="http://schemas.openxmlformats.org/package/2006/relationships"><Relationship Id="rId18" Type="http://schemas.openxmlformats.org/officeDocument/2006/relationships/customXml" Target="../ink/ink38.xml"></Relationship><Relationship Id="rId21" Type="http://schemas.openxmlformats.org/officeDocument/2006/relationships/image" Target="../media/image49.png"></Relationship><Relationship Id="rId17" Type="http://schemas.openxmlformats.org/officeDocument/2006/relationships/image" Target="../media/image47.png"></Relationship><Relationship Id="rId2" Type="http://schemas.openxmlformats.org/officeDocument/2006/relationships/customXml" Target="../ink/ink39.xml"></Relationship><Relationship Id="rId16" Type="http://schemas.openxmlformats.org/officeDocument/2006/relationships/image" Target="../media/image46.png"></Relationship><Relationship Id="rId20" Type="http://schemas.openxmlformats.org/officeDocument/2006/relationships/image" Target="../media/image48.png"></Relationship><Relationship Id="rId1" Type="http://schemas.openxmlformats.org/officeDocument/2006/relationships/slideLayout" Target="../slideLayouts/slideLayout57.xml"></Relationship><Relationship Id="rId15" Type="http://schemas.openxmlformats.org/officeDocument/2006/relationships/image" Target="../media/fImage44410324664.emf"></Relationship><Relationship Id="rId19" Type="http://schemas.openxmlformats.org/officeDocument/2006/relationships/image" Target="../media/fImage195610355141.emf"></Relationship></Relationships>
</file>

<file path=ppt/slides/_rels/slide53.xml.rels><?xml version="1.0" encoding="UTF-8"?>
<Relationships xmlns="http://schemas.openxmlformats.org/package/2006/relationships"><Relationship Id="rId2" Type="http://schemas.openxmlformats.org/officeDocument/2006/relationships/customXml" Target="../ink/ink40.xml"></Relationship><Relationship Id="rId1" Type="http://schemas.openxmlformats.org/officeDocument/2006/relationships/slideLayout" Target="../slideLayouts/slideLayout57.xml"></Relationship><Relationship Id="rId11" Type="http://schemas.openxmlformats.org/officeDocument/2006/relationships/image" Target="../media/image51.png"></Relationship><Relationship Id="rId10" Type="http://schemas.openxmlformats.org/officeDocument/2006/relationships/image" Target="../media/image50.png"></Relationship><Relationship Id="rId9" Type="http://schemas.openxmlformats.org/officeDocument/2006/relationships/image" Target="../media/fImage44410607711.emf"></Relationship></Relationships>
</file>

<file path=ppt/slides/_rels/slide54.xml.rels><?xml version="1.0" encoding="UTF-8"?>
<Relationships xmlns="http://schemas.openxmlformats.org/package/2006/relationships"><Relationship Id="rId18" Type="http://schemas.openxmlformats.org/officeDocument/2006/relationships/image" Target="../media/fImage123610876868.emf"></Relationship><Relationship Id="rId17" Type="http://schemas.openxmlformats.org/officeDocument/2006/relationships/customXml" Target="../ink/ink41.xml"></Relationship><Relationship Id="rId2" Type="http://schemas.openxmlformats.org/officeDocument/2006/relationships/customXml" Target="../ink/ink42.xml"></Relationship><Relationship Id="rId16" Type="http://schemas.openxmlformats.org/officeDocument/2006/relationships/image" Target="../media/image51.png"></Relationship><Relationship Id="rId1" Type="http://schemas.openxmlformats.org/officeDocument/2006/relationships/slideLayout" Target="../slideLayouts/slideLayout57.xml"></Relationship><Relationship Id="rId15" Type="http://schemas.openxmlformats.org/officeDocument/2006/relationships/image" Target="../media/image52.png"></Relationship><Relationship Id="rId19" Type="http://schemas.openxmlformats.org/officeDocument/2006/relationships/image" Target="../media/image53.png"></Relationship><Relationship Id="rId14" Type="http://schemas.openxmlformats.org/officeDocument/2006/relationships/image" Target="../media/fImage44410848253.emf"></Relationship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?>
<Relationships xmlns="http://schemas.openxmlformats.org/package/2006/relationships"><Relationship Id="rId2" Type="http://schemas.openxmlformats.org/officeDocument/2006/relationships/customXml" Target="../ink/ink43.xml"></Relationship><Relationship Id="rId1" Type="http://schemas.openxmlformats.org/officeDocument/2006/relationships/slideLayout" Target="../slideLayouts/slideLayout57.xml"></Relationship><Relationship Id="rId11" Type="http://schemas.openxmlformats.org/officeDocument/2006/relationships/image" Target="../media/image56.png"></Relationship><Relationship Id="rId10" Type="http://schemas.openxmlformats.org/officeDocument/2006/relationships/image" Target="../media/image55.png"></Relationship><Relationship Id="rId9" Type="http://schemas.openxmlformats.org/officeDocument/2006/relationships/image" Target="../media/fImage44411105547.emf"></Relationship></Relationships>
</file>

<file path=ppt/slides/_rels/slide58.xml.rels><?xml version="1.0" encoding="UTF-8"?>
<Relationships xmlns="http://schemas.openxmlformats.org/package/2006/relationships"><Relationship Id="rId26" Type="http://schemas.openxmlformats.org/officeDocument/2006/relationships/customXml" Target="../ink/ink44.xml"></Relationship><Relationship Id="rId25" Type="http://schemas.openxmlformats.org/officeDocument/2006/relationships/image" Target="../media/image59.png"></Relationship><Relationship Id="rId2" Type="http://schemas.openxmlformats.org/officeDocument/2006/relationships/customXml" Target="../ink/ink45.xml"></Relationship><Relationship Id="rId29" Type="http://schemas.openxmlformats.org/officeDocument/2006/relationships/image" Target="../media/fImage67611412757.emf"></Relationship><Relationship Id="rId1" Type="http://schemas.openxmlformats.org/officeDocument/2006/relationships/slideLayout" Target="../slideLayouts/slideLayout57.xml"></Relationship><Relationship Id="rId24" Type="http://schemas.openxmlformats.org/officeDocument/2006/relationships/image" Target="../media/image58.png"></Relationship><Relationship Id="rId23" Type="http://schemas.openxmlformats.org/officeDocument/2006/relationships/image" Target="../media/image57.png"></Relationship><Relationship Id="rId28" Type="http://schemas.openxmlformats.org/officeDocument/2006/relationships/customXml" Target="../ink/ink46.xml"></Relationship><Relationship Id="rId31" Type="http://schemas.openxmlformats.org/officeDocument/2006/relationships/image" Target="../media/fImage476114237.emf"></Relationship><Relationship Id="rId22" Type="http://schemas.openxmlformats.org/officeDocument/2006/relationships/image" Target="../media/fImage44411357644.emf"></Relationship><Relationship Id="rId27" Type="http://schemas.openxmlformats.org/officeDocument/2006/relationships/image" Target="../media/fImage71611402662.emf"></Relationship><Relationship Id="rId30" Type="http://schemas.openxmlformats.org/officeDocument/2006/relationships/customXml" Target="../ink/ink47.xml"></Relationship></Relationships>
</file>

<file path=ppt/slides/_rels/slide59.xml.rels><?xml version="1.0" encoding="UTF-8"?>
<Relationships xmlns="http://schemas.openxmlformats.org/package/2006/relationships"><Relationship Id="rId2" Type="http://schemas.openxmlformats.org/officeDocument/2006/relationships/customXml" Target="../ink/ink48.xml"></Relationship><Relationship Id="rId1" Type="http://schemas.openxmlformats.org/officeDocument/2006/relationships/slideLayout" Target="../slideLayouts/slideLayout57.xml"></Relationship><Relationship Id="rId11" Type="http://schemas.openxmlformats.org/officeDocument/2006/relationships/image" Target="../media/image61.png"></Relationship><Relationship Id="rId10" Type="http://schemas.openxmlformats.org/officeDocument/2006/relationships/image" Target="../media/image60.png"></Relationship><Relationship Id="rId9" Type="http://schemas.openxmlformats.org/officeDocument/2006/relationships/image" Target="../media/fImage44411642859.emf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?>
<Relationships xmlns="http://schemas.openxmlformats.org/package/2006/relationships"><Relationship Id="rId13" Type="http://schemas.openxmlformats.org/officeDocument/2006/relationships/image" Target="../media/image40.png"></Relationship><Relationship Id="rId12" Type="http://schemas.openxmlformats.org/officeDocument/2006/relationships/image" Target="../media/image39.png"></Relationship><Relationship Id="rId2" Type="http://schemas.openxmlformats.org/officeDocument/2006/relationships/customXml" Target="../ink/ink49.xml"></Relationship><Relationship Id="rId1" Type="http://schemas.openxmlformats.org/officeDocument/2006/relationships/slideLayout" Target="../slideLayouts/slideLayout57.xml"></Relationship><Relationship Id="rId11" Type="http://schemas.openxmlformats.org/officeDocument/2006/relationships/image" Target="../media/image38.png"></Relationship><Relationship Id="rId10" Type="http://schemas.openxmlformats.org/officeDocument/2006/relationships/image" Target="../media/fImage44412108723.emf"></Relationship></Relationships>
</file>

<file path=ppt/slides/_rels/slide63.xml.rels><?xml version="1.0" encoding="UTF-8"?>
<Relationships xmlns="http://schemas.openxmlformats.org/package/2006/relationships"><Relationship Id="rId3" Type="http://schemas.openxmlformats.org/officeDocument/2006/relationships/image" Target="../media/fImage44419699741.emf"></Relationship><Relationship Id="rId2" Type="http://schemas.openxmlformats.org/officeDocument/2006/relationships/customXml" Target="../ink/ink50.xml"></Relationship><Relationship Id="rId1" Type="http://schemas.openxmlformats.org/officeDocument/2006/relationships/slideLayout" Target="../slideLayouts/slideLayout57.xml"></Relationship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?>
<Relationships xmlns="http://schemas.openxmlformats.org/package/2006/relationships"><Relationship Id="rId8" Type="http://schemas.openxmlformats.org/officeDocument/2006/relationships/image" Target="../media/fImage4441280778.emf"></Relationship><Relationship Id="rId2" Type="http://schemas.openxmlformats.org/officeDocument/2006/relationships/customXml" Target="../ink/ink51.xml"></Relationship><Relationship Id="rId1" Type="http://schemas.openxmlformats.org/officeDocument/2006/relationships/slideLayout" Target="../slideLayouts/slideLayout57.xml"></Relationship><Relationship Id="rId9" Type="http://schemas.openxmlformats.org/officeDocument/2006/relationships/image" Target="../media/image64.png"></Relationship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7.xml"/></Relationships>
</file>

<file path=ppt/slides/_rels/slide67.xml.rels><?xml version="1.0" encoding="UTF-8"?>
<Relationships xmlns="http://schemas.openxmlformats.org/package/2006/relationships"><Relationship Id="rId7" Type="http://schemas.openxmlformats.org/officeDocument/2006/relationships/image" Target="../media/fImage44413272316.emf"></Relationship><Relationship Id="rId2" Type="http://schemas.openxmlformats.org/officeDocument/2006/relationships/customXml" Target="../ink/ink52.xml"></Relationship><Relationship Id="rId1" Type="http://schemas.openxmlformats.org/officeDocument/2006/relationships/slideLayout" Target="../slideLayouts/slideLayout57.xml"></Relationship></Relationships>
</file>

<file path=ppt/slides/_rels/slide68.xml.rels><?xml version="1.0" encoding="UTF-8"?>
<Relationships xmlns="http://schemas.openxmlformats.org/package/2006/relationships"><Relationship Id="rId3" Type="http://schemas.openxmlformats.org/officeDocument/2006/relationships/image" Target="../media/fImage44423913035.emf"></Relationship><Relationship Id="rId2" Type="http://schemas.openxmlformats.org/officeDocument/2006/relationships/customXml" Target="../ink/ink53.xml"></Relationship><Relationship Id="rId1" Type="http://schemas.openxmlformats.org/officeDocument/2006/relationships/slideLayout" Target="../slideLayouts/slideLayout57.xml"></Relationship><Relationship Id="rId6" Type="http://schemas.openxmlformats.org/officeDocument/2006/relationships/image" Target="../media/image69.png"></Relationship><Relationship Id="rId5" Type="http://schemas.openxmlformats.org/officeDocument/2006/relationships/image" Target="../media/image68.png"></Relationship><Relationship Id="rId4" Type="http://schemas.openxmlformats.org/officeDocument/2006/relationships/image" Target="../media/image67.png"></Relationship></Relationships>
</file>

<file path=ppt/slides/_rels/slide69.xml.rels><?xml version="1.0" encoding="UTF-8"?>
<Relationships xmlns="http://schemas.openxmlformats.org/package/2006/relationships"><Relationship Id="rId3" Type="http://schemas.openxmlformats.org/officeDocument/2006/relationships/image" Target="../media/fImage4442368106.emf"></Relationship><Relationship Id="rId2" Type="http://schemas.openxmlformats.org/officeDocument/2006/relationships/customXml" Target="../ink/ink54.xml"></Relationship><Relationship Id="rId1" Type="http://schemas.openxmlformats.org/officeDocument/2006/relationships/slideLayout" Target="../slideLayouts/slideLayout57.xml"></Relationship><Relationship Id="rId6" Type="http://schemas.openxmlformats.org/officeDocument/2006/relationships/image" Target="../media/image72.png"></Relationship><Relationship Id="rId5" Type="http://schemas.openxmlformats.org/officeDocument/2006/relationships/image" Target="../media/image71.png"></Relationship><Relationship Id="rId4" Type="http://schemas.openxmlformats.org/officeDocument/2006/relationships/image" Target="../media/image70.png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?>
<Relationships xmlns="http://schemas.openxmlformats.org/package/2006/relationships"><Relationship Id="rId7" Type="http://schemas.openxmlformats.org/officeDocument/2006/relationships/image" Target="../media/fImage44413502648.emf"></Relationship><Relationship Id="rId2" Type="http://schemas.openxmlformats.org/officeDocument/2006/relationships/customXml" Target="../ink/ink55.xml"></Relationship><Relationship Id="rId1" Type="http://schemas.openxmlformats.org/officeDocument/2006/relationships/slideLayout" Target="../slideLayouts/slideLayout57.xml"></Relationship></Relationships>
</file>

<file path=ppt/slides/_rels/slide71.xml.rels><?xml version="1.0" encoding="UTF-8"?>
<Relationships xmlns="http://schemas.openxmlformats.org/package/2006/relationships"><Relationship Id="rId3" Type="http://schemas.openxmlformats.org/officeDocument/2006/relationships/image" Target="../media/fImage44423407446.emf"></Relationship><Relationship Id="rId2" Type="http://schemas.openxmlformats.org/officeDocument/2006/relationships/customXml" Target="../ink/ink56.xml"></Relationship><Relationship Id="rId1" Type="http://schemas.openxmlformats.org/officeDocument/2006/relationships/slideLayout" Target="../slideLayouts/slideLayout2.xml"></Relationship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?>
<Relationships xmlns="http://schemas.openxmlformats.org/package/2006/relationships"><Relationship Id="rId7" Type="http://schemas.openxmlformats.org/officeDocument/2006/relationships/image" Target="../media/fImage44413733805.emf"></Relationship><Relationship Id="rId2" Type="http://schemas.openxmlformats.org/officeDocument/2006/relationships/customXml" Target="../ink/ink57.xml"></Relationship><Relationship Id="rId1" Type="http://schemas.openxmlformats.org/officeDocument/2006/relationships/slideLayout" Target="../slideLayouts/slideLayout57.xml"></Relationship></Relationships>
</file>

<file path=ppt/slides/_rels/slide74.xml.rels><?xml version="1.0" encoding="UTF-8"?>
<Relationships xmlns="http://schemas.openxmlformats.org/package/2006/relationships"><Relationship Id="rId7" Type="http://schemas.openxmlformats.org/officeDocument/2006/relationships/image" Target="../media/fImage44413975890.emf"></Relationship><Relationship Id="rId2" Type="http://schemas.openxmlformats.org/officeDocument/2006/relationships/customXml" Target="../ink/ink58.xml"></Relationship><Relationship Id="rId1" Type="http://schemas.openxmlformats.org/officeDocument/2006/relationships/slideLayout" Target="../slideLayouts/slideLayout57.xml"></Relationship></Relationships>
</file>

<file path=ppt/slides/_rels/slide75.xml.rels><?xml version="1.0" encoding="UTF-8"?>
<Relationships xmlns="http://schemas.openxmlformats.org/package/2006/relationships"><Relationship Id="rId7" Type="http://schemas.openxmlformats.org/officeDocument/2006/relationships/image" Target="../media/fImage44414216729.emf"></Relationship><Relationship Id="rId2" Type="http://schemas.openxmlformats.org/officeDocument/2006/relationships/customXml" Target="../ink/ink59.xml"></Relationship><Relationship Id="rId1" Type="http://schemas.openxmlformats.org/officeDocument/2006/relationships/slideLayout" Target="../slideLayouts/slideLayout57.xml"></Relationship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?>
<Relationships xmlns="http://schemas.openxmlformats.org/package/2006/relationships"><Relationship Id="rId3" Type="http://schemas.openxmlformats.org/officeDocument/2006/relationships/image" Target="../media/fImage44424178756.emf"></Relationship><Relationship Id="rId2" Type="http://schemas.openxmlformats.org/officeDocument/2006/relationships/customXml" Target="../ink/ink60.xml"></Relationship><Relationship Id="rId1" Type="http://schemas.openxmlformats.org/officeDocument/2006/relationships/slideLayout" Target="../slideLayouts/slideLayout57.xml"></Relationship></Relationships>
</file>

<file path=ppt/slides/_rels/slide78.xml.rels><?xml version="1.0" encoding="UTF-8"?>
<Relationships xmlns="http://schemas.openxmlformats.org/package/2006/relationships"><Relationship Id="rId3" Type="http://schemas.openxmlformats.org/officeDocument/2006/relationships/image" Target="../media/fImage44424391840.emf"></Relationship><Relationship Id="rId2" Type="http://schemas.openxmlformats.org/officeDocument/2006/relationships/customXml" Target="../ink/ink61.xml"></Relationship><Relationship Id="rId1" Type="http://schemas.openxmlformats.org/officeDocument/2006/relationships/slideLayout" Target="../slideLayouts/slideLayout57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171" Type="http://schemas.openxmlformats.org/officeDocument/2006/relationships/image" Target="../media/fImage6362381478.emf"></Relationship><Relationship Id="rId176" Type="http://schemas.openxmlformats.org/officeDocument/2006/relationships/customXml" Target="../ink/ink5.xml"></Relationship><Relationship Id="rId184" Type="http://schemas.openxmlformats.org/officeDocument/2006/relationships/customXml" Target="../ink/ink6.xml"></Relationship><Relationship Id="rId189" Type="http://schemas.openxmlformats.org/officeDocument/2006/relationships/image" Target="../media/fImage956247491.emf"></Relationship><Relationship Id="rId192" Type="http://schemas.openxmlformats.org/officeDocument/2006/relationships/customXml" Target="../ink/ink7.xml"></Relationship><Relationship Id="rId3" Type="http://schemas.openxmlformats.org/officeDocument/2006/relationships/customXml" Target="../ink/ink8.xml"></Relationship><Relationship Id="rId175" Type="http://schemas.openxmlformats.org/officeDocument/2006/relationships/image" Target="../media/fImage9962406962.emf"></Relationship><Relationship Id="rId188" Type="http://schemas.openxmlformats.org/officeDocument/2006/relationships/customXml" Target="../ink/ink9.xml"></Relationship><Relationship Id="rId183" Type="http://schemas.openxmlformats.org/officeDocument/2006/relationships/image" Target="../media/fImage17162443281.emf"></Relationship><Relationship Id="rId191" Type="http://schemas.openxmlformats.org/officeDocument/2006/relationships/image" Target="../media/fImage4762482995.emf"></Relationship><Relationship Id="rId2" Type="http://schemas.openxmlformats.org/officeDocument/2006/relationships/image" Target="../media/image5.png"></Relationship><Relationship Id="rId174" Type="http://schemas.openxmlformats.org/officeDocument/2006/relationships/customXml" Target="../ink/ink10.xml"></Relationship><Relationship Id="rId179" Type="http://schemas.openxmlformats.org/officeDocument/2006/relationships/image" Target="../media/fImage8362425705.emf"></Relationship><Relationship Id="rId182" Type="http://schemas.openxmlformats.org/officeDocument/2006/relationships/customXml" Target="../ink/ink11.xml"></Relationship><Relationship Id="rId187" Type="http://schemas.openxmlformats.org/officeDocument/2006/relationships/image" Target="../media/fImage8762469961.emf"></Relationship><Relationship Id="rId195" Type="http://schemas.openxmlformats.org/officeDocument/2006/relationships/image" Target="../media/fImage4762504827.emf"></Relationship><Relationship Id="rId1" Type="http://schemas.openxmlformats.org/officeDocument/2006/relationships/slideLayout" Target="../slideLayouts/slideLayout2.xml"></Relationship><Relationship Id="rId178" Type="http://schemas.openxmlformats.org/officeDocument/2006/relationships/customXml" Target="../ink/ink12.xml"></Relationship><Relationship Id="rId190" Type="http://schemas.openxmlformats.org/officeDocument/2006/relationships/customXml" Target="../ink/ink13.xml"></Relationship><Relationship Id="rId173" Type="http://schemas.openxmlformats.org/officeDocument/2006/relationships/image" Target="../media/fImage4762399358.emf"></Relationship><Relationship Id="rId181" Type="http://schemas.openxmlformats.org/officeDocument/2006/relationships/image" Target="../media/fImage17562438145.emf"></Relationship><Relationship Id="rId186" Type="http://schemas.openxmlformats.org/officeDocument/2006/relationships/customXml" Target="../ink/ink14.xml"></Relationship><Relationship Id="rId194" Type="http://schemas.openxmlformats.org/officeDocument/2006/relationships/customXml" Target="../ink/ink15.xml"></Relationship><Relationship Id="rId177" Type="http://schemas.openxmlformats.org/officeDocument/2006/relationships/image" Target="../media/fImage10762414464.emf"></Relationship><Relationship Id="rId185" Type="http://schemas.openxmlformats.org/officeDocument/2006/relationships/image" Target="../media/fImage4762456827.emf"></Relationship><Relationship Id="rId172" Type="http://schemas.openxmlformats.org/officeDocument/2006/relationships/customXml" Target="../ink/ink16.xml"></Relationship><Relationship Id="rId180" Type="http://schemas.openxmlformats.org/officeDocument/2006/relationships/customXml" Target="../ink/ink17.xml"></Relationship><Relationship Id="rId193" Type="http://schemas.openxmlformats.org/officeDocument/2006/relationships/image" Target="../media/fImage4762491942.emf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경로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상대경로</a:t>
            </a:r>
            <a:endParaRPr lang="en-US" altLang="ko-KR" b="1" dirty="0"/>
          </a:p>
          <a:p>
            <a:r>
              <a:rPr lang="en-US" altLang="ko-KR" b="1" dirty="0" smtClean="0"/>
              <a:t>/</a:t>
            </a:r>
            <a:r>
              <a:rPr lang="ko-KR" altLang="en-US" dirty="0"/>
              <a:t>  </a:t>
            </a:r>
            <a:r>
              <a:rPr lang="en-US" altLang="ko-KR" dirty="0"/>
              <a:t>: ~</a:t>
            </a:r>
            <a:r>
              <a:rPr lang="ko-KR" altLang="en-US" dirty="0"/>
              <a:t>에 있는</a:t>
            </a:r>
          </a:p>
          <a:p>
            <a:r>
              <a:rPr lang="en-US" altLang="ko-KR" b="1" dirty="0"/>
              <a:t>. 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이미지를 표시할 </a:t>
            </a:r>
            <a:r>
              <a:rPr lang="en-US" altLang="ko-KR" dirty="0"/>
              <a:t>HTML </a:t>
            </a:r>
            <a:r>
              <a:rPr lang="ko-KR" altLang="en-US" dirty="0"/>
              <a:t>문서의 위치</a:t>
            </a:r>
          </a:p>
          <a:p>
            <a:r>
              <a:rPr lang="en-US" altLang="ko-KR" b="1" dirty="0"/>
              <a:t>..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상위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9073"/>
              </p:ext>
            </p:extLst>
          </p:nvPr>
        </p:nvGraphicFramePr>
        <p:xfrm>
          <a:off x="658495" y="4419898"/>
          <a:ext cx="10515600" cy="388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659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="https://image.beansdrawer.com/short-hair/mackerel/n00-08.jpg"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4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86702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426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kern="1200" i="0" b="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섹션(부분, 구역, 영역) 들을 그룹화 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kern="1200" i="0" b="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문서내에서 그룹화해서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000" kern="1200" i="0" b="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※ 논리적인 관계가 없는 요소들을 그룹화 할 경우에는 div를 사용</a:t>
                      </a: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텍스트 상자 3"/>
          <p:cNvSpPr txBox="1">
            <a:spLocks/>
          </p:cNvSpPr>
          <p:nvPr/>
        </p:nvSpPr>
        <p:spPr>
          <a:xfrm rot="0">
            <a:off x="7721600" y="6097270"/>
            <a:ext cx="3938905" cy="3702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1" lvl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section은 영역을 감싸거나 구분할 때,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latinLnBrk="1" lvl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article은 영역을 나누지만 언제든 그 영역이 다른 페이지나 영역에 가져다 쓸 수 있는 것)</a:t>
            </a:r>
            <a:endParaRPr lang="ko-KR" altLang="en-US"/>
          </a:p>
        </p:txBody>
      </p:sp>
      <p:sp>
        <p:nvSpPr>
          <p:cNvPr id="30" name="도형 4"/>
          <p:cNvSpPr>
            <a:spLocks/>
          </p:cNvSpPr>
          <p:nvPr/>
        </p:nvSpPr>
        <p:spPr>
          <a:xfrm rot="0">
            <a:off x="7832090" y="3978910"/>
            <a:ext cx="2207895" cy="135191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7"/>
          <p:cNvCxnSpPr/>
          <p:nvPr/>
        </p:nvCxnSpPr>
        <p:spPr>
          <a:xfrm rot="0" flipH="1">
            <a:off x="7756525" y="5305425"/>
            <a:ext cx="67945" cy="78930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88036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3365500"/>
            <a:ext cx="11078210" cy="12007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 rot="0">
            <a:off x="624840" y="3282315"/>
            <a:ext cx="3342005" cy="161226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14"/>
          <p:cNvGrpSpPr/>
          <p:nvPr/>
        </p:nvGrpSpPr>
        <p:grpSpPr>
          <a:xfrm rot="0">
            <a:off x="725805" y="2099310"/>
            <a:ext cx="9620885" cy="3691255"/>
            <a:chOff x="725805" y="2099310"/>
            <a:chExt cx="9620885" cy="3691255"/>
          </a:xfrm>
        </p:grpSpPr>
        <p:sp>
          <p:nvSpPr>
            <p:cNvPr id="25" name="텍스트 상자 13"/>
            <p:cNvSpPr txBox="1">
              <a:spLocks/>
            </p:cNvSpPr>
            <p:nvPr/>
          </p:nvSpPr>
          <p:spPr>
            <a:xfrm rot="0">
              <a:off x="725805" y="2099310"/>
              <a:ext cx="3765550" cy="36912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폰트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font-size: 15px; 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font-weight: 300; 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color: #000;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line-height: 5px;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배경색 / 이미지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background:  #000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backbround: url(”이미지 경로”)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너비/높이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width: 150px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height: 150px;</a:t>
              </a:r>
              <a:endParaRPr lang="ko-KR" altLang="en-US"/>
            </a:p>
          </p:txBody>
        </p:sp>
        <p:sp>
          <p:nvSpPr>
            <p:cNvPr id="29" name="텍스트 상자 9"/>
            <p:cNvSpPr txBox="1">
              <a:spLocks/>
            </p:cNvSpPr>
            <p:nvPr/>
          </p:nvSpPr>
          <p:spPr>
            <a:xfrm rot="0">
              <a:off x="6581140" y="2171065"/>
              <a:ext cx="3765550" cy="9226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여백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 b="0">
                  <a:latin typeface="맑은 고딕" charset="0"/>
                  <a:ea typeface="맑은 고딕" charset="0"/>
                </a:rPr>
                <a:t>Padding: 15px;</a:t>
              </a:r>
              <a:r>
                <a:rPr sz="1800" b="1">
                  <a:latin typeface="맑은 고딕" charset="0"/>
                  <a:ea typeface="맑은 고딕" charset="0"/>
                </a:rPr>
                <a:t> (내부여백)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800" b="0">
                  <a:latin typeface="맑은 고딕" charset="0"/>
                  <a:ea typeface="맑은 고딕" charset="0"/>
                </a:rPr>
                <a:t>Margin: 15px;</a:t>
              </a:r>
              <a:r>
                <a:rPr sz="1800" b="1">
                  <a:latin typeface="맑은 고딕" charset="0"/>
                  <a:ea typeface="맑은 고딕" charset="0"/>
                </a:rPr>
                <a:t> (외부여백)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텍스트 상자 11"/>
          <p:cNvSpPr txBox="1">
            <a:spLocks/>
          </p:cNvSpPr>
          <p:nvPr/>
        </p:nvSpPr>
        <p:spPr>
          <a:xfrm rot="0">
            <a:off x="3050540" y="1612900"/>
            <a:ext cx="515112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부트스트랩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25374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b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32759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78</Pages>
  <Paragraphs>628</Paragraphs>
  <Words>3751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2022-04-06T10:51:35Z</dcterms:modified>
</cp:coreProperties>
</file>