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MySQL </a:t>
            </a:r>
            <a:r>
              <a:rPr lang="ko-KR" altLang="en-US" sz="4000" dirty="0" smtClean="0"/>
              <a:t>개요 및 설치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/>
              <a:t>MySQL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42977"/>
            <a:ext cx="11438717" cy="501675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 smtClean="0"/>
              <a:t>MySQL?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 - </a:t>
            </a:r>
            <a:r>
              <a:rPr lang="ko-KR" altLang="en-US" sz="1600" b="1" i="0" dirty="0" smtClean="0">
                <a:solidFill>
                  <a:schemeClr val="tx1"/>
                </a:solidFill>
              </a:rPr>
              <a:t>세계에서 가장 유명한 오픈 소스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RDBMS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- </a:t>
            </a:r>
            <a:r>
              <a:rPr lang="ko-KR" altLang="en-US" sz="1600" b="1" dirty="0" smtClean="0"/>
              <a:t>무료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상용 라이선스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i="0" dirty="0" smtClean="0">
              <a:solidFill>
                <a:schemeClr val="tx1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특징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 ANSI SQL </a:t>
            </a:r>
            <a:r>
              <a:rPr lang="ko-KR" altLang="en-US" sz="1600" b="1" i="0" dirty="0" smtClean="0">
                <a:solidFill>
                  <a:schemeClr val="tx1"/>
                </a:solidFill>
              </a:rPr>
              <a:t>표준 문법 사용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,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다양한 </a:t>
            </a:r>
            <a:r>
              <a:rPr lang="ko-KR" altLang="en-US" sz="1600" b="1" dirty="0" err="1" smtClean="0"/>
              <a:t>플랫폼지원</a:t>
            </a:r>
            <a:r>
              <a:rPr lang="en-US" altLang="ko-KR" sz="1600" b="1" dirty="0" smtClean="0"/>
              <a:t>(OS),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비용기반 </a:t>
            </a:r>
            <a:r>
              <a:rPr lang="ko-KR" altLang="en-US" sz="1600" b="1" dirty="0" err="1" smtClean="0"/>
              <a:t>옵티마이저</a:t>
            </a:r>
            <a:r>
              <a:rPr lang="en-US" altLang="ko-KR" sz="1600" b="1" dirty="0" smtClean="0"/>
              <a:t>,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ACID </a:t>
            </a:r>
            <a:r>
              <a:rPr lang="ko-KR" altLang="en-US" sz="1600" b="1" dirty="0" smtClean="0"/>
              <a:t>표준 트랜잭션</a:t>
            </a:r>
            <a:r>
              <a:rPr lang="en-US" altLang="ko-KR" sz="1600" b="1" dirty="0" smtClean="0"/>
              <a:t>, XA </a:t>
            </a:r>
            <a:r>
              <a:rPr lang="ko-KR" altLang="en-US" sz="1600" b="1" dirty="0" smtClean="0"/>
              <a:t>트랜잭션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비동기 또는 </a:t>
            </a:r>
            <a:r>
              <a:rPr lang="ko-KR" altLang="en-US" sz="1600" b="1" dirty="0" err="1" smtClean="0"/>
              <a:t>준동기의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레플리케이션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수평 </a:t>
            </a:r>
            <a:r>
              <a:rPr lang="ko-KR" altLang="en-US" sz="1600" b="1" dirty="0" err="1" smtClean="0"/>
              <a:t>파티셔닝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스토어드</a:t>
            </a:r>
            <a:r>
              <a:rPr lang="ko-KR" altLang="en-US" sz="1600" b="1" dirty="0" smtClean="0"/>
              <a:t> 프로시저</a:t>
            </a:r>
            <a:r>
              <a:rPr lang="en-US" altLang="ko-KR" sz="1600" b="1" dirty="0" smtClean="0"/>
              <a:t>/ </a:t>
            </a:r>
            <a:r>
              <a:rPr lang="ko-KR" altLang="en-US" sz="1600" b="1" dirty="0" err="1" smtClean="0"/>
              <a:t>스토어드</a:t>
            </a:r>
            <a:r>
              <a:rPr lang="ko-KR" altLang="en-US" sz="1600" b="1" dirty="0" smtClean="0"/>
              <a:t> 함수 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트리거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플러그인을</a:t>
            </a:r>
            <a:r>
              <a:rPr lang="ko-KR" altLang="en-US" sz="1600" b="1" dirty="0" smtClean="0"/>
              <a:t> 통한 기능 확장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이벤트 스케줄러</a:t>
            </a:r>
            <a:r>
              <a:rPr lang="en-US" altLang="ko-KR" sz="1600" b="1" dirty="0" smtClean="0"/>
              <a:t>, SSL </a:t>
            </a:r>
            <a:r>
              <a:rPr lang="ko-KR" altLang="en-US" sz="1600" b="1" dirty="0" smtClean="0"/>
              <a:t>통신</a:t>
            </a:r>
            <a:r>
              <a:rPr lang="en-US" altLang="ko-KR" sz="1600" b="1" dirty="0" smtClean="0"/>
              <a:t>, Unicode</a:t>
            </a:r>
            <a:r>
              <a:rPr lang="ko-KR" altLang="en-US" sz="1600" b="1" dirty="0" smtClean="0"/>
              <a:t>를 비롯한 각종 문자 코드 지원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기본적인 데이터 타입에 추가적으로 </a:t>
            </a:r>
            <a:r>
              <a:rPr lang="en-US" altLang="ko-KR" sz="1600" b="1" dirty="0" smtClean="0"/>
              <a:t>JSON</a:t>
            </a:r>
            <a:r>
              <a:rPr lang="ko-KR" altLang="en-US" sz="1600" b="1" dirty="0" smtClean="0"/>
              <a:t>형 지원</a:t>
            </a:r>
            <a:r>
              <a:rPr lang="en-US" altLang="ko-KR" sz="1600" b="1" dirty="0" smtClean="0"/>
              <a:t>, NoSQL</a:t>
            </a:r>
            <a:r>
              <a:rPr lang="ko-KR" altLang="en-US" sz="1600" b="1" dirty="0" smtClean="0"/>
              <a:t>액세스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한국어 전문검색</a:t>
            </a:r>
            <a:r>
              <a:rPr lang="en-US" altLang="ko-KR" sz="1600" b="1" dirty="0" smtClean="0"/>
              <a:t>, TIMEZONE </a:t>
            </a:r>
            <a:r>
              <a:rPr lang="ko-KR" altLang="en-US" sz="1600" b="1" dirty="0" smtClean="0"/>
              <a:t>지원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정보 스키마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성능 스키마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다양한 드라이버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/>
              <a:t>MySQL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403187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서버의 종류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- </a:t>
            </a:r>
            <a:r>
              <a:rPr lang="ko-KR" altLang="en-US" sz="1600" b="1" dirty="0" err="1" smtClean="0"/>
              <a:t>커뮤니티판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MySQL</a:t>
            </a:r>
            <a:r>
              <a:rPr lang="ko-KR" altLang="en-US" sz="1600" b="1" dirty="0" smtClean="0"/>
              <a:t>서버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무료 사용 오픈소스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개인 사용 가능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운영 서비스 불가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  - </a:t>
            </a:r>
            <a:r>
              <a:rPr lang="ko-KR" altLang="en-US" sz="1600" b="1" dirty="0" smtClean="0"/>
              <a:t>상용 </a:t>
            </a: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서버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오라클이 </a:t>
            </a:r>
            <a:r>
              <a:rPr lang="ko-KR" altLang="en-US" sz="1600" b="1" dirty="0" err="1" smtClean="0"/>
              <a:t>서브스크립션</a:t>
            </a:r>
            <a:r>
              <a:rPr lang="ko-KR" altLang="en-US" sz="1600" b="1" dirty="0" smtClean="0"/>
              <a:t> 및 라이선스 판매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운영 서비스 가능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  - </a:t>
            </a:r>
            <a:r>
              <a:rPr lang="ko-KR" altLang="en-US" sz="1600" b="1" dirty="0" smtClean="0"/>
              <a:t>최신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실험판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서버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개발단계의 기능이나 실험적 기능의 </a:t>
            </a:r>
            <a:r>
              <a:rPr lang="ko-KR" altLang="en-US" sz="1600" b="1" dirty="0" err="1" smtClean="0"/>
              <a:t>시험판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/>
              <a:t>MySQL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15696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접속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https://dev.mysql.com/downloads/mysql/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- MySQL Server Community Server </a:t>
            </a:r>
            <a:r>
              <a:rPr lang="ko-KR" altLang="en-US" sz="1600" b="1" dirty="0" smtClean="0"/>
              <a:t>다운로드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51" y="1582882"/>
            <a:ext cx="5165430" cy="43027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96101" y="4045697"/>
            <a:ext cx="1213659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25" y="1554345"/>
            <a:ext cx="5067992" cy="3776752"/>
          </a:xfrm>
          <a:prstGeom prst="rect">
            <a:avLst/>
          </a:prstGeom>
        </p:spPr>
      </p:pic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/>
              <a:t>MySQL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MySQL Server Community Server </a:t>
            </a:r>
            <a:r>
              <a:rPr lang="ko-KR" altLang="en-US" sz="1600" b="1" dirty="0" smtClean="0"/>
              <a:t>다운로드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53350" y="3769822"/>
            <a:ext cx="570809" cy="203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/>
              <a:t>MySQL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MySQL Server Community Server </a:t>
            </a:r>
            <a:r>
              <a:rPr lang="ko-KR" altLang="en-US" sz="1600" b="1" dirty="0" smtClean="0"/>
              <a:t>다운로드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57" y="2130974"/>
            <a:ext cx="4206757" cy="39123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03272" y="4459779"/>
            <a:ext cx="1313412" cy="203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238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Pages>78</Pages>
  <Words>191</Words>
  <Characters>0</Characters>
  <Application>Microsoft Office PowerPoint</Application>
  <DocSecurity>0</DocSecurity>
  <PresentationFormat>와이드스크린</PresentationFormat>
  <Lines>0</Lines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30_Office 테마</vt:lpstr>
      <vt:lpstr>Office theme</vt:lpstr>
      <vt:lpstr>3강 MySQL 개요 및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68</cp:revision>
  <dcterms:modified xsi:type="dcterms:W3CDTF">2022-05-30T09:46:24Z</dcterms:modified>
  <cp:version>9.104.121.46349</cp:version>
</cp:coreProperties>
</file>