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강 </a:t>
            </a:r>
            <a:r>
              <a:rPr lang="en-US" altLang="ko-KR" sz="4000" dirty="0"/>
              <a:t>SQL </a:t>
            </a:r>
            <a:r>
              <a:rPr lang="ko-KR" altLang="en-US" sz="4000" dirty="0"/>
              <a:t>기본구조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352962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Insert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 내용 입력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DML (Data Manipulation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7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Update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 내용 변경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DML (Data Manipulation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503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Delete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 내용 삭제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DML (Data Manipulation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8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Grant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권한을 부여한다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Grant Select On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 to </a:t>
            </a:r>
            <a:r>
              <a:rPr lang="ko-KR" altLang="en-US" sz="2400" dirty="0" err="1"/>
              <a:t>유저명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26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DCL (Data Control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2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Revoke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부여된 권한을 제거한다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Revoke Select On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 from </a:t>
            </a:r>
            <a:r>
              <a:rPr lang="ko-KR" altLang="en-US" sz="2400" dirty="0" err="1"/>
              <a:t>유저명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26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DCL (Data Control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766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Commit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진행 중인 작업을 데이터베이스에 적용한다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commit;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0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CL (Transaction Control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674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Rollback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진행 중인 작업을 취소한다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rollback;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0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CL (Transaction Control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85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Savepoint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진행 중인 작업을 취소한다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Savepoint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포인트명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0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CL (Transaction Control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2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13940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en-US" altLang="ko-KR" sz="3200" dirty="0"/>
              <a:t>SQL(Standard</a:t>
            </a:r>
            <a:r>
              <a:rPr lang="en-US" altLang="ko-KR" sz="2800" dirty="0"/>
              <a:t> Query Language)</a:t>
            </a:r>
            <a:r>
              <a:rPr lang="ko-KR" altLang="en-US" sz="2800" dirty="0"/>
              <a:t> </a:t>
            </a:r>
            <a:r>
              <a:rPr lang="en-US" altLang="ko-KR" sz="2800" dirty="0"/>
              <a:t>: DBMS </a:t>
            </a:r>
            <a:r>
              <a:rPr lang="ko-KR" altLang="en-US" sz="2800" dirty="0"/>
              <a:t>종류에 관계 없이 공통으로 사용할 수 있도록 만든 </a:t>
            </a:r>
            <a:r>
              <a:rPr lang="ko-KR" altLang="en-US" sz="2800" dirty="0" smtClean="0"/>
              <a:t>언어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484600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DDL(Data Definition Language) :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정의어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시노님</a:t>
            </a:r>
            <a:r>
              <a:rPr lang="ko-KR" altLang="en-US" sz="1600" dirty="0"/>
              <a:t> 같은 데이터 구조를 정의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Create, Alter, Drop, Rename, Truncate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DML(Data Manipulation Language) :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조작어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조회 하거나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Select, Insert, Update, Delete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DCL(Data Control Language) :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제어어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데이터베이스에 접근</a:t>
            </a:r>
            <a:r>
              <a:rPr lang="en-US" altLang="ko-KR" sz="1600" dirty="0"/>
              <a:t>, </a:t>
            </a:r>
            <a:r>
              <a:rPr lang="ko-KR" altLang="en-US" sz="1600" dirty="0"/>
              <a:t>조작에 관련된 권한을 부여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Grant, Revoke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TCL(Transaction Control Language) : </a:t>
            </a:r>
            <a:r>
              <a:rPr lang="ko-KR" altLang="en-US" sz="2000" dirty="0" err="1"/>
              <a:t>트렌젝션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제어어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DML</a:t>
            </a:r>
            <a:r>
              <a:rPr lang="ko-KR" altLang="en-US" sz="1600" dirty="0"/>
              <a:t>로 조작된 결과를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취소 하는 명령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Commit, Rollback, </a:t>
            </a:r>
            <a:r>
              <a:rPr lang="en-US" altLang="ko-KR" sz="1600" dirty="0" err="1"/>
              <a:t>Savepoint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조작 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086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9756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Create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Create table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(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타입</a:t>
            </a:r>
            <a:r>
              <a:rPr lang="en-US" altLang="ko-KR" sz="2400" dirty="0"/>
              <a:t>(</a:t>
            </a:r>
            <a:r>
              <a:rPr lang="ko-KR" altLang="en-US" sz="2400" dirty="0"/>
              <a:t>길이</a:t>
            </a:r>
            <a:r>
              <a:rPr lang="en-US" altLang="ko-KR" sz="2400" dirty="0"/>
              <a:t>),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Create view </a:t>
            </a:r>
            <a:r>
              <a:rPr lang="ko-KR" altLang="en-US" sz="2400" dirty="0" err="1"/>
              <a:t>뷰명</a:t>
            </a:r>
            <a:r>
              <a:rPr lang="en-US" altLang="ko-KR" sz="2400" dirty="0"/>
              <a:t>(select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… from …);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DDL (Data Definition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37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Alter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Alter table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 add column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타입</a:t>
            </a:r>
            <a:r>
              <a:rPr lang="en-US" altLang="ko-KR" sz="2400" dirty="0"/>
              <a:t>(</a:t>
            </a:r>
            <a:r>
              <a:rPr lang="ko-KR" altLang="en-US" sz="2400" dirty="0"/>
              <a:t>길이</a:t>
            </a:r>
            <a:r>
              <a:rPr lang="en-US" altLang="ko-KR" sz="2400" dirty="0"/>
              <a:t>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DDL (Data Definition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7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92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Drop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Drop table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DDL (Data Definition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22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Rename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이름변경</a:t>
            </a:r>
            <a:r>
              <a:rPr lang="en-US" altLang="ko-KR" sz="2400" dirty="0"/>
              <a:t>(</a:t>
            </a:r>
            <a:r>
              <a:rPr lang="ko-KR" altLang="en-US" sz="2400" dirty="0"/>
              <a:t>다수 가능</a:t>
            </a:r>
            <a:r>
              <a:rPr lang="en-US" altLang="ko-KR" sz="24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Rename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to </a:t>
            </a:r>
            <a:r>
              <a:rPr lang="ko-KR" altLang="en-US" sz="2400" dirty="0" err="1"/>
              <a:t>변경될테이블명</a:t>
            </a:r>
            <a:r>
              <a:rPr lang="en-US" altLang="ko-KR" sz="2400" dirty="0"/>
              <a:t>, …;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DDL (Data Definition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70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Truncate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테이블을 </a:t>
            </a:r>
            <a:r>
              <a:rPr lang="en-US" altLang="ko-KR" sz="2400" dirty="0"/>
              <a:t>Drop </a:t>
            </a:r>
            <a:r>
              <a:rPr lang="ko-KR" altLang="en-US" sz="2400" dirty="0"/>
              <a:t>하고 </a:t>
            </a:r>
            <a:r>
              <a:rPr lang="en-US" altLang="ko-KR" sz="2400" dirty="0"/>
              <a:t>Create 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Truncate table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DDL (Data Definition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4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smtClean="0">
                <a:solidFill>
                  <a:srgbClr val="FFFFFF"/>
                </a:solidFill>
              </a:rPr>
              <a:t>SQL</a:t>
            </a:r>
            <a:r>
              <a:rPr lang="ko-KR" altLang="en-US" b="1" dirty="0" smtClean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9756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Select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 등등의 내용을 조회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추가로 </a:t>
            </a:r>
            <a:r>
              <a:rPr lang="en-US" altLang="ko-KR" sz="2400" dirty="0"/>
              <a:t>group 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DML (Data Manipulation Language)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74050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Pages>78</Pages>
  <Words>475</Words>
  <Characters>0</Characters>
  <Application>Microsoft Office PowerPoint</Application>
  <DocSecurity>0</DocSecurity>
  <PresentationFormat>와이드스크린</PresentationFormat>
  <Lines>0</Lines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30_Office 테마</vt:lpstr>
      <vt:lpstr>Office theme</vt:lpstr>
      <vt:lpstr>4강 SQL 기본구조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65</cp:revision>
  <dcterms:modified xsi:type="dcterms:W3CDTF">2022-05-30T12:45:41Z</dcterms:modified>
  <cp:version>9.104.121.46349</cp:version>
</cp:coreProperties>
</file>