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11" r:id="rId6"/>
    <p:sldId id="412" r:id="rId7"/>
    <p:sldId id="413" r:id="rId8"/>
    <p:sldId id="414" r:id="rId9"/>
    <p:sldId id="407" r:id="rId10"/>
    <p:sldId id="408" r:id="rId11"/>
    <p:sldId id="416" r:id="rId12"/>
    <p:sldId id="417" r:id="rId13"/>
    <p:sldId id="418" r:id="rId14"/>
    <p:sldId id="419" r:id="rId15"/>
    <p:sldId id="420" r:id="rId16"/>
    <p:sldId id="421" r:id="rId17"/>
    <p:sldId id="415" r:id="rId18"/>
    <p:sldId id="422" r:id="rId19"/>
    <p:sldId id="409" r:id="rId20"/>
    <p:sldId id="423" r:id="rId21"/>
    <p:sldId id="42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11"/>
            <p14:sldId id="412"/>
            <p14:sldId id="413"/>
            <p14:sldId id="414"/>
            <p14:sldId id="407"/>
            <p14:sldId id="408"/>
            <p14:sldId id="416"/>
            <p14:sldId id="417"/>
            <p14:sldId id="418"/>
            <p14:sldId id="419"/>
            <p14:sldId id="420"/>
            <p14:sldId id="421"/>
            <p14:sldId id="415"/>
            <p14:sldId id="422"/>
            <p14:sldId id="409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5</a:t>
            </a:r>
            <a:r>
              <a:rPr lang="ko-KR" altLang="en-US" sz="4000" dirty="0"/>
              <a:t>강 </a:t>
            </a:r>
            <a:r>
              <a:rPr lang="en-US" altLang="ko-KR" sz="4000" dirty="0"/>
              <a:t>SQL </a:t>
            </a:r>
            <a:r>
              <a:rPr lang="ko-KR" altLang="en-US" sz="4000" dirty="0"/>
              <a:t>테이블 생성 및 삭제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테이블 변경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1) </a:t>
            </a:r>
            <a:r>
              <a:rPr lang="ko-KR" altLang="en-US" sz="2400" dirty="0" smtClean="0"/>
              <a:t>테이블 이름 변경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rename table test1 to </a:t>
            </a:r>
            <a:r>
              <a:rPr lang="en-US" altLang="ko-KR" sz="1800" dirty="0" err="1" smtClean="0"/>
              <a:t>test_new</a:t>
            </a:r>
            <a:r>
              <a:rPr lang="en-US" altLang="ko-KR" sz="18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13" y="2995214"/>
            <a:ext cx="3096057" cy="19814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65776"/>
            <a:ext cx="3419952" cy="335326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96000" y="2603314"/>
            <a:ext cx="3862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alter table test1 rename test1_new;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56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테이블 변경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컬럼 변경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alter table test2 change </a:t>
            </a:r>
            <a:r>
              <a:rPr lang="en-US" altLang="ko-KR" sz="1800" dirty="0" err="1" smtClean="0"/>
              <a:t>user_id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uid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65" y="3065776"/>
            <a:ext cx="4620270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3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테이블 변경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3) </a:t>
            </a:r>
            <a:r>
              <a:rPr lang="ko-KR" altLang="en-US" sz="2400" dirty="0" smtClean="0"/>
              <a:t>컬럼 순서 변경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alter table test2 modify </a:t>
            </a:r>
            <a:r>
              <a:rPr lang="en-US" altLang="ko-KR" sz="1800" dirty="0" err="1" smtClean="0"/>
              <a:t>uid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after </a:t>
            </a:r>
            <a:r>
              <a:rPr lang="en-US" altLang="ko-KR" sz="1800" dirty="0" err="1" smtClean="0"/>
              <a:t>user_score</a:t>
            </a:r>
            <a:r>
              <a:rPr lang="en-US" altLang="ko-KR" sz="18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35" y="2951461"/>
            <a:ext cx="4706007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1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테이블 변경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4) </a:t>
            </a:r>
            <a:r>
              <a:rPr lang="ko-KR" altLang="en-US" sz="2400" dirty="0" smtClean="0"/>
              <a:t>컬럼 </a:t>
            </a:r>
            <a:r>
              <a:rPr lang="en-US" altLang="ko-KR" sz="2400" dirty="0" smtClean="0"/>
              <a:t>type</a:t>
            </a:r>
            <a:r>
              <a:rPr lang="ko-KR" altLang="en-US" sz="2400" dirty="0" smtClean="0"/>
              <a:t>변경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alter table test2 modify </a:t>
            </a:r>
            <a:r>
              <a:rPr lang="en-US" altLang="ko-KR" sz="1800" dirty="0" err="1" smtClean="0"/>
              <a:t>user_score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7" y="3028702"/>
            <a:ext cx="4810796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1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테이블 변경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/>
              <a:t>5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컬럼 추가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/>
              <a:t>alter table test2 add age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default 10;</a:t>
            </a: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91" y="2895516"/>
            <a:ext cx="4153480" cy="36771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290" y="2938614"/>
            <a:ext cx="5356611" cy="38055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16879" y="2572760"/>
            <a:ext cx="7027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alter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test2 </a:t>
            </a:r>
            <a:r>
              <a:rPr lang="ko-KR" altLang="en-US" dirty="0" err="1"/>
              <a:t>add</a:t>
            </a:r>
            <a:r>
              <a:rPr lang="ko-KR" altLang="en-US" dirty="0"/>
              <a:t> </a:t>
            </a:r>
            <a:r>
              <a:rPr lang="ko-KR" altLang="en-US" dirty="0" err="1"/>
              <a:t>year_score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default</a:t>
            </a:r>
            <a:r>
              <a:rPr lang="ko-KR" altLang="en-US" dirty="0"/>
              <a:t> 0 </a:t>
            </a:r>
            <a:r>
              <a:rPr lang="ko-KR" altLang="en-US" dirty="0" err="1"/>
              <a:t>after</a:t>
            </a:r>
            <a:r>
              <a:rPr lang="ko-KR" altLang="en-US" dirty="0"/>
              <a:t> </a:t>
            </a:r>
            <a:r>
              <a:rPr lang="ko-KR" altLang="en-US" dirty="0" err="1"/>
              <a:t>user_score</a:t>
            </a:r>
            <a:r>
              <a:rPr lang="ko-KR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6798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테이블 변경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6) </a:t>
            </a:r>
            <a:r>
              <a:rPr lang="ko-KR" altLang="en-US" sz="2400" dirty="0" smtClean="0"/>
              <a:t>컬럼 삭제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/>
              <a:t>alter table test2 </a:t>
            </a:r>
            <a:r>
              <a:rPr lang="en-US" altLang="ko-KR" sz="1800" dirty="0" smtClean="0"/>
              <a:t>drop column age;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90" y="2837889"/>
            <a:ext cx="4201111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8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1145493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5. </a:t>
            </a:r>
            <a:r>
              <a:rPr lang="ko-KR" altLang="en-US" sz="2400" dirty="0" smtClean="0"/>
              <a:t>테이블 </a:t>
            </a:r>
            <a:r>
              <a:rPr lang="en-US" altLang="ko-KR" sz="2400" dirty="0" smtClean="0"/>
              <a:t>test1</a:t>
            </a:r>
            <a:r>
              <a:rPr lang="ko-KR" altLang="en-US" sz="2400" dirty="0" smtClean="0"/>
              <a:t>과 같은 속성을 지니고 이름이 다른 테이블을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개 만드시오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6. test2 </a:t>
            </a:r>
            <a:r>
              <a:rPr lang="ko-KR" altLang="en-US" sz="2400" dirty="0" smtClean="0"/>
              <a:t>테이블 명을 </a:t>
            </a:r>
            <a:r>
              <a:rPr lang="en-US" altLang="ko-KR" sz="2400" dirty="0" smtClean="0"/>
              <a:t>test2_plus </a:t>
            </a:r>
            <a:r>
              <a:rPr lang="ko-KR" altLang="en-US" sz="2400" dirty="0" smtClean="0"/>
              <a:t>로 변경 하시오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7. </a:t>
            </a:r>
            <a:r>
              <a:rPr lang="en-US" altLang="ko-KR" sz="2400" dirty="0" err="1" smtClean="0"/>
              <a:t>u_id</a:t>
            </a:r>
            <a:r>
              <a:rPr lang="en-US" altLang="ko-KR" sz="2400" dirty="0" smtClean="0"/>
              <a:t> varchar(20), </a:t>
            </a:r>
            <a:r>
              <a:rPr lang="en-US" altLang="ko-KR" sz="2400" dirty="0" err="1" smtClean="0"/>
              <a:t>u_name</a:t>
            </a:r>
            <a:r>
              <a:rPr lang="en-US" altLang="ko-KR" sz="2400" dirty="0" smtClean="0"/>
              <a:t> varchar(20) </a:t>
            </a:r>
            <a:r>
              <a:rPr lang="ko-KR" altLang="en-US" sz="2400" dirty="0" smtClean="0"/>
              <a:t>컬럼을 가진 </a:t>
            </a:r>
            <a:r>
              <a:rPr lang="en-US" altLang="ko-KR" sz="2400" dirty="0" smtClean="0"/>
              <a:t>test3 </a:t>
            </a:r>
            <a:r>
              <a:rPr lang="ko-KR" altLang="en-US" sz="2400" dirty="0" smtClean="0"/>
              <a:t>테이블을 만드시오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8. “</a:t>
            </a: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7”</a:t>
            </a:r>
            <a:r>
              <a:rPr lang="ko-KR" altLang="en-US" sz="2400" dirty="0" smtClean="0"/>
              <a:t>에서 생성한 테이블에 </a:t>
            </a:r>
            <a:r>
              <a:rPr lang="en-US" altLang="ko-KR" sz="2400" dirty="0" smtClean="0"/>
              <a:t>age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addr</a:t>
            </a:r>
            <a:r>
              <a:rPr lang="en-US" altLang="ko-KR" sz="2400" dirty="0" smtClean="0"/>
              <a:t> varchar(100) </a:t>
            </a:r>
            <a:r>
              <a:rPr lang="ko-KR" altLang="en-US" sz="2400" dirty="0" smtClean="0"/>
              <a:t>두 개 컬럼을 추가 하시오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9. “</a:t>
            </a:r>
            <a:r>
              <a:rPr lang="ko-KR" altLang="en-US" sz="2400" dirty="0"/>
              <a:t>실습 </a:t>
            </a:r>
            <a:r>
              <a:rPr lang="en-US" altLang="ko-KR" sz="2400" dirty="0" smtClean="0"/>
              <a:t>8”</a:t>
            </a:r>
            <a:r>
              <a:rPr lang="ko-KR" altLang="en-US" sz="2400" dirty="0" smtClean="0"/>
              <a:t>에 </a:t>
            </a:r>
            <a:r>
              <a:rPr lang="en-US" altLang="ko-KR" sz="2400" dirty="0" err="1" smtClean="0"/>
              <a:t>addr</a:t>
            </a:r>
            <a:r>
              <a:rPr lang="ko-KR" altLang="en-US" sz="2400" dirty="0" smtClean="0"/>
              <a:t>컬럼 앞에 </a:t>
            </a:r>
            <a:r>
              <a:rPr lang="en-US" altLang="ko-KR" sz="2400" dirty="0" err="1" smtClean="0"/>
              <a:t>zipcode</a:t>
            </a:r>
            <a:r>
              <a:rPr lang="en-US" altLang="ko-KR" sz="2400" dirty="0" smtClean="0"/>
              <a:t> varchar(6) </a:t>
            </a:r>
            <a:r>
              <a:rPr lang="ko-KR" altLang="en-US" sz="2400" dirty="0" smtClean="0"/>
              <a:t>컬럼을 추가 하시오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82137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1145493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10. “</a:t>
            </a:r>
            <a:r>
              <a:rPr lang="ko-KR" altLang="en-US" sz="2400" dirty="0"/>
              <a:t>실습 </a:t>
            </a:r>
            <a:r>
              <a:rPr lang="en-US" altLang="ko-KR" sz="2400" dirty="0"/>
              <a:t>9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age </a:t>
            </a:r>
            <a:r>
              <a:rPr lang="ko-KR" altLang="en-US" sz="2400" dirty="0" smtClean="0"/>
              <a:t>컬럼을 삭제 하시오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4265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테이블 삭제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1) </a:t>
            </a:r>
            <a:r>
              <a:rPr lang="ko-KR" altLang="en-US" sz="2400" dirty="0" smtClean="0"/>
              <a:t>테이블 삭제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drop table test2;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7" y="3033922"/>
            <a:ext cx="282932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72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1145493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11. test1_new </a:t>
            </a:r>
            <a:r>
              <a:rPr lang="ko-KR" altLang="en-US" sz="2400" dirty="0" smtClean="0"/>
              <a:t>테이블을 삭제 하고 테이블 목록을 표기 하시오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80954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199" y="1600200"/>
            <a:ext cx="11188931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데이터베이스 생성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1) </a:t>
            </a:r>
            <a:r>
              <a:rPr lang="en-US" altLang="ko-KR" sz="2400" dirty="0" err="1" smtClean="0"/>
              <a:t>Mysql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접속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시작 </a:t>
            </a:r>
            <a:r>
              <a:rPr lang="en-US" altLang="ko-KR" sz="2400" dirty="0" smtClean="0"/>
              <a:t>&gt; </a:t>
            </a:r>
            <a:r>
              <a:rPr lang="en-US" altLang="ko-KR" sz="2400" dirty="0" err="1" smtClean="0"/>
              <a:t>mysql</a:t>
            </a:r>
            <a:r>
              <a:rPr lang="en-US" altLang="ko-KR" sz="2400" dirty="0" smtClean="0"/>
              <a:t> 8.0 Command Line Client </a:t>
            </a:r>
            <a:r>
              <a:rPr lang="ko-KR" altLang="en-US" sz="2400" dirty="0" smtClean="0"/>
              <a:t>실행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-&gt; </a:t>
            </a:r>
            <a:r>
              <a:rPr lang="ko-KR" altLang="en-US" sz="2400" dirty="0" smtClean="0"/>
              <a:t>설치 시 입력한 패스워드 입력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17" y="3167149"/>
            <a:ext cx="1510641" cy="30644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844" y="2937235"/>
            <a:ext cx="6763694" cy="269595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1145493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추가 문제 </a:t>
            </a:r>
            <a:r>
              <a:rPr lang="en-US" altLang="ko-KR" sz="2400" dirty="0" smtClean="0"/>
              <a:t>1. </a:t>
            </a:r>
            <a:r>
              <a:rPr lang="ko-KR" altLang="en-US" sz="2400" dirty="0" smtClean="0"/>
              <a:t>새로운 </a:t>
            </a:r>
            <a:r>
              <a:rPr lang="en-US" altLang="ko-KR" sz="2400" dirty="0" smtClean="0"/>
              <a:t>user</a:t>
            </a:r>
            <a:r>
              <a:rPr lang="ko-KR" altLang="en-US" sz="2400" dirty="0" smtClean="0"/>
              <a:t>를 생성하고 테이블을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개 만드시오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추가 문제 </a:t>
            </a:r>
            <a:r>
              <a:rPr lang="en-US" altLang="ko-KR" sz="2400" dirty="0" smtClean="0"/>
              <a:t>2. </a:t>
            </a:r>
            <a:r>
              <a:rPr lang="ko-KR" altLang="en-US" sz="2400" dirty="0" smtClean="0"/>
              <a:t>새로운 테이블에 컬럼을 자유롭게 추가하고 숫자 형은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문자형은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varchar</a:t>
            </a:r>
            <a:r>
              <a:rPr lang="ko-KR" altLang="en-US" sz="2400" dirty="0" smtClean="0"/>
              <a:t>을 사용하여 추가 하고 테이블 명세를 조회 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2400" dirty="0" smtClean="0"/>
              <a:t>추가 문제 </a:t>
            </a:r>
            <a:r>
              <a:rPr lang="en-US" altLang="ko-KR" sz="2400" dirty="0" smtClean="0"/>
              <a:t>3. </a:t>
            </a:r>
            <a:r>
              <a:rPr lang="en-US" altLang="ko-KR" sz="2400" dirty="0" err="1" smtClean="0"/>
              <a:t>test_user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의 테이블들을 모두 삭제 하고 테이블 목록을 조회 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추가 문제 </a:t>
            </a:r>
            <a:r>
              <a:rPr lang="en-US" altLang="ko-KR" sz="2400" dirty="0" smtClean="0"/>
              <a:t>4. </a:t>
            </a:r>
            <a:r>
              <a:rPr lang="en-US" altLang="ko-KR" sz="2400" dirty="0" err="1" smtClean="0"/>
              <a:t>test_user</a:t>
            </a:r>
            <a:r>
              <a:rPr lang="ko-KR" altLang="en-US" sz="2400" dirty="0" smtClean="0"/>
              <a:t>에 컬럼이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개인 테이블을 </a:t>
            </a:r>
            <a:r>
              <a:rPr lang="ko-KR" altLang="en-US" sz="2400" dirty="0" err="1" smtClean="0"/>
              <a:t>생성하시오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추가 </a:t>
            </a:r>
            <a:r>
              <a:rPr lang="ko-KR" altLang="en-US" sz="2400" dirty="0"/>
              <a:t>문제 </a:t>
            </a:r>
            <a:r>
              <a:rPr lang="en-US" altLang="ko-KR" sz="2400" dirty="0" smtClean="0"/>
              <a:t>5. </a:t>
            </a:r>
            <a:r>
              <a:rPr lang="en-US" altLang="ko-KR" sz="2400" dirty="0" err="1" smtClean="0"/>
              <a:t>test_user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로 시작하는 테이블을 생성 하시오</a:t>
            </a:r>
            <a:r>
              <a:rPr lang="en-US" altLang="ko-KR" sz="2400" dirty="0" smtClean="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34689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데이터베이스 생성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2) </a:t>
            </a:r>
            <a:r>
              <a:rPr lang="ko-KR" altLang="en-US" sz="2400" dirty="0" smtClean="0"/>
              <a:t>데이터베이스 조회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show databases; </a:t>
            </a:r>
            <a:r>
              <a:rPr lang="ko-KR" altLang="en-US" sz="1800" dirty="0" smtClean="0"/>
              <a:t>실행</a:t>
            </a: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69" y="2993727"/>
            <a:ext cx="4781822" cy="33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9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1145493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데이터베이스 생성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3) </a:t>
            </a:r>
            <a:r>
              <a:rPr lang="ko-KR" altLang="en-US" sz="2400" dirty="0" smtClean="0"/>
              <a:t>데이터베이스 생성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CREATE DATABASE `</a:t>
            </a:r>
            <a:r>
              <a:rPr lang="en-US" altLang="ko-KR" sz="1800" dirty="0" err="1" smtClean="0"/>
              <a:t>test_user</a:t>
            </a:r>
            <a:r>
              <a:rPr lang="en-US" altLang="ko-KR" sz="1800" dirty="0" smtClean="0"/>
              <a:t>`; </a:t>
            </a:r>
            <a:r>
              <a:rPr lang="ko-KR" altLang="en-US" sz="1800" dirty="0" smtClean="0"/>
              <a:t>실행</a:t>
            </a: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05" y="3190349"/>
            <a:ext cx="3543795" cy="25721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770" y="3190349"/>
            <a:ext cx="3143689" cy="274358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21474" y="2512814"/>
            <a:ext cx="396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show databases</a:t>
            </a:r>
            <a:r>
              <a:rPr lang="ko-KR" altLang="en-US" dirty="0" smtClean="0"/>
              <a:t>로 생성된 유저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74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1145493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1. </a:t>
            </a:r>
            <a:r>
              <a:rPr lang="ko-KR" altLang="en-US" sz="2400" dirty="0" smtClean="0"/>
              <a:t>자신의 이름 영문 이니셜로 </a:t>
            </a:r>
            <a:r>
              <a:rPr lang="en-US" altLang="ko-KR" sz="2400" dirty="0" smtClean="0"/>
              <a:t>user</a:t>
            </a:r>
            <a:r>
              <a:rPr lang="ko-KR" altLang="en-US" sz="2400" dirty="0" smtClean="0"/>
              <a:t>를 생성 하시오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2. </a:t>
            </a:r>
            <a:r>
              <a:rPr lang="ko-KR" altLang="en-US" sz="2400" dirty="0" smtClean="0"/>
              <a:t>자신의 영문 이름으로 </a:t>
            </a:r>
            <a:r>
              <a:rPr lang="en-US" altLang="ko-KR" sz="2400" dirty="0" smtClean="0"/>
              <a:t>user </a:t>
            </a:r>
            <a:r>
              <a:rPr lang="ko-KR" altLang="en-US" sz="2400" dirty="0" smtClean="0"/>
              <a:t>를 생성 하시오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(</a:t>
            </a:r>
            <a:r>
              <a:rPr lang="ko-KR" altLang="en-US" sz="2400" dirty="0" err="1" smtClean="0"/>
              <a:t>글자구분은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‘_’ </a:t>
            </a:r>
            <a:r>
              <a:rPr lang="ko-KR" altLang="en-US" sz="2400" dirty="0" smtClean="0"/>
              <a:t>사용</a:t>
            </a:r>
            <a:r>
              <a:rPr lang="en-US" altLang="ko-KR" sz="2400" dirty="0" smtClean="0"/>
              <a:t>. ex&gt;</a:t>
            </a:r>
            <a:r>
              <a:rPr lang="en-US" altLang="ko-KR" sz="2400" dirty="0" err="1" smtClean="0"/>
              <a:t>hong_gil_dong</a:t>
            </a:r>
            <a:r>
              <a:rPr lang="en-US" altLang="ko-KR" sz="24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3. </a:t>
            </a:r>
            <a:r>
              <a:rPr lang="ko-KR" altLang="en-US" sz="2400" dirty="0" smtClean="0"/>
              <a:t>생성된 </a:t>
            </a:r>
            <a:r>
              <a:rPr lang="en-US" altLang="ko-KR" sz="2400" dirty="0" smtClean="0"/>
              <a:t>user</a:t>
            </a:r>
            <a:r>
              <a:rPr lang="ko-KR" altLang="en-US" sz="2400" dirty="0" smtClean="0"/>
              <a:t>를 화면에 출력 하시오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20898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1145493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데이터베이스 생성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/>
              <a:t>4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데이터베이스 선택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데이터베이스를 사용하기 위해서는 사용자 선택이 필요함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use </a:t>
            </a:r>
            <a:r>
              <a:rPr lang="en-US" altLang="ko-KR" sz="1800" dirty="0" err="1" smtClean="0"/>
              <a:t>test_user</a:t>
            </a:r>
            <a:r>
              <a:rPr lang="en-US" altLang="ko-KR" sz="1800" dirty="0" smtClean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39" y="3428999"/>
            <a:ext cx="3105583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2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1145493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4. </a:t>
            </a:r>
            <a:r>
              <a:rPr lang="ko-KR" altLang="en-US" sz="2400" dirty="0" smtClean="0"/>
              <a:t>자신의 영문 이니셜 </a:t>
            </a:r>
            <a:r>
              <a:rPr lang="en-US" altLang="ko-KR" sz="2400" dirty="0" smtClean="0"/>
              <a:t>user</a:t>
            </a:r>
            <a:r>
              <a:rPr lang="ko-KR" altLang="en-US" sz="2400" dirty="0" smtClean="0"/>
              <a:t>를 사용 선택 후 다시 </a:t>
            </a:r>
            <a:r>
              <a:rPr lang="en-US" altLang="ko-KR" sz="2400" dirty="0" err="1" smtClean="0"/>
              <a:t>test_user</a:t>
            </a:r>
            <a:r>
              <a:rPr lang="ko-KR" altLang="en-US" sz="2400" dirty="0" smtClean="0"/>
              <a:t>를 선택 하시오</a:t>
            </a:r>
            <a:r>
              <a:rPr lang="en-US" altLang="ko-KR" sz="2400" dirty="0" smtClean="0"/>
              <a:t>.</a:t>
            </a: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96035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1) </a:t>
            </a:r>
            <a:r>
              <a:rPr lang="ko-KR" altLang="en-US" sz="2400" dirty="0" smtClean="0"/>
              <a:t>테이블 생성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CREATE TABLE `test1`(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  </a:t>
            </a:r>
            <a:r>
              <a:rPr lang="en-US" altLang="ko-KR" sz="1800" dirty="0" err="1" smtClean="0"/>
              <a:t>index_no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  </a:t>
            </a:r>
            <a:r>
              <a:rPr lang="en-US" altLang="ko-KR" sz="1800" dirty="0" err="1" smtClean="0"/>
              <a:t>user_id</a:t>
            </a:r>
            <a:r>
              <a:rPr lang="en-US" altLang="ko-KR" sz="1800" dirty="0" smtClean="0"/>
              <a:t> varchar(20),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  </a:t>
            </a:r>
            <a:r>
              <a:rPr lang="en-US" altLang="ko-KR" sz="1800" dirty="0" err="1" smtClean="0"/>
              <a:t>user_name</a:t>
            </a:r>
            <a:r>
              <a:rPr lang="en-US" altLang="ko-KR" sz="1800" dirty="0" smtClean="0"/>
              <a:t>  varchar(20)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CREATE TABLE `test2`(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  </a:t>
            </a:r>
            <a:r>
              <a:rPr lang="en-US" altLang="ko-KR" sz="1800" dirty="0" err="1" smtClean="0"/>
              <a:t>user_id</a:t>
            </a:r>
            <a:r>
              <a:rPr lang="en-US" altLang="ko-KR" sz="1800" dirty="0" smtClean="0"/>
              <a:t> varchar(20),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  </a:t>
            </a:r>
            <a:r>
              <a:rPr lang="en-US" altLang="ko-KR" sz="1800" dirty="0" err="1" smtClean="0"/>
              <a:t>user_score</a:t>
            </a:r>
            <a:r>
              <a:rPr lang="en-US" altLang="ko-KR" sz="1800" dirty="0" smtClean="0"/>
              <a:t>  varchar(20)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383" y="3305970"/>
            <a:ext cx="3172268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5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2) </a:t>
            </a:r>
            <a:r>
              <a:rPr lang="ko-KR" altLang="en-US" sz="2400" dirty="0" smtClean="0"/>
              <a:t>테이블 생성 확인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show tables;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86" y="2928753"/>
            <a:ext cx="3134162" cy="16194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747" y="2928753"/>
            <a:ext cx="4601217" cy="30865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17582" y="2521125"/>
            <a:ext cx="4351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테이블 명세 확인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 test1;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 test2;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548597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Pages>78</Pages>
  <Words>623</Words>
  <Characters>0</Characters>
  <Application>Microsoft Office PowerPoint</Application>
  <DocSecurity>0</DocSecurity>
  <PresentationFormat>와이드스크린</PresentationFormat>
  <Lines>0</Lines>
  <Paragraphs>137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30_Office 테마</vt:lpstr>
      <vt:lpstr>Office theme</vt:lpstr>
      <vt:lpstr>5강 SQL 테이블 생성 및 삭제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82</cp:revision>
  <dcterms:modified xsi:type="dcterms:W3CDTF">2022-05-31T03:10:53Z</dcterms:modified>
  <cp:version>9.104.121.46349</cp:version>
</cp:coreProperties>
</file>