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  <p:sldId id="412" r:id="rId9"/>
    <p:sldId id="414" r:id="rId10"/>
    <p:sldId id="413" r:id="rId11"/>
    <p:sldId id="415" r:id="rId12"/>
    <p:sldId id="410" r:id="rId13"/>
    <p:sldId id="411" r:id="rId14"/>
    <p:sldId id="420" r:id="rId15"/>
    <p:sldId id="421" r:id="rId16"/>
    <p:sldId id="422" r:id="rId17"/>
    <p:sldId id="416" r:id="rId18"/>
    <p:sldId id="417" r:id="rId19"/>
    <p:sldId id="418" r:id="rId20"/>
    <p:sldId id="41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  <p14:sldId id="412"/>
            <p14:sldId id="414"/>
            <p14:sldId id="413"/>
            <p14:sldId id="415"/>
            <p14:sldId id="410"/>
            <p14:sldId id="411"/>
            <p14:sldId id="420"/>
            <p14:sldId id="421"/>
            <p14:sldId id="422"/>
            <p14:sldId id="416"/>
            <p14:sldId id="417"/>
            <p14:sldId id="418"/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768" y="90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6</a:t>
            </a:r>
            <a:r>
              <a:rPr lang="ko-KR" altLang="en-US" sz="4000" dirty="0"/>
              <a:t>강 </a:t>
            </a:r>
            <a:r>
              <a:rPr lang="en-US" altLang="ko-KR" sz="4000" dirty="0"/>
              <a:t>SQL Select, Union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36349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애칭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  </a:t>
            </a:r>
            <a:r>
              <a:rPr lang="ko-KR" altLang="en-US" sz="2400" dirty="0" smtClean="0"/>
              <a:t>쿼리 사용 중 테이블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컬럼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가상컬럼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테이블 포함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 애칭을 주어 사용 가능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Select </a:t>
            </a:r>
            <a:r>
              <a:rPr lang="en-US" altLang="ko-KR" sz="2400" dirty="0" err="1" smtClean="0"/>
              <a:t>mst</a:t>
            </a:r>
            <a:r>
              <a:rPr lang="en-US" altLang="ko-KR" sz="2400" dirty="0" smtClean="0"/>
              <a:t>.</a:t>
            </a:r>
            <a:r>
              <a:rPr lang="ko-KR" altLang="en-US" sz="2400" dirty="0" err="1" smtClean="0"/>
              <a:t>컬럼명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AS A1, </a:t>
            </a:r>
            <a:r>
              <a:rPr lang="en-US" altLang="ko-KR" sz="2400" dirty="0" err="1" smtClean="0"/>
              <a:t>mst</a:t>
            </a:r>
            <a:r>
              <a:rPr lang="en-US" altLang="ko-KR" sz="2400" dirty="0" smtClean="0"/>
              <a:t>.</a:t>
            </a:r>
            <a:r>
              <a:rPr lang="ko-KR" altLang="en-US" sz="2400" dirty="0" err="1" smtClean="0"/>
              <a:t>컬럼명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AS A2…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     from </a:t>
            </a:r>
            <a:r>
              <a:rPr lang="ko-KR" altLang="en-US" sz="2400" dirty="0" err="1" smtClean="0"/>
              <a:t>테이블명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AS </a:t>
            </a:r>
            <a:r>
              <a:rPr lang="en-US" altLang="ko-KR" sz="2400" dirty="0" err="1" smtClean="0"/>
              <a:t>mst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Where </a:t>
            </a:r>
            <a:r>
              <a:rPr lang="en-US" altLang="ko-KR" sz="2400" dirty="0" err="1" smtClean="0"/>
              <a:t>mst</a:t>
            </a:r>
            <a:r>
              <a:rPr lang="en-US" altLang="ko-KR" sz="2400" dirty="0" smtClean="0"/>
              <a:t>.</a:t>
            </a:r>
            <a:r>
              <a:rPr lang="ko-KR" altLang="en-US" sz="2400" dirty="0" err="1" smtClean="0"/>
              <a:t>컬럼명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조건</a:t>
            </a:r>
            <a:r>
              <a:rPr lang="en-US" altLang="ko-KR" sz="2400" dirty="0" smtClean="0"/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718" y="3650342"/>
            <a:ext cx="452500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6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199" y="1600200"/>
            <a:ext cx="10956175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6)</a:t>
            </a:r>
            <a:r>
              <a:rPr lang="ko-KR" altLang="en-US" sz="2400" dirty="0" smtClean="0"/>
              <a:t> 서브 쿼리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컬럼형</a:t>
            </a:r>
            <a:r>
              <a:rPr lang="ko-KR" altLang="en-US" sz="2000" dirty="0" smtClean="0"/>
              <a:t> 서브 쿼리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Select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      ,(Select B1.</a:t>
            </a:r>
            <a:r>
              <a:rPr lang="ko-KR" altLang="en-US" sz="1800" dirty="0" err="1" smtClean="0"/>
              <a:t>컬럼명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from </a:t>
            </a:r>
            <a:r>
              <a:rPr lang="ko-KR" altLang="en-US" sz="1800" dirty="0" err="1" smtClean="0"/>
              <a:t>테이블명</a:t>
            </a:r>
            <a:r>
              <a:rPr lang="en-US" altLang="ko-KR" sz="1800" dirty="0" smtClean="0"/>
              <a:t>B AS B1 where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) AS new1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from </a:t>
            </a:r>
            <a:r>
              <a:rPr lang="ko-KR" altLang="en-US" sz="1800" dirty="0" err="1" smtClean="0"/>
              <a:t>테이블명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Where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138" y="3774356"/>
            <a:ext cx="6101368" cy="284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8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199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6) </a:t>
            </a:r>
            <a:r>
              <a:rPr lang="ko-KR" altLang="en-US" sz="2400" dirty="0" smtClean="0"/>
              <a:t>서브 쿼리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800" dirty="0" smtClean="0"/>
              <a:t>    </a:t>
            </a:r>
            <a:r>
              <a:rPr lang="ko-KR" altLang="en-US" sz="1800" dirty="0" smtClean="0"/>
              <a:t>나</a:t>
            </a:r>
            <a:r>
              <a:rPr lang="en-US" altLang="ko-KR" sz="1800" dirty="0" smtClean="0"/>
              <a:t>) </a:t>
            </a:r>
            <a:r>
              <a:rPr lang="ko-KR" altLang="en-US" sz="1800" dirty="0" err="1"/>
              <a:t>컬럼형</a:t>
            </a:r>
            <a:r>
              <a:rPr lang="ko-KR" altLang="en-US" sz="1800" dirty="0"/>
              <a:t> 서브 쿼리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Select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from </a:t>
            </a:r>
            <a:r>
              <a:rPr lang="ko-KR" altLang="en-US" sz="1800" dirty="0" err="1" smtClean="0"/>
              <a:t>테이블명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Where </a:t>
            </a:r>
            <a:r>
              <a:rPr lang="ko-KR" altLang="en-US" sz="1800" dirty="0" smtClean="0"/>
              <a:t>조건</a:t>
            </a: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 and A1.</a:t>
            </a:r>
            <a:r>
              <a:rPr lang="ko-KR" altLang="en-US" sz="1800" dirty="0" err="1" smtClean="0"/>
              <a:t>컬럼명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= (Select B1.</a:t>
            </a:r>
            <a:r>
              <a:rPr lang="ko-KR" altLang="en-US" sz="1800" dirty="0" err="1" smtClean="0"/>
              <a:t>컬럼명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from </a:t>
            </a:r>
            <a:r>
              <a:rPr lang="ko-KR" altLang="en-US" sz="1800" dirty="0" err="1" smtClean="0"/>
              <a:t>테이블명</a:t>
            </a:r>
            <a:r>
              <a:rPr lang="en-US" altLang="ko-KR" sz="1800" dirty="0" smtClean="0"/>
              <a:t>B AS B1 where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44" y="4502154"/>
            <a:ext cx="735432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7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199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 smtClean="0"/>
              <a:t>7) </a:t>
            </a:r>
            <a:r>
              <a:rPr lang="ko-KR" altLang="en-US" sz="2400" dirty="0" smtClean="0"/>
              <a:t>정렬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오름차순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800" dirty="0" smtClean="0"/>
              <a:t>     Select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from </a:t>
            </a:r>
            <a:r>
              <a:rPr lang="ko-KR" altLang="en-US" sz="1800" dirty="0" err="1" smtClean="0"/>
              <a:t>테이블명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Where </a:t>
            </a:r>
            <a:r>
              <a:rPr lang="ko-KR" altLang="en-US" sz="1800" dirty="0" smtClean="0"/>
              <a:t>조건</a:t>
            </a: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order by </a:t>
            </a:r>
            <a:r>
              <a:rPr lang="ko-KR" altLang="en-US" sz="1800" dirty="0" err="1" smtClean="0"/>
              <a:t>컬럼명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asc</a:t>
            </a:r>
            <a:r>
              <a:rPr lang="en-US" altLang="ko-KR" sz="1800" dirty="0"/>
              <a:t>;</a:t>
            </a: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939" y="3026494"/>
            <a:ext cx="299126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4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199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/>
              <a:t>8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정렬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내림차순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800" dirty="0" smtClean="0"/>
              <a:t>     Select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from </a:t>
            </a:r>
            <a:r>
              <a:rPr lang="ko-KR" altLang="en-US" sz="1800" dirty="0" err="1" smtClean="0"/>
              <a:t>테이블명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Where </a:t>
            </a:r>
            <a:r>
              <a:rPr lang="ko-KR" altLang="en-US" sz="1800" dirty="0" smtClean="0"/>
              <a:t>조건</a:t>
            </a: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order by </a:t>
            </a:r>
            <a:r>
              <a:rPr lang="ko-KR" altLang="en-US" sz="1800" dirty="0" err="1" smtClean="0"/>
              <a:t>컬럼명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desc</a:t>
            </a:r>
            <a:r>
              <a:rPr lang="en-US" altLang="ko-KR" sz="1800" dirty="0"/>
              <a:t>;</a:t>
            </a: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298" y="3040256"/>
            <a:ext cx="3115110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5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199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 smtClean="0"/>
              <a:t>9) </a:t>
            </a:r>
            <a:r>
              <a:rPr lang="ko-KR" altLang="en-US" sz="2400" dirty="0" smtClean="0"/>
              <a:t>정렬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다중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800" dirty="0" smtClean="0"/>
              <a:t>     Select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from </a:t>
            </a:r>
            <a:r>
              <a:rPr lang="ko-KR" altLang="en-US" sz="1800" dirty="0" err="1" smtClean="0"/>
              <a:t>테이블명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Where </a:t>
            </a:r>
            <a:r>
              <a:rPr lang="ko-KR" altLang="en-US" sz="1800" dirty="0" smtClean="0"/>
              <a:t>조건</a:t>
            </a: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order by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desc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2 </a:t>
            </a:r>
            <a:r>
              <a:rPr lang="en-US" altLang="ko-KR" sz="1800" dirty="0" err="1" smtClean="0"/>
              <a:t>asc</a:t>
            </a:r>
            <a:r>
              <a:rPr lang="en-US" altLang="ko-KR" sz="1800" dirty="0" smtClean="0"/>
              <a:t>;</a:t>
            </a: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506" y="2687158"/>
            <a:ext cx="369621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5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98765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5. </a:t>
            </a:r>
            <a:r>
              <a:rPr lang="ko-KR" altLang="en-US" sz="2400" dirty="0" smtClean="0"/>
              <a:t>고객관리대장의 사람 중 상품권을 수령한 사람들의 </a:t>
            </a:r>
            <a:r>
              <a:rPr lang="ko-KR" altLang="en-US" sz="2400" dirty="0" err="1" smtClean="0"/>
              <a:t>고객이름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연락처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상품권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발급일자를</a:t>
            </a:r>
            <a:r>
              <a:rPr lang="ko-KR" altLang="en-US" sz="2400" dirty="0" smtClean="0"/>
              <a:t> 출력 하시오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실습 </a:t>
            </a:r>
            <a:r>
              <a:rPr lang="en-US" altLang="ko-KR" sz="2400" dirty="0" smtClean="0"/>
              <a:t>6. </a:t>
            </a:r>
            <a:r>
              <a:rPr lang="ko-KR" altLang="en-US" sz="2400" dirty="0"/>
              <a:t>고객관리대장의 사람 중 상품권을 </a:t>
            </a:r>
            <a:r>
              <a:rPr lang="ko-KR" altLang="en-US" sz="2400" dirty="0" smtClean="0"/>
              <a:t>수령 하지 못한 </a:t>
            </a:r>
            <a:r>
              <a:rPr lang="ko-KR" altLang="en-US" sz="2400" dirty="0"/>
              <a:t>사람들의 </a:t>
            </a:r>
            <a:r>
              <a:rPr lang="ko-KR" altLang="en-US" sz="2400" dirty="0" err="1"/>
              <a:t>고객이름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연락처를 </a:t>
            </a:r>
            <a:r>
              <a:rPr lang="ko-KR" altLang="en-US" sz="2400" dirty="0"/>
              <a:t>출력 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7. “</a:t>
            </a:r>
            <a:r>
              <a:rPr lang="ko-KR" altLang="en-US" sz="2400" dirty="0" smtClean="0"/>
              <a:t>실습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6”</a:t>
            </a:r>
            <a:r>
              <a:rPr lang="ko-KR" altLang="en-US" sz="2400" dirty="0" smtClean="0"/>
              <a:t>의 결과를 </a:t>
            </a:r>
            <a:r>
              <a:rPr lang="ko-KR" altLang="en-US" sz="2400" dirty="0" err="1" smtClean="0"/>
              <a:t>고객이름</a:t>
            </a:r>
            <a:r>
              <a:rPr lang="ko-KR" altLang="en-US" sz="2400" dirty="0" smtClean="0"/>
              <a:t> 기준으로 내림차순 정렬 하시오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0844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40573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2. Union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1) </a:t>
            </a:r>
            <a:r>
              <a:rPr lang="ko-KR" altLang="en-US" sz="2400" dirty="0" smtClean="0"/>
              <a:t>서로 다른 테이블의 </a:t>
            </a:r>
            <a:r>
              <a:rPr lang="en-US" altLang="ko-KR" sz="2400" dirty="0" smtClean="0"/>
              <a:t>Union</a:t>
            </a:r>
          </a:p>
          <a:p>
            <a:pPr marL="0" indent="0">
              <a:buNone/>
            </a:pPr>
            <a:r>
              <a:rPr lang="en-US" altLang="ko-KR" sz="1800" dirty="0" smtClean="0"/>
              <a:t>     Select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1,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from </a:t>
            </a:r>
            <a:r>
              <a:rPr lang="ko-KR" altLang="en-US" sz="1800" dirty="0" err="1" smtClean="0"/>
              <a:t>테이블명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Where </a:t>
            </a:r>
            <a:r>
              <a:rPr lang="ko-KR" altLang="en-US" sz="1800" dirty="0" smtClean="0"/>
              <a:t>조건</a:t>
            </a: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Select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1,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from </a:t>
            </a:r>
            <a:r>
              <a:rPr lang="ko-KR" altLang="en-US" sz="1800" dirty="0" err="1" smtClean="0"/>
              <a:t>테이블명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AS A2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Where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24115"/>
            <a:ext cx="2400635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40573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2. Union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1) </a:t>
            </a:r>
            <a:r>
              <a:rPr lang="ko-KR" altLang="en-US" sz="2400" dirty="0" smtClean="0"/>
              <a:t>동일 테이블의 </a:t>
            </a:r>
            <a:r>
              <a:rPr lang="en-US" altLang="ko-KR" sz="2400" dirty="0" smtClean="0"/>
              <a:t>Union</a:t>
            </a:r>
          </a:p>
          <a:p>
            <a:pPr marL="0" indent="0">
              <a:buNone/>
            </a:pPr>
            <a:r>
              <a:rPr lang="en-US" altLang="ko-KR" sz="1800" dirty="0" smtClean="0"/>
              <a:t>     Select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1,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from </a:t>
            </a:r>
            <a:r>
              <a:rPr lang="ko-KR" altLang="en-US" sz="1800" dirty="0" err="1" smtClean="0"/>
              <a:t>테이블명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Where </a:t>
            </a:r>
            <a:r>
              <a:rPr lang="ko-KR" altLang="en-US" sz="1800" dirty="0" smtClean="0"/>
              <a:t>조건</a:t>
            </a: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Select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1, </a:t>
            </a:r>
            <a:r>
              <a:rPr lang="ko-KR" altLang="en-US" sz="1800" dirty="0" err="1" smtClean="0"/>
              <a:t>컬럼명</a:t>
            </a:r>
            <a:r>
              <a:rPr lang="en-US" altLang="ko-KR" sz="1800" dirty="0" smtClean="0"/>
              <a:t>2</a:t>
            </a:r>
          </a:p>
          <a:p>
            <a:pPr marL="0" indent="0"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/>
              <a:t>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</a:t>
            </a:r>
            <a:r>
              <a:rPr lang="en-US" altLang="ko-KR" sz="1800" dirty="0" smtClean="0"/>
              <a:t>A1</a:t>
            </a:r>
          </a:p>
          <a:p>
            <a:pPr marL="0" indent="0">
              <a:buNone/>
            </a:pPr>
            <a:r>
              <a:rPr lang="en-US" altLang="ko-KR" sz="1800" dirty="0" smtClean="0"/>
              <a:t>    Where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31" y="2198005"/>
            <a:ext cx="2314898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4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98765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8. </a:t>
            </a:r>
            <a:r>
              <a:rPr lang="ko-KR" altLang="en-US" sz="2400" dirty="0" smtClean="0"/>
              <a:t>상품권 발급 대장 테이블을 두 번 사용하여 </a:t>
            </a:r>
            <a:r>
              <a:rPr lang="en-US" altLang="ko-KR" sz="2400" dirty="0" err="1" smtClean="0"/>
              <a:t>c_id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컬럼만 </a:t>
            </a:r>
            <a:r>
              <a:rPr lang="en-US" altLang="ko-KR" sz="2400" dirty="0" smtClean="0"/>
              <a:t>union </a:t>
            </a:r>
            <a:r>
              <a:rPr lang="ko-KR" altLang="en-US" sz="2400" dirty="0" smtClean="0"/>
              <a:t>시키고 결과를 확인 하시오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/>
              <a:t>9</a:t>
            </a:r>
            <a:r>
              <a:rPr lang="en-US" altLang="ko-KR" sz="2400" smtClean="0"/>
              <a:t>. </a:t>
            </a:r>
            <a:r>
              <a:rPr lang="ko-KR" altLang="en-US" sz="2400" dirty="0" smtClean="0"/>
              <a:t>상품권 발급 대장 테이블을 이용하여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만원 초과 상품권을 발급 받은 고객 </a:t>
            </a:r>
            <a:r>
              <a:rPr lang="ko-KR" altLang="en-US" sz="2400" dirty="0" err="1" smtClean="0"/>
              <a:t>관리번호를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번 출력되도록 구성 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7270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mtClean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smtClean="0"/>
              <a:t>  1) </a:t>
            </a:r>
            <a:r>
              <a:rPr lang="ko-KR" altLang="en-US" sz="2400" smtClean="0"/>
              <a:t>일반 조회</a:t>
            </a:r>
            <a:endParaRPr lang="en-US" altLang="ko-KR" sz="24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smtClean="0"/>
              <a:t>     Select * from </a:t>
            </a:r>
            <a:r>
              <a:rPr lang="ko-KR" altLang="en-US" sz="2400" smtClean="0"/>
              <a:t>테이블명</a:t>
            </a:r>
            <a:r>
              <a:rPr lang="en-US" altLang="ko-KR" sz="2400" smtClean="0"/>
              <a:t>;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585" y="1820262"/>
            <a:ext cx="4477375" cy="43059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mtClean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smtClean="0"/>
              <a:t>  2) </a:t>
            </a:r>
            <a:r>
              <a:rPr lang="ko-KR" altLang="en-US" sz="2400" smtClean="0"/>
              <a:t>테이블 구조 확인</a:t>
            </a:r>
            <a:endParaRPr lang="en-US" altLang="ko-KR" sz="24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smtClean="0"/>
              <a:t>     desc </a:t>
            </a:r>
            <a:r>
              <a:rPr lang="ko-KR" altLang="en-US" sz="2400" smtClean="0"/>
              <a:t>테이블명</a:t>
            </a:r>
            <a:r>
              <a:rPr lang="en-US" altLang="ko-KR" sz="2400" smtClean="0"/>
              <a:t>;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16" y="3358090"/>
            <a:ext cx="4420217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1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mtClean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smtClean="0"/>
              <a:t>  3) </a:t>
            </a:r>
            <a:r>
              <a:rPr lang="ko-KR" altLang="en-US" sz="2400" smtClean="0"/>
              <a:t>권장되는 조회</a:t>
            </a:r>
            <a:endParaRPr lang="en-US" altLang="ko-KR" sz="24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smtClean="0"/>
              <a:t>     Select </a:t>
            </a:r>
            <a:r>
              <a:rPr lang="ko-KR" altLang="en-US" sz="2400" smtClean="0"/>
              <a:t>컬럼명</a:t>
            </a:r>
            <a:r>
              <a:rPr lang="en-US" altLang="ko-KR" sz="2400" smtClean="0"/>
              <a:t>, </a:t>
            </a:r>
            <a:r>
              <a:rPr lang="ko-KR" altLang="en-US" sz="2400" smtClean="0"/>
              <a:t>컬럼명</a:t>
            </a:r>
            <a:r>
              <a:rPr lang="en-US" altLang="ko-KR" sz="2400" smtClean="0"/>
              <a:t>… from </a:t>
            </a:r>
            <a:r>
              <a:rPr lang="ko-KR" altLang="en-US" sz="2400" smtClean="0"/>
              <a:t>테이블명 </a:t>
            </a:r>
            <a:r>
              <a:rPr lang="en-US" altLang="ko-KR" sz="2400" smtClean="0"/>
              <a:t>Where </a:t>
            </a:r>
            <a:r>
              <a:rPr lang="ko-KR" altLang="en-US" sz="2400" smtClean="0"/>
              <a:t>조건</a:t>
            </a:r>
            <a:r>
              <a:rPr lang="en-US" altLang="ko-KR" sz="2400" smtClean="0"/>
              <a:t>;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89" y="2956042"/>
            <a:ext cx="506800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2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mtClean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smtClean="0"/>
              <a:t>  3) </a:t>
            </a:r>
            <a:r>
              <a:rPr lang="ko-KR" altLang="en-US" sz="2400" smtClean="0"/>
              <a:t>다중 조건 조회</a:t>
            </a:r>
            <a:r>
              <a:rPr lang="en-US" altLang="ko-KR" sz="2400" smtClean="0"/>
              <a:t>(AND)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smtClean="0"/>
              <a:t>     Select </a:t>
            </a:r>
            <a:r>
              <a:rPr lang="ko-KR" altLang="en-US" sz="2400" smtClean="0"/>
              <a:t>컬럼명</a:t>
            </a:r>
            <a:r>
              <a:rPr lang="en-US" altLang="ko-KR" sz="2400" smtClean="0"/>
              <a:t>, </a:t>
            </a:r>
            <a:r>
              <a:rPr lang="ko-KR" altLang="en-US" sz="2400" smtClean="0"/>
              <a:t>컬럼명</a:t>
            </a:r>
            <a:r>
              <a:rPr lang="en-US" altLang="ko-KR" sz="240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smtClean="0"/>
              <a:t>       from </a:t>
            </a:r>
            <a:r>
              <a:rPr lang="ko-KR" altLang="en-US" sz="2400" smtClean="0"/>
              <a:t>테이블명</a:t>
            </a:r>
            <a:endParaRPr lang="en-US" altLang="ko-KR" sz="24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smtClean="0"/>
              <a:t>   </a:t>
            </a:r>
            <a:r>
              <a:rPr lang="ko-KR" altLang="en-US" sz="2400" smtClean="0"/>
              <a:t> </a:t>
            </a:r>
            <a:r>
              <a:rPr lang="en-US" altLang="ko-KR" sz="2400" smtClean="0"/>
              <a:t>Where </a:t>
            </a:r>
            <a:r>
              <a:rPr lang="ko-KR" altLang="en-US" sz="2400" smtClean="0"/>
              <a:t>조건</a:t>
            </a:r>
            <a:r>
              <a:rPr lang="en-US" altLang="ko-KR" sz="2400" smtClean="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smtClean="0"/>
              <a:t>        and </a:t>
            </a:r>
            <a:r>
              <a:rPr lang="ko-KR" altLang="en-US" sz="2400" smtClean="0"/>
              <a:t>조건</a:t>
            </a:r>
            <a:r>
              <a:rPr lang="en-US" altLang="ko-KR" sz="2400" smtClean="0"/>
              <a:t>2;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04" y="3611212"/>
            <a:ext cx="274358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5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mtClean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smtClean="0"/>
              <a:t>  4) </a:t>
            </a:r>
            <a:r>
              <a:rPr lang="ko-KR" altLang="en-US" sz="2400" smtClean="0"/>
              <a:t>다중 조건 조회</a:t>
            </a:r>
            <a:r>
              <a:rPr lang="en-US" altLang="ko-KR" sz="2400" smtClean="0"/>
              <a:t>(OR)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smtClean="0"/>
              <a:t>     Select </a:t>
            </a:r>
            <a:r>
              <a:rPr lang="ko-KR" altLang="en-US" sz="2400" smtClean="0"/>
              <a:t>컬럼명</a:t>
            </a:r>
            <a:r>
              <a:rPr lang="en-US" altLang="ko-KR" sz="2400" smtClean="0"/>
              <a:t>, </a:t>
            </a:r>
            <a:r>
              <a:rPr lang="ko-KR" altLang="en-US" sz="2400" smtClean="0"/>
              <a:t>컬럼명</a:t>
            </a:r>
            <a:r>
              <a:rPr lang="en-US" altLang="ko-KR" sz="240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smtClean="0"/>
              <a:t>       from </a:t>
            </a:r>
            <a:r>
              <a:rPr lang="ko-KR" altLang="en-US" sz="2400" smtClean="0"/>
              <a:t>테이블명</a:t>
            </a:r>
            <a:endParaRPr lang="en-US" altLang="ko-KR" sz="24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smtClean="0"/>
              <a:t>   </a:t>
            </a:r>
            <a:r>
              <a:rPr lang="ko-KR" altLang="en-US" sz="2400" smtClean="0"/>
              <a:t> </a:t>
            </a:r>
            <a:r>
              <a:rPr lang="en-US" altLang="ko-KR" sz="2400" smtClean="0"/>
              <a:t>Where </a:t>
            </a:r>
            <a:r>
              <a:rPr lang="ko-KR" altLang="en-US" sz="2400" smtClean="0"/>
              <a:t>조건</a:t>
            </a:r>
            <a:r>
              <a:rPr lang="en-US" altLang="ko-KR" sz="2400" smtClean="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smtClean="0"/>
              <a:t>          or </a:t>
            </a:r>
            <a:r>
              <a:rPr lang="ko-KR" altLang="en-US" sz="2400" smtClean="0"/>
              <a:t>조건</a:t>
            </a:r>
            <a:r>
              <a:rPr lang="en-US" altLang="ko-KR" sz="2400" smtClean="0"/>
              <a:t>2;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427" y="1972683"/>
            <a:ext cx="2819794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1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1.Select</a:t>
            </a:r>
          </a:p>
          <a:p>
            <a:pPr marL="0" indent="0">
              <a:buNone/>
            </a:pPr>
            <a:r>
              <a:rPr lang="en-US" altLang="ko-KR" sz="2400" dirty="0" smtClean="0"/>
              <a:t>  5) </a:t>
            </a:r>
            <a:r>
              <a:rPr lang="ko-KR" altLang="en-US" sz="2400" dirty="0" smtClean="0"/>
              <a:t>범위 조건</a:t>
            </a:r>
            <a:r>
              <a:rPr lang="en-US" altLang="ko-KR" sz="2400" dirty="0" smtClean="0"/>
              <a:t>(between)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   Select </a:t>
            </a:r>
            <a:r>
              <a:rPr lang="ko-KR" altLang="en-US" sz="2400" dirty="0" err="1" smtClean="0"/>
              <a:t>컬럼명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컬럼명</a:t>
            </a:r>
            <a:r>
              <a:rPr lang="en-US" altLang="ko-KR" sz="2400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     from </a:t>
            </a:r>
            <a:r>
              <a:rPr lang="ko-KR" altLang="en-US" sz="2400" dirty="0" err="1" smtClean="0"/>
              <a:t>테이블명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Where </a:t>
            </a:r>
            <a:r>
              <a:rPr lang="ko-KR" altLang="en-US" sz="2400" dirty="0" err="1" smtClean="0"/>
              <a:t>컬럼명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between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조건</a:t>
            </a:r>
            <a:r>
              <a:rPr lang="en-US" altLang="ko-KR" sz="2400" dirty="0" smtClean="0"/>
              <a:t>1 and </a:t>
            </a:r>
            <a:r>
              <a:rPr lang="ko-KR" altLang="en-US" sz="2400" dirty="0" smtClean="0"/>
              <a:t>조건</a:t>
            </a:r>
            <a:r>
              <a:rPr lang="en-US" altLang="ko-KR" sz="2400" dirty="0" smtClean="0"/>
              <a:t>2;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24" y="3138346"/>
            <a:ext cx="3419952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7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1.Select</a:t>
            </a:r>
          </a:p>
          <a:p>
            <a:pPr marL="0" indent="0">
              <a:buNone/>
            </a:pPr>
            <a:r>
              <a:rPr lang="en-US" altLang="ko-KR" sz="2400" dirty="0" smtClean="0"/>
              <a:t>  6) like </a:t>
            </a:r>
            <a:r>
              <a:rPr lang="ko-KR" altLang="en-US" sz="2400" dirty="0" smtClean="0"/>
              <a:t>조건 조회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   Select </a:t>
            </a:r>
            <a:r>
              <a:rPr lang="ko-KR" altLang="en-US" sz="2400" dirty="0" err="1" smtClean="0"/>
              <a:t>컬럼명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컬럼명</a:t>
            </a:r>
            <a:r>
              <a:rPr lang="en-US" altLang="ko-KR" sz="2400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     from </a:t>
            </a:r>
            <a:r>
              <a:rPr lang="ko-KR" altLang="en-US" sz="2400" dirty="0" err="1" smtClean="0"/>
              <a:t>테이블명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Where </a:t>
            </a:r>
            <a:r>
              <a:rPr lang="ko-KR" altLang="en-US" sz="2400" dirty="0" err="1" smtClean="0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like ‘%</a:t>
            </a:r>
            <a:r>
              <a:rPr lang="ko-KR" altLang="en-US" sz="2400" dirty="0" smtClean="0"/>
              <a:t>일부 글자</a:t>
            </a:r>
            <a:r>
              <a:rPr lang="en-US" altLang="ko-KR" sz="2400" dirty="0" smtClean="0"/>
              <a:t>%’;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857" y="1460352"/>
            <a:ext cx="2857899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98765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1. </a:t>
            </a:r>
            <a:r>
              <a:rPr lang="ko-KR" altLang="en-US" sz="2400" dirty="0" smtClean="0"/>
              <a:t>고객관리대장 테이블의 </a:t>
            </a:r>
            <a:r>
              <a:rPr lang="ko-KR" altLang="en-US" sz="2400" dirty="0" err="1" smtClean="0"/>
              <a:t>고객등급에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VIP</a:t>
            </a:r>
            <a:r>
              <a:rPr lang="ko-KR" altLang="en-US" sz="2400" dirty="0" smtClean="0"/>
              <a:t>인 사람의 이름과 등급을 모두 출력 하시오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2. </a:t>
            </a:r>
            <a:r>
              <a:rPr lang="ko-KR" altLang="en-US" sz="2400" dirty="0" smtClean="0"/>
              <a:t>고객관리대장 테이블의 연락처에 </a:t>
            </a:r>
            <a:r>
              <a:rPr lang="en-US" altLang="ko-KR" sz="2400" dirty="0" smtClean="0"/>
              <a:t>11</a:t>
            </a:r>
            <a:r>
              <a:rPr lang="ko-KR" altLang="en-US" sz="2400" dirty="0" smtClean="0"/>
              <a:t>이 포함된 사람의 이름과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연락처를 모두 출력 하시오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3. </a:t>
            </a:r>
            <a:r>
              <a:rPr lang="ko-KR" altLang="en-US" sz="2400" dirty="0" smtClean="0"/>
              <a:t>우편번호가 </a:t>
            </a:r>
            <a:r>
              <a:rPr lang="en-US" altLang="ko-KR" sz="2400" dirty="0" smtClean="0"/>
              <a:t>8</a:t>
            </a:r>
            <a:r>
              <a:rPr lang="ko-KR" altLang="en-US" sz="2400" dirty="0" smtClean="0"/>
              <a:t>로 시작하는 사람들의 고객관리번호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고객이름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우편번호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나이를 출력 하시오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4. </a:t>
            </a:r>
            <a:r>
              <a:rPr lang="ko-KR" altLang="en-US" sz="2400" dirty="0" smtClean="0"/>
              <a:t>나이가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세 미만의 </a:t>
            </a:r>
            <a:r>
              <a:rPr lang="ko-KR" altLang="en-US" sz="2400" dirty="0" err="1" smtClean="0"/>
              <a:t>고객이름과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고객등급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나이를 모두 출력 하시오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9877727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Pages>78</Pages>
  <Words>681</Words>
  <Characters>0</Characters>
  <Application>Microsoft Office PowerPoint</Application>
  <DocSecurity>0</DocSecurity>
  <PresentationFormat>와이드스크린</PresentationFormat>
  <Lines>0</Lines>
  <Paragraphs>119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30_Office 테마</vt:lpstr>
      <vt:lpstr>Office theme</vt:lpstr>
      <vt:lpstr>6강 SQL Select, Union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84</cp:revision>
  <dcterms:modified xsi:type="dcterms:W3CDTF">2022-05-31T03:24:37Z</dcterms:modified>
  <cp:version>9.104.121.46349</cp:version>
</cp:coreProperties>
</file>