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57.xml" ContentType="application/inkml+xml"/>
  <Override PartName="/ppt/ink/ink58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3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1.xml" ContentType="application/inkml+xml"/>
  <Override PartName="/ppt/ink/ink7.xml" ContentType="application/inkml+xml"/>
  <Override PartName="/ppt/ink/ink12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567" r:id="rId68"/>
    <p:sldMasterId id="2147485568" r:id="rId70"/>
    <p:sldMasterId id="2147485569" r:id="rId72"/>
    <p:sldMasterId id="2147485570" r:id="rId74"/>
    <p:sldMasterId id="2147485571" r:id="rId76"/>
    <p:sldMasterId id="2147485572" r:id="rId78"/>
  </p:sldMasterIdLst>
  <p:sldIdLst>
    <p:sldId id="368" r:id="rId80"/>
    <p:sldId id="394" r:id="rId81"/>
    <p:sldId id="359" r:id="rId82"/>
    <p:sldId id="360" r:id="rId83"/>
    <p:sldId id="361" r:id="rId84"/>
    <p:sldId id="362" r:id="rId85"/>
    <p:sldId id="363" r:id="rId86"/>
    <p:sldId id="393" r:id="rId87"/>
    <p:sldId id="397" r:id="rId88"/>
    <p:sldId id="398" r:id="rId89"/>
    <p:sldId id="403" r:id="rId90"/>
    <p:sldId id="401" r:id="rId91"/>
    <p:sldId id="404" r:id="rId92"/>
    <p:sldId id="402" r:id="rId93"/>
    <p:sldId id="366" r:id="rId94"/>
    <p:sldId id="396" r:id="rId95"/>
    <p:sldId id="400" r:id="rId9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2" userDrawn="1">
          <p15:clr>
            <a:srgbClr val="A4A3A4"/>
          </p15:clr>
        </p15:guide>
        <p15:guide id="2" orient="horz" pos="2147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8" y="96"/>
      </p:cViewPr>
      <p:guideLst>
        <p:guide pos="402"/>
        <p:guide orient="horz" pos="21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0" Type="http://schemas.openxmlformats.org/officeDocument/2006/relationships/slide" Target="slides/slide11.xml"></Relationship><Relationship Id="rId91" Type="http://schemas.openxmlformats.org/officeDocument/2006/relationships/slide" Target="slides/slide12.xml"></Relationship><Relationship Id="rId92" Type="http://schemas.openxmlformats.org/officeDocument/2006/relationships/slide" Target="slides/slide13.xml"></Relationship><Relationship Id="rId93" Type="http://schemas.openxmlformats.org/officeDocument/2006/relationships/slide" Target="slides/slide14.xml"></Relationship><Relationship Id="rId94" Type="http://schemas.openxmlformats.org/officeDocument/2006/relationships/slide" Target="slides/slide15.xml"></Relationship><Relationship Id="rId95" Type="http://schemas.openxmlformats.org/officeDocument/2006/relationships/slide" Target="slides/slide16.xml"></Relationship><Relationship Id="rId96" Type="http://schemas.openxmlformats.org/officeDocument/2006/relationships/slide" Target="slides/slide17.xml"></Relationship><Relationship Id="rId97" Type="http://schemas.openxmlformats.org/officeDocument/2006/relationships/viewProps" Target="viewProps.xml"></Relationship><Relationship Id="rId98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9.xml"></Relationship><Relationship Id="rId3" Type="http://schemas.openxmlformats.org/officeDocument/2006/relationships/image" Target="../media/fImage44424628145.emf"></Relationship><Relationship Id="rId4" Type="http://schemas.openxmlformats.org/officeDocument/2006/relationships/image" Target="../media/fImage939024703281.png"></Relationship><Relationship Id="rId5" Type="http://schemas.openxmlformats.org/officeDocument/2006/relationships/image" Target="../media/fImage823124716827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4.xml"></Relationship><Relationship Id="rId3" Type="http://schemas.openxmlformats.org/officeDocument/2006/relationships/image" Target="../media/fImage44455241.emf"></Relationship><Relationship Id="rId4" Type="http://schemas.openxmlformats.org/officeDocument/2006/relationships/image" Target="../media/fImage244735598467.png"></Relationship><Relationship Id="rId5" Type="http://schemas.openxmlformats.org/officeDocument/2006/relationships/image" Target="../media/fImage218985606334.png"></Relationship></Relationships>
</file>

<file path=ppt/slides/_rels/slide12.xml.rels><?xml version="1.0" encoding="UTF-8"?>
<Relationships xmlns="http://schemas.openxmlformats.org/package/2006/relationships"><Relationship Id="rId7" Type="http://schemas.openxmlformats.org/officeDocument/2006/relationships/customXml" Target="../ink/ink15.xml"></Relationship><Relationship Id="rId8" Type="http://schemas.openxmlformats.org/officeDocument/2006/relationships/image" Target="../media/fImage4442756500.emf"></Relationship><Relationship Id="rId9" Type="http://schemas.openxmlformats.org/officeDocument/2006/relationships/image" Target="../media/fImage286415869169.png"></Relationship><Relationship Id="rId10" Type="http://schemas.openxmlformats.org/officeDocument/2006/relationships/slideLayout" Target="../slideLayouts/slideLayout5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6.xml"></Relationship><Relationship Id="rId3" Type="http://schemas.openxmlformats.org/officeDocument/2006/relationships/image" Target="../media/fImage4445795724.emf"></Relationship><Relationship Id="rId4" Type="http://schemas.openxmlformats.org/officeDocument/2006/relationships/image" Target="../media/fImage47535586500.png"></Relationship><Relationship Id="rId5" Type="http://schemas.openxmlformats.org/officeDocument/2006/relationships/image" Target="../media/fImage41125599169.png"></Relationship><Relationship Id="rId6" Type="http://schemas.openxmlformats.org/officeDocument/2006/relationships/image" Target="../media/fImage6231560572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0.xml"></Relationship><Relationship Id="rId3" Type="http://schemas.openxmlformats.org/officeDocument/2006/relationships/image" Target="../media/fImage4446481478.emf"></Relationship><Relationship Id="rId4" Type="http://schemas.openxmlformats.org/officeDocument/2006/relationships/image" Target="../media/fImage185586539358.png"></Relationship></Relationships>
</file>

<file path=ppt/slides/_rels/slide15.xml.rels><?xml version="1.0" encoding="UTF-8"?>
<Relationships xmlns="http://schemas.openxmlformats.org/package/2006/relationships"><Relationship Id="rId8" Type="http://schemas.openxmlformats.org/officeDocument/2006/relationships/customXml" Target="../ink/ink11.xml"></Relationship><Relationship Id="rId9" Type="http://schemas.openxmlformats.org/officeDocument/2006/relationships/image" Target="../media/fImage4441852292.emf"></Relationship><Relationship Id="rId10" Type="http://schemas.openxmlformats.org/officeDocument/2006/relationships/slideLayout" Target="../slideLayouts/slideLayout57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2.xml"></Relationship><Relationship Id="rId3" Type="http://schemas.openxmlformats.org/officeDocument/2006/relationships/image" Target="../media/fImage44424055436.emf"></Relationship><Relationship Id="rId4" Type="http://schemas.openxmlformats.org/officeDocument/2006/relationships/image" Target="../media/fImage711324112391.png"></Relationship><Relationship Id="rId5" Type="http://schemas.openxmlformats.org/officeDocument/2006/relationships/image" Target="../media/fImage1590424124604.png"></Relationship></Relationships>
</file>

<file path=ppt/slides/_rels/slide17.xml.rels><?xml version="1.0" encoding="UTF-8"?>
<Relationships xmlns="http://schemas.openxmlformats.org/package/2006/relationships"><Relationship Id="rId4" Type="http://schemas.openxmlformats.org/officeDocument/2006/relationships/image" Target="../media/fImage52252529153.png"></Relationship><Relationship Id="rId5" Type="http://schemas.openxmlformats.org/officeDocument/2006/relationships/customXml" Target="../ink/ink13.xml"></Relationship><Relationship Id="rId6" Type="http://schemas.openxmlformats.org/officeDocument/2006/relationships/image" Target="../media/fImage4443496962.emf"></Relationship><Relationship Id="rId7" Type="http://schemas.openxmlformats.org/officeDocument/2006/relationships/slideLayout" Target="../slideLayouts/slideLayout57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image" Target="../media/fImage1171620878467.png"></Relationship><Relationship Id="rId7" Type="http://schemas.openxmlformats.org/officeDocument/2006/relationships/customXml" Target="../ink/ink1.xml"></Relationship><Relationship Id="rId8" Type="http://schemas.openxmlformats.org/officeDocument/2006/relationships/image" Target="../media/fImage4446141.emf"></Relationship><Relationship Id="rId9" Type="http://schemas.openxmlformats.org/officeDocument/2006/relationships/slideLayout" Target="../slideLayouts/slideLayout57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customXml" Target="../ink/ink2.xml"></Relationship><Relationship Id="rId9" Type="http://schemas.openxmlformats.org/officeDocument/2006/relationships/image" Target="../media/fImage44417376334.emf"></Relationship><Relationship Id="rId10" Type="http://schemas.openxmlformats.org/officeDocument/2006/relationships/slideLayout" Target="../slideLayouts/slideLayout57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customXml" Target="../ink/ink3.xml"></Relationship><Relationship Id="rId9" Type="http://schemas.openxmlformats.org/officeDocument/2006/relationships/image" Target="../media/fImage44417616500.emf"></Relationship><Relationship Id="rId10" Type="http://schemas.openxmlformats.org/officeDocument/2006/relationships/slideLayout" Target="../slideLayouts/slideLayout57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ustomXml" Target="../ink/ink4.xml"></Relationship><Relationship Id="rId9" Type="http://schemas.openxmlformats.org/officeDocument/2006/relationships/image" Target="../media/fImage44417869169.emf"></Relationship><Relationship Id="rId10" Type="http://schemas.openxmlformats.org/officeDocument/2006/relationships/slideLayout" Target="../slideLayouts/slideLayout57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customXml" Target="../ink/ink5.xml"></Relationship><Relationship Id="rId9" Type="http://schemas.openxmlformats.org/officeDocument/2006/relationships/image" Target="../media/fImage44418075724.emf"></Relationship><Relationship Id="rId10" Type="http://schemas.openxmlformats.org/officeDocument/2006/relationships/slideLayout" Target="../slideLayouts/slideLayout57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customXml" Target="../ink/ink6.xml"></Relationship><Relationship Id="rId9" Type="http://schemas.openxmlformats.org/officeDocument/2006/relationships/image" Target="../media/fImage44418301478.emf"></Relationship><Relationship Id="rId10" Type="http://schemas.openxmlformats.org/officeDocument/2006/relationships/slideLayout" Target="../slideLayouts/slideLayout57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customXml" Target="../ink/ink7.xml"></Relationship><Relationship Id="rId8" Type="http://schemas.openxmlformats.org/officeDocument/2006/relationships/image" Target="../media/fImage44418749358.emf"></Relationship><Relationship Id="rId9" Type="http://schemas.openxmlformats.org/officeDocument/2006/relationships/image" Target="../media/fImage791424676962.png"></Relationship><Relationship Id="rId10" Type="http://schemas.openxmlformats.org/officeDocument/2006/relationships/slideLayout" Target="../slideLayouts/slideLayout57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2752424395705.png"></Relationship><Relationship Id="rId5" Type="http://schemas.openxmlformats.org/officeDocument/2006/relationships/customXml" Target="../ink/ink8.xml"></Relationship><Relationship Id="rId6" Type="http://schemas.openxmlformats.org/officeDocument/2006/relationships/image" Target="../media/fImage4442228467.emf"></Relationship><Relationship Id="rId7" Type="http://schemas.openxmlformats.org/officeDocument/2006/relationships/slideLayout" Target="../slideLayouts/slideLayout5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129794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965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Javascript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객체를 만드는 또 다른 방법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2" descr="C:/Users/dltjs/AppData/Roaming/PolarisOffice/ETemp/17744_15756320/fImage93902470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3255" y="2978150"/>
            <a:ext cx="3458210" cy="1819910"/>
          </a:xfrm>
          <a:prstGeom prst="rect"/>
          <a:noFill/>
        </p:spPr>
      </p:pic>
      <p:pic>
        <p:nvPicPr>
          <p:cNvPr id="37" name="그림 23" descr="C:/Users/dltjs/AppData/Roaming/PolarisOffice/ETemp/17744_15756320/fImage82312471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325" y="3000375"/>
            <a:ext cx="3429635" cy="1810385"/>
          </a:xfrm>
          <a:prstGeom prst="rect"/>
          <a:noFill/>
        </p:spPr>
      </p:pic>
      <p:sp>
        <p:nvSpPr>
          <p:cNvPr id="38" name="도형 24"/>
          <p:cNvSpPr>
            <a:spLocks/>
          </p:cNvSpPr>
          <p:nvPr/>
        </p:nvSpPr>
        <p:spPr>
          <a:xfrm rot="0">
            <a:off x="840105" y="3074035"/>
            <a:ext cx="2538095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2"/>
          <p:cNvSpPr>
            <a:spLocks/>
          </p:cNvSpPr>
          <p:nvPr/>
        </p:nvSpPr>
        <p:spPr>
          <a:xfrm rot="0">
            <a:off x="4548505" y="3093720"/>
            <a:ext cx="3271520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3375" cy="5958840"/>
            </a:xfrm>
            <a:custGeom>
              <a:gdLst>
                <a:gd fmla="*/ 3574143 w 11760205" name="TX0"/>
                <a:gd fmla="*/ 72571 h 5955851" name="TY0"/>
                <a:gd fmla="*/ 11716657 w 11760205" name="TX1"/>
                <a:gd fmla="*/ 72571 h 5955851" name="TY1"/>
                <a:gd fmla="*/ 11760200 w 11760205" name="TX2"/>
                <a:gd fmla="*/ 5936343 h 5955851" name="TY2"/>
                <a:gd fmla="*/ 0 w 11760205" name="TX3"/>
                <a:gd fmla="*/ 5955846 h 5955851" name="TY3"/>
                <a:gd fmla="*/ 77107 w 11760205" name="TX4"/>
                <a:gd fmla="*/ 0 h 5955851" name="TY4"/>
                <a:gd fmla="*/ 206828 w 11760205" name="TX5"/>
                <a:gd fmla="*/ 0 h 5955851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6550" cy="315595"/>
            </a:xfrm>
            <a:custGeom>
              <a:gdLst>
                <a:gd fmla="*/ 333375 w 333380" name="TX0"/>
                <a:gd fmla="*/ 0 h 312425" name="TY0"/>
                <a:gd fmla="*/ 333375 w 333380" name="TX1"/>
                <a:gd fmla="*/ 312420 h 312425" name="TY1"/>
                <a:gd fmla="*/ 0 w 333380" name="TX2"/>
                <a:gd fmla="*/ 309563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675" cy="2794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675" cy="127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930" cy="7493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735" cy="445135"/>
            </a:xfrm>
            <a:custGeom>
              <a:gdLst>
                <a:gd fmla="*/ 0 w 289565" name="TX0"/>
                <a:gd fmla="*/ 0 h 441965" name="TY0"/>
                <a:gd fmla="*/ 5715 w 289565" name="TX1"/>
                <a:gd fmla="*/ 315754 h 441965" name="TY1"/>
                <a:gd fmla="*/ 289560 w 289565" name="TX2"/>
                <a:gd fmla="*/ 441960 h 44196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1375" cy="155575"/>
            </a:xfrm>
            <a:custGeom>
              <a:gdLst>
                <a:gd fmla="*/ 0 w 838205" name="TX0"/>
                <a:gd fmla="*/ 152400 h 152405" name="TY0"/>
                <a:gd fmla="*/ 182880 w 838205" name="TX1"/>
                <a:gd fmla="*/ 0 h 152405" name="TY1"/>
                <a:gd fmla="*/ 838200 w 838205" name="TX2"/>
                <a:gd fmla="*/ 15240 h 15240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075" cy="315595"/>
            </a:xfrm>
            <a:custGeom>
              <a:gdLst>
                <a:gd fmla="*/ 342900 w 342905" name="TX0"/>
                <a:gd fmla="*/ 0 h 312425" name="TY0"/>
                <a:gd fmla="*/ 342900 w 342905" name="TX1"/>
                <a:gd fmla="*/ 312420 h 312425" name="TY1"/>
                <a:gd fmla="*/ 0 w 342905" name="TX2"/>
                <a:gd fmla="*/ 304800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695" cy="2159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4620" cy="4572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235" cy="6584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315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연산자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산술연산자                                                                    - 논리연산자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http://www.tcpschool.com/java/java_operator_logic</a:t>
            </a:r>
            <a:endParaRPr lang="ko-KR" altLang="en-US"/>
          </a:p>
        </p:txBody>
      </p:sp>
      <p:pic>
        <p:nvPicPr>
          <p:cNvPr id="35" name="그림 1" descr="C:/Users/dltjs/AppData/Roaming/PolarisOffice/ETemp/11000_8783216/fImage24473559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0565" y="2924810"/>
            <a:ext cx="4930775" cy="1944370"/>
          </a:xfrm>
          <a:prstGeom prst="rect"/>
          <a:noFill/>
        </p:spPr>
      </p:pic>
      <p:pic>
        <p:nvPicPr>
          <p:cNvPr id="36" name="그림 2" descr="C:/Users/dltjs/AppData/Roaming/PolarisOffice/ETemp/11000_8783216/fImage21898560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70955" y="2775585"/>
            <a:ext cx="3994785" cy="2521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15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매개변수와 인수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매개변수(parameter)란 함수의 정의에서 전달받은 인수를 함수 내부로 전달하기 위해 사용하는 변수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인수(argument)란 함수가 호출될 때 함수로 값을 전달해주는 값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http://www.tcpschool.com/javascript/js_function_parameterArgument</a:t>
            </a:r>
            <a:endParaRPr lang="ko-KR" altLang="en-US"/>
          </a:p>
        </p:txBody>
      </p:sp>
      <p:pic>
        <p:nvPicPr>
          <p:cNvPr id="35" name="그림 3" descr="C:/Users/dltjs/AppData/Roaming/PolarisOffice/ETemp/11000_8783216/fImage286415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4845" y="3278505"/>
            <a:ext cx="7639685" cy="2181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3375" cy="5958840"/>
            </a:xfrm>
            <a:custGeom>
              <a:gdLst>
                <a:gd fmla="*/ 3574143 w 11760205" name="TX0"/>
                <a:gd fmla="*/ 72571 h 5955851" name="TY0"/>
                <a:gd fmla="*/ 11716657 w 11760205" name="TX1"/>
                <a:gd fmla="*/ 72571 h 5955851" name="TY1"/>
                <a:gd fmla="*/ 11760200 w 11760205" name="TX2"/>
                <a:gd fmla="*/ 5936343 h 5955851" name="TY2"/>
                <a:gd fmla="*/ 0 w 11760205" name="TX3"/>
                <a:gd fmla="*/ 5955846 h 5955851" name="TY3"/>
                <a:gd fmla="*/ 77107 w 11760205" name="TX4"/>
                <a:gd fmla="*/ 0 h 5955851" name="TY4"/>
                <a:gd fmla="*/ 206828 w 11760205" name="TX5"/>
                <a:gd fmla="*/ 0 h 5955851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6550" cy="315595"/>
            </a:xfrm>
            <a:custGeom>
              <a:gdLst>
                <a:gd fmla="*/ 333375 w 333380" name="TX0"/>
                <a:gd fmla="*/ 0 h 312425" name="TY0"/>
                <a:gd fmla="*/ 333375 w 333380" name="TX1"/>
                <a:gd fmla="*/ 312420 h 312425" name="TY1"/>
                <a:gd fmla="*/ 0 w 333380" name="TX2"/>
                <a:gd fmla="*/ 309563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675" cy="2794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675" cy="127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930" cy="7493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735" cy="445135"/>
            </a:xfrm>
            <a:custGeom>
              <a:gdLst>
                <a:gd fmla="*/ 0 w 289565" name="TX0"/>
                <a:gd fmla="*/ 0 h 441965" name="TY0"/>
                <a:gd fmla="*/ 5715 w 289565" name="TX1"/>
                <a:gd fmla="*/ 315754 h 441965" name="TY1"/>
                <a:gd fmla="*/ 289560 w 289565" name="TX2"/>
                <a:gd fmla="*/ 441960 h 44196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1375" cy="155575"/>
            </a:xfrm>
            <a:custGeom>
              <a:gdLst>
                <a:gd fmla="*/ 0 w 838205" name="TX0"/>
                <a:gd fmla="*/ 152400 h 152405" name="TY0"/>
                <a:gd fmla="*/ 182880 w 838205" name="TX1"/>
                <a:gd fmla="*/ 0 h 152405" name="TY1"/>
                <a:gd fmla="*/ 838200 w 838205" name="TX2"/>
                <a:gd fmla="*/ 15240 h 15240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075" cy="315595"/>
            </a:xfrm>
            <a:custGeom>
              <a:gdLst>
                <a:gd fmla="*/ 342900 w 342905" name="TX0"/>
                <a:gd fmla="*/ 0 h 312425" name="TY0"/>
                <a:gd fmla="*/ 342900 w 342905" name="TX1"/>
                <a:gd fmla="*/ 312420 h 312425" name="TY1"/>
                <a:gd fmla="*/ 0 w 342905" name="TX2"/>
                <a:gd fmla="*/ 304800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695" cy="2159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4620" cy="4572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235" cy="6584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3150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if문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0565" cy="34150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조건식의 결과가 참(true)이면 주어진 명령문을 실행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35" name="Picture " descr="C:/Users/dltjs/AppData/Roaming/PolarisOffice/ETemp/11000_8783216/fImage4753558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800" y="2777490"/>
            <a:ext cx="4154170" cy="1220470"/>
          </a:xfrm>
          <a:prstGeom prst="rect"/>
          <a:noFill/>
        </p:spPr>
      </p:pic>
      <p:pic>
        <p:nvPicPr>
          <p:cNvPr id="36" name="Picture " descr="C:/Users/dltjs/AppData/Roaming/PolarisOffice/ETemp/11000_8783216/fImage4112559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4070" y="4133850"/>
            <a:ext cx="4554220" cy="1344295"/>
          </a:xfrm>
          <a:prstGeom prst="rect"/>
          <a:noFill/>
        </p:spPr>
      </p:pic>
      <p:pic>
        <p:nvPicPr>
          <p:cNvPr id="37" name="Picture " descr="C:/Users/dltjs/AppData/Roaming/PolarisOffice/ETemp/11000_8783216/fImage6231560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511165" y="3992880"/>
            <a:ext cx="5821045" cy="14585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25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e.target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930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이벤트가 발생하게 되면 발생된 이벤트에 대한 정보를 가지고 있는 객체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17" descr="C:/Users/dltjs/AppData/Roaming/PolarisOffice/ETemp/18936_15923032/fImage1855865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0" y="2900680"/>
            <a:ext cx="7011035" cy="2400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230568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선택자 종류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878455"/>
            <a:ext cx="10869295" cy="15989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document.getElementById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document.querySelector</a:t>
            </a:r>
            <a:r>
              <a:rPr sz="1400">
                <a:latin typeface="맑은 고딕" charset="0"/>
                <a:ea typeface="맑은 고딕" charset="0"/>
              </a:rPr>
              <a:t>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함수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42449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하나의 특별한 목적의 작업을 수행하도록 설계된 독립적인 블록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필요할 때마다 호출하여 해당 작업을 반복해서 수행할 수 있음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/>
              <a:t>호출방법  : 함수명();   </a:t>
            </a: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 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http://www.tcpschool.com/javascript/js_function_basic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4" descr="C:/Users/dltjs/AppData/Roaming/PolarisOffice/ETemp/17744_15756320/fImage71132411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"/>
          <a:stretch>
            <a:fillRect/>
          </a:stretch>
        </p:blipFill>
        <p:spPr>
          <a:xfrm rot="0">
            <a:off x="840105" y="3836670"/>
            <a:ext cx="2698750" cy="1181735"/>
          </a:xfrm>
          <a:prstGeom prst="rect"/>
          <a:noFill/>
        </p:spPr>
      </p:pic>
      <p:pic>
        <p:nvPicPr>
          <p:cNvPr id="36" name="그림 15" descr="C:/Users/dltjs/AppData/Roaming/PolarisOffice/ETemp/17744_15756320/fImage159042412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92675" y="3728085"/>
            <a:ext cx="6586855" cy="1400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배열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29991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 이름과 인덱스로 참조되는 정렬된 값의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3790" y="3061335"/>
            <a:ext cx="4458335" cy="1134110"/>
          </a:xfrm>
          <a:prstGeom prst="rect"/>
          <a:noFill/>
        </p:spPr>
      </p:pic>
      <p:sp>
        <p:nvSpPr>
          <p:cNvPr id="34" name="도형 1"/>
          <p:cNvSpPr>
            <a:spLocks/>
          </p:cNvSpPr>
          <p:nvPr/>
        </p:nvSpPr>
        <p:spPr>
          <a:xfrm rot="0">
            <a:off x="974090" y="4599940"/>
            <a:ext cx="5053965" cy="125158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"/>
          <p:cNvCxnSpPr/>
          <p:nvPr/>
        </p:nvCxnSpPr>
        <p:spPr>
          <a:xfrm rot="0">
            <a:off x="2409825" y="459168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"/>
          <p:cNvCxnSpPr/>
          <p:nvPr/>
        </p:nvCxnSpPr>
        <p:spPr>
          <a:xfrm rot="0">
            <a:off x="4244340" y="462089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8"/>
          <p:cNvSpPr txBox="1">
            <a:spLocks/>
          </p:cNvSpPr>
          <p:nvPr/>
        </p:nvSpPr>
        <p:spPr>
          <a:xfrm rot="0">
            <a:off x="1318260" y="493903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사과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8" name="텍스트 상자 9"/>
          <p:cNvSpPr txBox="1">
            <a:spLocks/>
          </p:cNvSpPr>
          <p:nvPr/>
        </p:nvSpPr>
        <p:spPr>
          <a:xfrm rot="0">
            <a:off x="2900680" y="493522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배</a:t>
            </a:r>
            <a:endParaRPr lang="ko-KR" altLang="en-US"/>
          </a:p>
        </p:txBody>
      </p:sp>
      <p:sp>
        <p:nvSpPr>
          <p:cNvPr id="39" name="텍스트 상자 10"/>
          <p:cNvSpPr txBox="1">
            <a:spLocks/>
          </p:cNvSpPr>
          <p:nvPr/>
        </p:nvSpPr>
        <p:spPr>
          <a:xfrm rot="0">
            <a:off x="4613275" y="5010785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딸기</a:t>
            </a:r>
            <a:endParaRPr lang="ko-KR" altLang="en-US"/>
          </a:p>
        </p:txBody>
      </p:sp>
      <p:sp>
        <p:nvSpPr>
          <p:cNvPr id="40" name="텍스트 상자 11"/>
          <p:cNvSpPr txBox="1">
            <a:spLocks/>
          </p:cNvSpPr>
          <p:nvPr/>
        </p:nvSpPr>
        <p:spPr>
          <a:xfrm rot="0">
            <a:off x="1280795" y="585025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0번째자리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1" name="텍스트 상자 12"/>
          <p:cNvSpPr txBox="1">
            <a:spLocks/>
          </p:cNvSpPr>
          <p:nvPr/>
        </p:nvSpPr>
        <p:spPr>
          <a:xfrm rot="0">
            <a:off x="2905760" y="5905500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1번째자리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2" name="텍스트 상자 13"/>
          <p:cNvSpPr txBox="1">
            <a:spLocks/>
          </p:cNvSpPr>
          <p:nvPr/>
        </p:nvSpPr>
        <p:spPr>
          <a:xfrm rot="0">
            <a:off x="4765675" y="590994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2번째자리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7045" y="1428750"/>
            <a:ext cx="8820785" cy="4667885"/>
          </a:xfrm>
          <a:prstGeom prst="rect"/>
          <a:noFill/>
        </p:spPr>
      </p:pic>
      <p:sp>
        <p:nvSpPr>
          <p:cNvPr id="30" name="텍스트 상자 2"/>
          <p:cNvSpPr txBox="1">
            <a:spLocks/>
          </p:cNvSpPr>
          <p:nvPr/>
        </p:nvSpPr>
        <p:spPr>
          <a:xfrm rot="0">
            <a:off x="9538970" y="1216660"/>
            <a:ext cx="1970405" cy="2064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①함수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②매개변수와 인수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연산자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if문 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④ object와 변수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⑤ 배열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95425"/>
            <a:ext cx="7421245" cy="4629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011680"/>
            <a:ext cx="10869295" cy="11684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객체 기반의 스크립트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동적</a:t>
            </a:r>
            <a:r>
              <a:rPr sz="1400">
                <a:latin typeface="맑은 고딕" charset="0"/>
                <a:ea typeface="맑은 고딕" charset="0"/>
              </a:rPr>
              <a:t>이며, 타입을 명시할 필요가 없는 </a:t>
            </a:r>
            <a:r>
              <a:rPr sz="1400" u="sng" b="1">
                <a:latin typeface="맑은 고딕" charset="0"/>
                <a:ea typeface="맑은 고딕" charset="0"/>
              </a:rPr>
              <a:t>인터프리터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3233420"/>
            <a:ext cx="10868660" cy="7397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39065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 rot="0">
            <a:off x="659130" y="1907540"/>
            <a:ext cx="10868025" cy="11703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330581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3783330"/>
            <a:ext cx="10868025" cy="5238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4693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/>
                <a:gridCol w="513842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81927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문법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2336165"/>
            <a:ext cx="10868660" cy="33210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</a:t>
            </a:r>
            <a:r>
              <a:rPr sz="1400" u="sng" b="1">
                <a:latin typeface="맑은 고딕" charset="0"/>
                <a:ea typeface="맑은 고딕" charset="0"/>
              </a:rPr>
              <a:t>세미콜론(;)으로 구분</a:t>
            </a:r>
            <a:r>
              <a:rPr sz="1400">
                <a:latin typeface="맑은 고딕" charset="0"/>
                <a:ea typeface="맑은 고딕" charset="0"/>
              </a:rPr>
              <a:t>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 u="sng" b="1">
                <a:latin typeface="맑은 고딕" charset="0"/>
                <a:ea typeface="맑은 고딕" charset="0"/>
              </a:rPr>
              <a:t>대소문자를 구분</a:t>
            </a:r>
            <a:r>
              <a:rPr sz="1400">
                <a:latin typeface="맑은 고딕" charset="0"/>
                <a:ea typeface="맑은 고딕" charset="0"/>
              </a:rPr>
              <a:t>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</a:t>
            </a:r>
            <a:r>
              <a:rPr sz="1400" u="sng" b="1">
                <a:latin typeface="맑은 고딕" charset="0"/>
                <a:ea typeface="맑은 고딕" charset="0"/>
              </a:rPr>
              <a:t>변수나 함수의 이름을 작성할 때 </a:t>
            </a:r>
            <a:r>
              <a:rPr sz="1400">
                <a:latin typeface="맑은 고딕" charset="0"/>
                <a:ea typeface="맑은 고딕" charset="0"/>
              </a:rPr>
              <a:t>사용하는 이름을 의미합니다. 식별자는 </a:t>
            </a:r>
            <a:r>
              <a:rPr sz="1400" u="sng" b="1">
                <a:latin typeface="맑은 고딕" charset="0"/>
                <a:ea typeface="맑은 고딕" charset="0"/>
              </a:rPr>
              <a:t>영문자(대소문자), 숫자, 언더스코어(_) 또는 $</a:t>
            </a:r>
            <a:r>
              <a:rPr sz="1400">
                <a:latin typeface="맑은 고딕" charset="0"/>
                <a:ea typeface="맑은 고딕" charset="0"/>
              </a:rPr>
              <a:t>만 사용 가능합니다. (</a:t>
            </a:r>
            <a:r>
              <a:rPr sz="1400" u="sng" b="1">
                <a:latin typeface="맑은 고딕" charset="0"/>
                <a:ea typeface="맑은 고딕" charset="0"/>
              </a:rPr>
              <a:t>숫자의 시작은 할 수 없습니다.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</a:t>
            </a:r>
            <a:r>
              <a:rPr sz="1400" u="sng" b="1">
                <a:latin typeface="맑은 고딕" charset="0"/>
                <a:ea typeface="맑은 고딕" charset="0"/>
              </a:rPr>
              <a:t>Camel Case</a:t>
            </a:r>
            <a:r>
              <a:rPr sz="1400">
                <a:latin typeface="맑은 고딕" charset="0"/>
                <a:ea typeface="맑은 고딕" charset="0"/>
              </a:rPr>
              <a:t>는 식별자가 여러 단어로 이루어질 경우 첫 번째 단어는 소문자로 작성하고 그 다음 단어 부터는 첫문자만 대문자로 사용하는 방식입니다. </a:t>
            </a:r>
            <a:r>
              <a:rPr sz="1400" u="sng" b="1">
                <a:latin typeface="맑은 고딕" charset="0"/>
                <a:ea typeface="맑은 고딕" charset="0"/>
              </a:rPr>
              <a:t>Underscore Case</a:t>
            </a:r>
            <a:r>
              <a:rPr sz="1400">
                <a:latin typeface="맑은 고딕" charset="0"/>
                <a:ea typeface="맑은 고딕" charset="0"/>
              </a:rPr>
              <a:t>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2430" cy="6004560"/>
            <a:chOff x="144780" y="69215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478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383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6002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117090"/>
            <a:ext cx="10868660" cy="1567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// </a:t>
            </a:r>
            <a:r>
              <a:rPr sz="2000">
                <a:latin typeface="맑은 고딕" charset="0"/>
                <a:ea typeface="맑은 고딕" charset="0"/>
              </a:rPr>
              <a:t>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/* </a:t>
            </a:r>
            <a:r>
              <a:rPr sz="2000">
                <a:latin typeface="맑은 고딕" charset="0"/>
                <a:ea typeface="맑은 고딕" charset="0"/>
              </a:rPr>
              <a:t>주석문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80936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217678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2693670"/>
            <a:ext cx="10868025" cy="22472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변수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206625"/>
            <a:ext cx="10869295" cy="17532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변수는 var로 시작.  var은 변수를 선언하겠다는 것을 의미.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이름은 $, _, 혹은 특수 문자를 제외한 모든 문자로 시작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값이 꼭  숫자만 올 수 있는 것은 아님. 텍스트도 들어갈 수 있음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747395" y="4679315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6" name="그림 19" descr="C:/Users/dltjs/AppData/Roaming/PolarisOffice/ETemp/17744_15756320/fImage79142467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880" y="3719195"/>
            <a:ext cx="2648585" cy="2000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이름(name)과 값(value)으로 구성된 프로퍼티(property)의 정렬되지 않은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135" y="2809875"/>
            <a:ext cx="6106160" cy="3039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535</Paragraphs>
  <Words>3566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2021-06-27T23:42:03Z</dcterms:modified>
</cp:coreProperties>
</file>