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77" r:id="rId1"/>
    <p:sldMasterId id="2147485778" r:id="rId2"/>
    <p:sldMasterId id="2147485779" r:id="rId3"/>
    <p:sldMasterId id="2147485780" r:id="rId4"/>
    <p:sldMasterId id="2147485781" r:id="rId5"/>
    <p:sldMasterId id="2147485782" r:id="rId6"/>
  </p:sldMasterIdLst>
  <p:sldIdLst>
    <p:sldId id="368" r:id="rId7"/>
    <p:sldId id="394" r:id="rId8"/>
    <p:sldId id="359" r:id="rId9"/>
    <p:sldId id="360" r:id="rId10"/>
    <p:sldId id="361" r:id="rId11"/>
    <p:sldId id="362" r:id="rId12"/>
    <p:sldId id="363" r:id="rId13"/>
    <p:sldId id="393" r:id="rId14"/>
    <p:sldId id="397" r:id="rId15"/>
    <p:sldId id="398" r:id="rId16"/>
    <p:sldId id="403" r:id="rId17"/>
    <p:sldId id="407" r:id="rId18"/>
    <p:sldId id="406" r:id="rId19"/>
    <p:sldId id="396" r:id="rId20"/>
    <p:sldId id="401" r:id="rId21"/>
    <p:sldId id="405" r:id="rId22"/>
    <p:sldId id="400" r:id="rId23"/>
    <p:sldId id="402" r:id="rId24"/>
    <p:sldId id="3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62814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fImage4442738467.emf"/><Relationship Id="rId12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214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fImage444399916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275650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9.png"/><Relationship Id="rId5" Type="http://schemas.openxmlformats.org/officeDocument/2006/relationships/image" Target="../media/fImage444394650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48147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5229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.png"/><Relationship Id="rId10" Type="http://schemas.openxmlformats.org/officeDocument/2006/relationships/image" Target="../media/fImage44461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3763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fImage444107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86916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0757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30147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874935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fImage44422284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Javascript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5" y="2978150"/>
            <a:ext cx="3458210" cy="1819910"/>
          </a:xfrm>
          <a:prstGeom prst="rect">
            <a:avLst/>
          </a:prstGeom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00375"/>
            <a:ext cx="3429635" cy="1810385"/>
          </a:xfrm>
          <a:prstGeom prst="rect">
            <a:avLst/>
          </a:prstGeom>
          <a:noFill/>
        </p:spPr>
      </p:pic>
      <p:sp>
        <p:nvSpPr>
          <p:cNvPr id="38" name="도형 24"/>
          <p:cNvSpPr>
            <a:spLocks/>
          </p:cNvSpPr>
          <p:nvPr/>
        </p:nvSpPr>
        <p:spPr>
          <a:xfrm>
            <a:off x="840105" y="3074035"/>
            <a:ext cx="2538095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>
            <a:off x="4548505" y="3093720"/>
            <a:ext cx="3271520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83820" y="693651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78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산술연산자</a:t>
            </a: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                                                          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논리연산자</a:t>
            </a: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>
            <a:off x="6354445" y="2870835"/>
            <a:ext cx="4944745" cy="1393825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" y="2870835"/>
            <a:ext cx="4556760" cy="152019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0" y="4551247"/>
            <a:ext cx="2543175" cy="1085850"/>
          </a:xfrm>
          <a:prstGeom prst="rect">
            <a:avLst/>
          </a:prstGeom>
        </p:spPr>
      </p:pic>
      <p:pic>
        <p:nvPicPr>
          <p:cNvPr id="29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445" y="4313901"/>
            <a:ext cx="4554220" cy="134429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4445" y="5707206"/>
            <a:ext cx="2486025" cy="8052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7459" y="5705648"/>
            <a:ext cx="2021206" cy="79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if문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3415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55" name="Picture " descr="C:/Users/dltjs/AppData/Roaming/PolarisOffice/ETemp/11000_8783216/fImage4753558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" y="2777490"/>
            <a:ext cx="4154170" cy="1220470"/>
          </a:xfrm>
          <a:prstGeom prst="rect">
            <a:avLst/>
          </a:prstGeom>
          <a:noFill/>
        </p:spPr>
      </p:pic>
      <p:pic>
        <p:nvPicPr>
          <p:cNvPr id="56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070" y="4133850"/>
            <a:ext cx="4554220" cy="1344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5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4010" cy="5959475"/>
            </a:xfrm>
            <a:custGeom>
              <a:avLst/>
              <a:gdLst>
                <a:gd name="TX0" fmla="*/ 3574143 w 11760206"/>
                <a:gd name="TY0" fmla="*/ 72571 h 5955852"/>
                <a:gd name="TX1" fmla="*/ 11716657 w 11760206"/>
                <a:gd name="TY1" fmla="*/ 72571 h 5955852"/>
                <a:gd name="TX2" fmla="*/ 11760200 w 11760206"/>
                <a:gd name="TY2" fmla="*/ 5936343 h 5955852"/>
                <a:gd name="TX3" fmla="*/ 0 w 11760206"/>
                <a:gd name="TY3" fmla="*/ 5955846 h 5955852"/>
                <a:gd name="TX4" fmla="*/ 77107 w 11760206"/>
                <a:gd name="TY4" fmla="*/ 0 h 5955852"/>
                <a:gd name="TX5" fmla="*/ 206828 w 11760206"/>
                <a:gd name="TY5" fmla="*/ 0 h 595585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7185" cy="316230"/>
            </a:xfrm>
            <a:custGeom>
              <a:avLst/>
              <a:gdLst>
                <a:gd name="TX0" fmla="*/ 333375 w 333381"/>
                <a:gd name="TY0" fmla="*/ 0 h 312426"/>
                <a:gd name="TX1" fmla="*/ 333375 w 333381"/>
                <a:gd name="TY1" fmla="*/ 312420 h 312426"/>
                <a:gd name="TX2" fmla="*/ 0 w 333381"/>
                <a:gd name="TY2" fmla="*/ 309563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8310" cy="2857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9310" cy="133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5565" cy="7556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3370" cy="445770"/>
            </a:xfrm>
            <a:custGeom>
              <a:avLst/>
              <a:gdLst>
                <a:gd name="TX0" fmla="*/ 0 w 289566"/>
                <a:gd name="TY0" fmla="*/ 0 h 441966"/>
                <a:gd name="TX1" fmla="*/ 5715 w 289566"/>
                <a:gd name="TY1" fmla="*/ 315754 h 441966"/>
                <a:gd name="TX2" fmla="*/ 289560 w 289566"/>
                <a:gd name="TY2" fmla="*/ 441960 h 4419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2010" cy="156210"/>
            </a:xfrm>
            <a:custGeom>
              <a:avLst/>
              <a:gdLst>
                <a:gd name="TX0" fmla="*/ 0 w 838206"/>
                <a:gd name="TY0" fmla="*/ 152400 h 152406"/>
                <a:gd name="TX1" fmla="*/ 182880 w 838206"/>
                <a:gd name="TY1" fmla="*/ 0 h 152406"/>
                <a:gd name="TX2" fmla="*/ 838200 w 838206"/>
                <a:gd name="TY2" fmla="*/ 15240 h 15240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710" cy="316230"/>
            </a:xfrm>
            <a:custGeom>
              <a:avLst/>
              <a:gdLst>
                <a:gd name="TX0" fmla="*/ 342900 w 342906"/>
                <a:gd name="TY0" fmla="*/ 0 h 312426"/>
                <a:gd name="TX1" fmla="*/ 342900 w 342906"/>
                <a:gd name="TY1" fmla="*/ 312420 h 312426"/>
                <a:gd name="TX2" fmla="*/ 0 w 342906"/>
                <a:gd name="TY2" fmla="*/ 304800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2330" cy="2222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5255" cy="45783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870" cy="6591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16710"/>
            <a:ext cx="742378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1200" cy="3829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" y="3260090"/>
            <a:ext cx="3458210" cy="1781810"/>
          </a:xfrm>
          <a:prstGeom prst="rect">
            <a:avLst/>
          </a:prstGeom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>
            <a:off x="4669155" y="3208655"/>
            <a:ext cx="3361690" cy="1785620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5" y="3201670"/>
            <a:ext cx="3511550" cy="1836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46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>
            <a:off x="659130" y="1633855"/>
            <a:ext cx="7422515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>
            <a:off x="659130" y="2189480"/>
            <a:ext cx="10869930" cy="4245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>
            <a:off x="346075" y="6191250"/>
            <a:ext cx="8946515" cy="2781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4" descr="C:/Users/dltjs/AppData/Roaming/PolarisOffice/ETemp/17828_14344032/fImage822763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3430270"/>
            <a:ext cx="3477260" cy="1972310"/>
          </a:xfrm>
          <a:prstGeom prst="rect">
            <a:avLst/>
          </a:prstGeom>
          <a:noFill/>
        </p:spPr>
      </p:pic>
      <p:pic>
        <p:nvPicPr>
          <p:cNvPr id="52" name="그림 5" descr="C:/Users/dltjs/AppData/Roaming/PolarisOffice/ETemp/17828_14344032/fImage16334632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5" y="3500120"/>
            <a:ext cx="5192395" cy="1868805"/>
          </a:xfrm>
          <a:prstGeom prst="rect">
            <a:avLst/>
          </a:prstGeom>
          <a:noFill/>
        </p:spPr>
      </p:pic>
      <p:sp>
        <p:nvSpPr>
          <p:cNvPr id="53" name="텍스트 상자 6"/>
          <p:cNvSpPr txBox="1">
            <a:spLocks/>
          </p:cNvSpPr>
          <p:nvPr/>
        </p:nvSpPr>
        <p:spPr>
          <a:xfrm>
            <a:off x="4506595" y="546481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계산을 해서 그 값을 전달하기 위한 목적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텍스트 상자 7"/>
          <p:cNvSpPr txBox="1">
            <a:spLocks/>
          </p:cNvSpPr>
          <p:nvPr/>
        </p:nvSpPr>
        <p:spPr>
          <a:xfrm>
            <a:off x="941070" y="551942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단순히 어떠한 기능을 수행하기 위한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3278505"/>
            <a:ext cx="7639685" cy="2181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구구단만들기</a:t>
            </a:r>
            <a:endParaRPr lang="ko-KR" altLang="en-US" dirty="0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5830"/>
            <a:ext cx="6715760" cy="2534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29991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3061335"/>
            <a:ext cx="4458335" cy="1134110"/>
          </a:xfrm>
          <a:prstGeom prst="rect">
            <a:avLst/>
          </a:prstGeom>
          <a:noFill/>
        </p:spPr>
      </p:pic>
      <p:sp>
        <p:nvSpPr>
          <p:cNvPr id="34" name="도형 1"/>
          <p:cNvSpPr>
            <a:spLocks/>
          </p:cNvSpPr>
          <p:nvPr/>
        </p:nvSpPr>
        <p:spPr>
          <a:xfrm>
            <a:off x="974090" y="4599940"/>
            <a:ext cx="5053965" cy="125158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>
            <a:off x="2409825" y="459168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>
            <a:off x="4244340" y="462089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>
            <a:off x="1318260" y="493903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>
            <a:off x="2900680" y="493522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>
            <a:off x="4613275" y="5010785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>
            <a:off x="1280795" y="585025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>
            <a:off x="2905760" y="5905500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>
            <a:off x="4765675" y="590994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배열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930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2900680"/>
            <a:ext cx="7011035" cy="24009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>
            <a:off x="9538970" y="1216660"/>
            <a:ext cx="1970405" cy="2064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418590"/>
            <a:ext cx="8979535" cy="4522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9542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b="1" u="sng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233420"/>
            <a:ext cx="10868660" cy="739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1907540"/>
            <a:ext cx="10868025" cy="11703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330581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3783330"/>
            <a:ext cx="108680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81927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b="1" u="sng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b="1" u="sng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b="1" u="sng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b="1" u="sng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b="1" u="sng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b="1" u="sng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b="1" u="sng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6002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217678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693670"/>
            <a:ext cx="10868025" cy="2247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719195"/>
            <a:ext cx="2648585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2809875"/>
            <a:ext cx="6106160" cy="3039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19</Pages>
  <Words>935</Words>
  <Characters>0</Characters>
  <Application>Microsoft Office PowerPoint</Application>
  <DocSecurity>0</DocSecurity>
  <PresentationFormat>와이드스크린</PresentationFormat>
  <Lines>0</Lines>
  <Paragraphs>177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NanumGothic</vt:lpstr>
      <vt:lpstr>Noto Sans</vt:lpstr>
      <vt:lpstr>맑은 고딕</vt:lpstr>
      <vt:lpstr>Arial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</cp:revision>
  <dcterms:modified xsi:type="dcterms:W3CDTF">2022-04-22T00:30:51Z</dcterms:modified>
  <cp:version>9.104.121.46349</cp:version>
</cp:coreProperties>
</file>