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57.xml" ContentType="application/inkml+xml"/>
  <Override PartName="/ppt/ink/ink58.xml" ContentType="application/inkml+xml"/>
  <Override PartName="/ppt/ink/ink2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3.xml" ContentType="application/inkml+xml"/>
  <Override PartName="/ppt/ink/ink15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7.xml" ContentType="application/inkml+xml"/>
  <Override PartName="/ppt/ink/ink12.xml" ContentType="application/inkml+xml"/>
  <Override PartName="/ppt/ink/ink16.xml" ContentType="application/inkml+xml"/>
  <Override PartName="/ppt/ink/ink3.xml" ContentType="application/inkml+xml"/>
  <Override PartName="/ppt/ink/ink14.xml" ContentType="application/inkml+xml"/>
  <Override PartName="/ppt/ink/ink17.xml" ContentType="application/inkml+xml"/>
  <Override PartName="/ppt/ink/ink1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5699" r:id="rId68"/>
    <p:sldMasterId id="2147485700" r:id="rId70"/>
    <p:sldMasterId id="2147485701" r:id="rId72"/>
    <p:sldMasterId id="2147485702" r:id="rId74"/>
    <p:sldMasterId id="2147485703" r:id="rId76"/>
    <p:sldMasterId id="2147485704" r:id="rId78"/>
  </p:sldMasterIdLst>
  <p:sldIdLst>
    <p:sldId id="368" r:id="rId80"/>
    <p:sldId id="394" r:id="rId81"/>
    <p:sldId id="359" r:id="rId82"/>
    <p:sldId id="360" r:id="rId83"/>
    <p:sldId id="361" r:id="rId84"/>
    <p:sldId id="362" r:id="rId85"/>
    <p:sldId id="363" r:id="rId86"/>
    <p:sldId id="393" r:id="rId87"/>
    <p:sldId id="397" r:id="rId88"/>
    <p:sldId id="398" r:id="rId89"/>
    <p:sldId id="403" r:id="rId90"/>
    <p:sldId id="404" r:id="rId91"/>
    <p:sldId id="406" r:id="rId92"/>
    <p:sldId id="401" r:id="rId93"/>
    <p:sldId id="402" r:id="rId94"/>
    <p:sldId id="366" r:id="rId95"/>
    <p:sldId id="396" r:id="rId96"/>
    <p:sldId id="405" r:id="rId97"/>
    <p:sldId id="400" r:id="rId9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8" userDrawn="1">
          <p15:clr>
            <a:srgbClr val="A4A3A4"/>
          </p15:clr>
        </p15:guide>
        <p15:guide id="2" orient="horz" pos="2143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88" y="96"/>
      </p:cViewPr>
      <p:guideLst>
        <p:guide pos="398"/>
        <p:guide orient="horz" pos="2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8" Type="http://schemas.openxmlformats.org/officeDocument/2006/relationships/slideMaster" Target="slideMasters/slideMaster1.xml"></Relationship><Relationship Id="rId69" Type="http://schemas.openxmlformats.org/officeDocument/2006/relationships/theme" Target="theme/theme1.xml"></Relationship><Relationship Id="rId70" Type="http://schemas.openxmlformats.org/officeDocument/2006/relationships/slideMaster" Target="slideMasters/slideMaster2.xml"></Relationship><Relationship Id="rId72" Type="http://schemas.openxmlformats.org/officeDocument/2006/relationships/slideMaster" Target="slideMasters/slideMaster3.xml"></Relationship><Relationship Id="rId74" Type="http://schemas.openxmlformats.org/officeDocument/2006/relationships/slideMaster" Target="slideMasters/slideMaster4.xml"></Relationship><Relationship Id="rId76" Type="http://schemas.openxmlformats.org/officeDocument/2006/relationships/slideMaster" Target="slideMasters/slideMaster5.xml"></Relationship><Relationship Id="rId78" Type="http://schemas.openxmlformats.org/officeDocument/2006/relationships/slideMaster" Target="slideMasters/slideMaster6.xml"></Relationship><Relationship Id="rId80" Type="http://schemas.openxmlformats.org/officeDocument/2006/relationships/slide" Target="slides/slide1.xml"></Relationship><Relationship Id="rId81" Type="http://schemas.openxmlformats.org/officeDocument/2006/relationships/slide" Target="slides/slide2.xml"></Relationship><Relationship Id="rId82" Type="http://schemas.openxmlformats.org/officeDocument/2006/relationships/slide" Target="slides/slide3.xml"></Relationship><Relationship Id="rId83" Type="http://schemas.openxmlformats.org/officeDocument/2006/relationships/slide" Target="slides/slide4.xml"></Relationship><Relationship Id="rId84" Type="http://schemas.openxmlformats.org/officeDocument/2006/relationships/slide" Target="slides/slide5.xml"></Relationship><Relationship Id="rId85" Type="http://schemas.openxmlformats.org/officeDocument/2006/relationships/slide" Target="slides/slide6.xml"></Relationship><Relationship Id="rId86" Type="http://schemas.openxmlformats.org/officeDocument/2006/relationships/slide" Target="slides/slide7.xml"></Relationship><Relationship Id="rId87" Type="http://schemas.openxmlformats.org/officeDocument/2006/relationships/slide" Target="slides/slide8.xml"></Relationship><Relationship Id="rId88" Type="http://schemas.openxmlformats.org/officeDocument/2006/relationships/slide" Target="slides/slide9.xml"></Relationship><Relationship Id="rId89" Type="http://schemas.openxmlformats.org/officeDocument/2006/relationships/slide" Target="slides/slide10.xml"></Relationship><Relationship Id="rId90" Type="http://schemas.openxmlformats.org/officeDocument/2006/relationships/slide" Target="slides/slide11.xml"></Relationship><Relationship Id="rId91" Type="http://schemas.openxmlformats.org/officeDocument/2006/relationships/slide" Target="slides/slide12.xml"></Relationship><Relationship Id="rId92" Type="http://schemas.openxmlformats.org/officeDocument/2006/relationships/slide" Target="slides/slide13.xml"></Relationship><Relationship Id="rId93" Type="http://schemas.openxmlformats.org/officeDocument/2006/relationships/slide" Target="slides/slide14.xml"></Relationship><Relationship Id="rId94" Type="http://schemas.openxmlformats.org/officeDocument/2006/relationships/slide" Target="slides/slide15.xml"></Relationship><Relationship Id="rId95" Type="http://schemas.openxmlformats.org/officeDocument/2006/relationships/slide" Target="slides/slide16.xml"></Relationship><Relationship Id="rId96" Type="http://schemas.openxmlformats.org/officeDocument/2006/relationships/slide" Target="slides/slide17.xml"></Relationship><Relationship Id="rId97" Type="http://schemas.openxmlformats.org/officeDocument/2006/relationships/slide" Target="slides/slide18.xml"></Relationship><Relationship Id="rId98" Type="http://schemas.openxmlformats.org/officeDocument/2006/relationships/slide" Target="slides/slide19.xml"></Relationship><Relationship Id="rId99" Type="http://schemas.openxmlformats.org/officeDocument/2006/relationships/viewProps" Target="viewProps.xml"></Relationship><Relationship Id="rId100" Type="http://schemas.openxmlformats.org/officeDocument/2006/relationships/presProps" Target="presProps.xml"></Relationship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9.xml"></Relationship><Relationship Id="rId3" Type="http://schemas.openxmlformats.org/officeDocument/2006/relationships/image" Target="../media/fImage44424628145.emf"></Relationship><Relationship Id="rId4" Type="http://schemas.openxmlformats.org/officeDocument/2006/relationships/image" Target="../media/fImage939024703281.png"></Relationship><Relationship Id="rId5" Type="http://schemas.openxmlformats.org/officeDocument/2006/relationships/image" Target="../media/fImage823124716827.png"></Relationship></Relationships>
</file>

<file path=ppt/slides/_rels/slide11.xml.rels><?xml version="1.0" encoding="UTF-8"?>
<Relationships xmlns="http://schemas.openxmlformats.org/package/2006/relationships"><Relationship Id="rId6" Type="http://schemas.openxmlformats.org/officeDocument/2006/relationships/customXml" Target="../ink/ink10.xml"></Relationship><Relationship Id="rId7" Type="http://schemas.openxmlformats.org/officeDocument/2006/relationships/image" Target="../media/fImage4442738467.emf"></Relationship><Relationship Id="rId8" Type="http://schemas.openxmlformats.org/officeDocument/2006/relationships/image" Target="../media/fImage179974326334.png"></Relationship><Relationship Id="rId9" Type="http://schemas.openxmlformats.org/officeDocument/2006/relationships/image" Target="../media/fImage205354336500.png"></Relationship><Relationship Id="rId10" Type="http://schemas.openxmlformats.org/officeDocument/2006/relationships/slideLayout" Target="../slideLayouts/slideLayout57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47535586500.png"></Relationship><Relationship Id="rId5" Type="http://schemas.openxmlformats.org/officeDocument/2006/relationships/image" Target="../media/fImage41125599169.png"></Relationship><Relationship Id="rId6" Type="http://schemas.openxmlformats.org/officeDocument/2006/relationships/image" Target="../media/fImage62315605724.png"></Relationship><Relationship Id="rId7" Type="http://schemas.openxmlformats.org/officeDocument/2006/relationships/customXml" Target="../ink/ink11.xml"></Relationship><Relationship Id="rId8" Type="http://schemas.openxmlformats.org/officeDocument/2006/relationships/image" Target="../media/fImage4443229169.emf"></Relationship><Relationship Id="rId9" Type="http://schemas.openxmlformats.org/officeDocument/2006/relationships/slideLayout" Target="../slideLayouts/slideLayout57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18.xml"></Relationship><Relationship Id="rId3" Type="http://schemas.openxmlformats.org/officeDocument/2006/relationships/image" Target="../media/fImage44462141.emf"></Relationship><Relationship Id="rId4" Type="http://schemas.openxmlformats.org/officeDocument/2006/relationships/image" Target="../media/fImage34066288467.png"></Relationship><Relationship Id="rId5" Type="http://schemas.openxmlformats.org/officeDocument/2006/relationships/image" Target="../media/fImage61976296334.png"></Relationship><Relationship Id="rId6" Type="http://schemas.openxmlformats.org/officeDocument/2006/relationships/image" Target="../media/fImage63106306500.png"></Relationship></Relationships>
</file>

<file path=ppt/slides/_rels/slide14.xml.rels><?xml version="1.0" encoding="UTF-8"?>
<Relationships xmlns="http://schemas.openxmlformats.org/package/2006/relationships"><Relationship Id="rId7" Type="http://schemas.openxmlformats.org/officeDocument/2006/relationships/customXml" Target="../ink/ink12.xml"></Relationship><Relationship Id="rId8" Type="http://schemas.openxmlformats.org/officeDocument/2006/relationships/image" Target="../media/fImage4442756500.emf"></Relationship><Relationship Id="rId9" Type="http://schemas.openxmlformats.org/officeDocument/2006/relationships/image" Target="../media/fImage286415869169.png"></Relationship><Relationship Id="rId10" Type="http://schemas.openxmlformats.org/officeDocument/2006/relationships/slideLayout" Target="../slideLayouts/slideLayout57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13.xml"></Relationship><Relationship Id="rId3" Type="http://schemas.openxmlformats.org/officeDocument/2006/relationships/image" Target="../media/fImage4446481478.emf"></Relationship><Relationship Id="rId4" Type="http://schemas.openxmlformats.org/officeDocument/2006/relationships/image" Target="../media/fImage185586539358.png"></Relationship></Relationships>
</file>

<file path=ppt/slides/_rels/slide16.xml.rels><?xml version="1.0" encoding="UTF-8"?>
<Relationships xmlns="http://schemas.openxmlformats.org/package/2006/relationships"><Relationship Id="rId8" Type="http://schemas.openxmlformats.org/officeDocument/2006/relationships/customXml" Target="../ink/ink14.xml"></Relationship><Relationship Id="rId9" Type="http://schemas.openxmlformats.org/officeDocument/2006/relationships/image" Target="../media/fImage4441852292.emf"></Relationship><Relationship Id="rId10" Type="http://schemas.openxmlformats.org/officeDocument/2006/relationships/slideLayout" Target="../slideLayouts/slideLayout57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customXml" Target="../ink/ink15.xml"></Relationship><Relationship Id="rId3" Type="http://schemas.openxmlformats.org/officeDocument/2006/relationships/image" Target="../media/fImage44444741.emf"></Relationship><Relationship Id="rId4" Type="http://schemas.openxmlformats.org/officeDocument/2006/relationships/image" Target="../media/fImage71134518467.png"></Relationship><Relationship Id="rId5" Type="http://schemas.openxmlformats.org/officeDocument/2006/relationships/image" Target="../media/fImage159044526334.png"></Relationship></Relationships>
</file>

<file path=ppt/slides/_rels/slide18.xml.rels><?xml version="1.0" encoding="UTF-8"?>
<Relationships xmlns="http://schemas.openxmlformats.org/package/2006/relationships"><Relationship Id="rId4" Type="http://schemas.openxmlformats.org/officeDocument/2006/relationships/customXml" Target="../ink/ink16.xml"></Relationship><Relationship Id="rId5" Type="http://schemas.openxmlformats.org/officeDocument/2006/relationships/image" Target="../media/fImage4443946500.emf"></Relationship><Relationship Id="rId6" Type="http://schemas.openxmlformats.org/officeDocument/2006/relationships/image" Target="../media/fImage130454289169.png"></Relationship><Relationship Id="rId7" Type="http://schemas.openxmlformats.org/officeDocument/2006/relationships/slideLayout" Target="../slideLayouts/slideLayout57.xml"></Relationship></Relationships>
</file>

<file path=ppt/slides/_rels/slide19.xml.rels><?xml version="1.0" encoding="UTF-8"?>
<Relationships xmlns="http://schemas.openxmlformats.org/package/2006/relationships"><Relationship Id="rId4" Type="http://schemas.openxmlformats.org/officeDocument/2006/relationships/image" Target="../media/fImage52252529153.png"></Relationship><Relationship Id="rId5" Type="http://schemas.openxmlformats.org/officeDocument/2006/relationships/customXml" Target="../ink/ink17.xml"></Relationship><Relationship Id="rId6" Type="http://schemas.openxmlformats.org/officeDocument/2006/relationships/image" Target="../media/fImage4443496962.emf"></Relationship><Relationship Id="rId7" Type="http://schemas.openxmlformats.org/officeDocument/2006/relationships/slideLayout" Target="../slideLayouts/slideLayout57.xml"></Relationship></Relationships>
</file>

<file path=ppt/slides/_rels/slide2.xml.rels><?xml version="1.0" encoding="UTF-8"?>
<Relationships xmlns="http://schemas.openxmlformats.org/package/2006/relationships"><Relationship Id="rId9" Type="http://schemas.openxmlformats.org/officeDocument/2006/relationships/customXml" Target="../ink/ink1.xml"></Relationship><Relationship Id="rId10" Type="http://schemas.openxmlformats.org/officeDocument/2006/relationships/image" Target="../media/fImage4446141.emf"></Relationship><Relationship Id="rId11" Type="http://schemas.openxmlformats.org/officeDocument/2006/relationships/image" Target="../media/fImage217724598467.png"></Relationship><Relationship Id="rId12" Type="http://schemas.openxmlformats.org/officeDocument/2006/relationships/slideLayout" Target="../slideLayouts/slideLayout57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customXml" Target="../ink/ink2.xml"></Relationship><Relationship Id="rId9" Type="http://schemas.openxmlformats.org/officeDocument/2006/relationships/image" Target="../media/fImage44417376334.emf"></Relationship><Relationship Id="rId10" Type="http://schemas.openxmlformats.org/officeDocument/2006/relationships/slideLayout" Target="../slideLayouts/slideLayout57.xml"></Relationship></Relationships>
</file>

<file path=ppt/slides/_rels/slide4.xml.rels><?xml version="1.0" encoding="UTF-8"?>
<Relationships xmlns="http://schemas.openxmlformats.org/package/2006/relationships"><Relationship Id="rId10" Type="http://schemas.openxmlformats.org/officeDocument/2006/relationships/customXml" Target="../ink/ink3.xml"></Relationship><Relationship Id="rId11" Type="http://schemas.openxmlformats.org/officeDocument/2006/relationships/image" Target="../media/fImage44410741.emf"></Relationship><Relationship Id="rId12" Type="http://schemas.openxmlformats.org/officeDocument/2006/relationships/slideLayout" Target="../slideLayouts/slideLayout57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customXml" Target="../ink/ink4.xml"></Relationship><Relationship Id="rId9" Type="http://schemas.openxmlformats.org/officeDocument/2006/relationships/image" Target="../media/fImage44417869169.emf"></Relationship><Relationship Id="rId10" Type="http://schemas.openxmlformats.org/officeDocument/2006/relationships/slideLayout" Target="../slideLayouts/slideLayout57.xml"></Relationship></Relationships>
</file>

<file path=ppt/slides/_rels/slide6.xml.rels><?xml version="1.0" encoding="UTF-8"?>
<Relationships xmlns="http://schemas.openxmlformats.org/package/2006/relationships"><Relationship Id="rId8" Type="http://schemas.openxmlformats.org/officeDocument/2006/relationships/customXml" Target="../ink/ink5.xml"></Relationship><Relationship Id="rId9" Type="http://schemas.openxmlformats.org/officeDocument/2006/relationships/image" Target="../media/fImage44418075724.emf"></Relationship><Relationship Id="rId10" Type="http://schemas.openxmlformats.org/officeDocument/2006/relationships/slideLayout" Target="../slideLayouts/slideLayout57.xml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customXml" Target="../ink/ink6.xml"></Relationship><Relationship Id="rId9" Type="http://schemas.openxmlformats.org/officeDocument/2006/relationships/image" Target="../media/fImage44418301478.emf"></Relationship><Relationship Id="rId10" Type="http://schemas.openxmlformats.org/officeDocument/2006/relationships/slideLayout" Target="../slideLayouts/slideLayout57.xml"></Relationship></Relationships>
</file>

<file path=ppt/slides/_rels/slide8.xml.rels><?xml version="1.0" encoding="UTF-8"?>
<Relationships xmlns="http://schemas.openxmlformats.org/package/2006/relationships"><Relationship Id="rId7" Type="http://schemas.openxmlformats.org/officeDocument/2006/relationships/customXml" Target="../ink/ink7.xml"></Relationship><Relationship Id="rId8" Type="http://schemas.openxmlformats.org/officeDocument/2006/relationships/image" Target="../media/fImage44418749358.emf"></Relationship><Relationship Id="rId9" Type="http://schemas.openxmlformats.org/officeDocument/2006/relationships/image" Target="../media/fImage791424676962.png"></Relationship><Relationship Id="rId10" Type="http://schemas.openxmlformats.org/officeDocument/2006/relationships/slideLayout" Target="../slideLayouts/slideLayout57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image" Target="../media/fImage2752424395705.png"></Relationship><Relationship Id="rId5" Type="http://schemas.openxmlformats.org/officeDocument/2006/relationships/customXml" Target="../ink/ink8.xml"></Relationship><Relationship Id="rId6" Type="http://schemas.openxmlformats.org/officeDocument/2006/relationships/image" Target="../media/fImage4442228467.emf"></Relationship><Relationship Id="rId7" Type="http://schemas.openxmlformats.org/officeDocument/2006/relationships/slideLayout" Target="../slideLayouts/slideLayout5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129794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javascript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6965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Javascript 란?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javascript!!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105" cy="5957570"/>
            </a:xfrm>
            <a:custGeom>
              <a:gdLst>
                <a:gd fmla="*/ 3574143 w 11760203" name="TX0"/>
                <a:gd fmla="*/ 72571 h 5955849" name="TY0"/>
                <a:gd fmla="*/ 11716657 w 11760203" name="TX1"/>
                <a:gd fmla="*/ 72571 h 5955849" name="TY1"/>
                <a:gd fmla="*/ 11760200 w 11760203" name="TX2"/>
                <a:gd fmla="*/ 5936343 h 5955849" name="TY2"/>
                <a:gd fmla="*/ 0 w 11760203" name="TX3"/>
                <a:gd fmla="*/ 5955846 h 5955849" name="TY3"/>
                <a:gd fmla="*/ 77107 w 11760203" name="TX4"/>
                <a:gd fmla="*/ 0 h 5955849" name="TY4"/>
                <a:gd fmla="*/ 206828 w 11760203" name="TX5"/>
                <a:gd fmla="*/ 0 h 5955849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280" cy="314325"/>
            </a:xfrm>
            <a:custGeom>
              <a:gdLst>
                <a:gd fmla="*/ 333375 w 333378" name="TX0"/>
                <a:gd fmla="*/ 0 h 312423" name="TY0"/>
                <a:gd fmla="*/ 333375 w 333378" name="TX1"/>
                <a:gd fmla="*/ 312420 h 312423" name="TY1"/>
                <a:gd fmla="*/ 0 w 333378" name="TX2"/>
                <a:gd fmla="*/ 309563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객체를 만드는 또 다른 방법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46075" y="6191250"/>
            <a:ext cx="894588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22" descr="C:/Users/dltjs/AppData/Roaming/PolarisOffice/ETemp/17744_15756320/fImage93902470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53255" y="2978150"/>
            <a:ext cx="3458210" cy="1819910"/>
          </a:xfrm>
          <a:prstGeom prst="rect"/>
          <a:noFill/>
        </p:spPr>
      </p:pic>
      <p:pic>
        <p:nvPicPr>
          <p:cNvPr id="37" name="그림 23" descr="C:/Users/dltjs/AppData/Roaming/PolarisOffice/ETemp/17744_15756320/fImage823124716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325" y="3000375"/>
            <a:ext cx="3429635" cy="1810385"/>
          </a:xfrm>
          <a:prstGeom prst="rect"/>
          <a:noFill/>
        </p:spPr>
      </p:pic>
      <p:sp>
        <p:nvSpPr>
          <p:cNvPr id="38" name="도형 24"/>
          <p:cNvSpPr>
            <a:spLocks/>
          </p:cNvSpPr>
          <p:nvPr/>
        </p:nvSpPr>
        <p:spPr>
          <a:xfrm rot="0">
            <a:off x="840105" y="3074035"/>
            <a:ext cx="2538095" cy="337820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32"/>
          <p:cNvSpPr>
            <a:spLocks/>
          </p:cNvSpPr>
          <p:nvPr/>
        </p:nvSpPr>
        <p:spPr>
          <a:xfrm rot="0">
            <a:off x="4548505" y="3093720"/>
            <a:ext cx="3271520" cy="337820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970" cy="6007100"/>
            <a:chOff x="145415" y="684530"/>
            <a:chExt cx="11824970" cy="600710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3375" cy="5958840"/>
            </a:xfrm>
            <a:custGeom>
              <a:gdLst>
                <a:gd fmla="*/ 3574143 w 11760205" name="TX0"/>
                <a:gd fmla="*/ 72571 h 5955851" name="TY0"/>
                <a:gd fmla="*/ 11716657 w 11760205" name="TX1"/>
                <a:gd fmla="*/ 72571 h 5955851" name="TY1"/>
                <a:gd fmla="*/ 11760200 w 11760205" name="TX2"/>
                <a:gd fmla="*/ 5936343 h 5955851" name="TY2"/>
                <a:gd fmla="*/ 0 w 11760205" name="TX3"/>
                <a:gd fmla="*/ 5955846 h 5955851" name="TY3"/>
                <a:gd fmla="*/ 77107 w 11760205" name="TX4"/>
                <a:gd fmla="*/ 0 h 5955851" name="TY4"/>
                <a:gd fmla="*/ 206828 w 11760205" name="TX5"/>
                <a:gd fmla="*/ 0 h 5955851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6550" cy="315595"/>
            </a:xfrm>
            <a:custGeom>
              <a:gdLst>
                <a:gd fmla="*/ 333375 w 333380" name="TX0"/>
                <a:gd fmla="*/ 0 h 312425" name="TY0"/>
                <a:gd fmla="*/ 333375 w 333380" name="TX1"/>
                <a:gd fmla="*/ 312420 h 312425" name="TY1"/>
                <a:gd fmla="*/ 0 w 333380" name="TX2"/>
                <a:gd fmla="*/ 309563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675" cy="2794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675" cy="127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930" cy="7493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735" cy="445135"/>
            </a:xfrm>
            <a:custGeom>
              <a:gdLst>
                <a:gd fmla="*/ 0 w 289565" name="TX0"/>
                <a:gd fmla="*/ 0 h 441965" name="TY0"/>
                <a:gd fmla="*/ 5715 w 289565" name="TX1"/>
                <a:gd fmla="*/ 315754 h 441965" name="TY1"/>
                <a:gd fmla="*/ 289560 w 289565" name="TX2"/>
                <a:gd fmla="*/ 441960 h 44196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1375" cy="155575"/>
            </a:xfrm>
            <a:custGeom>
              <a:gdLst>
                <a:gd fmla="*/ 0 w 838205" name="TX0"/>
                <a:gd fmla="*/ 152400 h 152405" name="TY0"/>
                <a:gd fmla="*/ 182880 w 838205" name="TX1"/>
                <a:gd fmla="*/ 0 h 152405" name="TY1"/>
                <a:gd fmla="*/ 838200 w 838205" name="TX2"/>
                <a:gd fmla="*/ 15240 h 15240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6075" cy="315595"/>
            </a:xfrm>
            <a:custGeom>
              <a:gdLst>
                <a:gd fmla="*/ 342900 w 342905" name="TX0"/>
                <a:gd fmla="*/ 0 h 312425" name="TY0"/>
                <a:gd fmla="*/ 342900 w 342905" name="TX1"/>
                <a:gd fmla="*/ 312420 h 312425" name="TY1"/>
                <a:gd fmla="*/ 0 w 342905" name="TX2"/>
                <a:gd fmla="*/ 304800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695" cy="2159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4620" cy="45720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8235" cy="65849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3785" cy="4616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연산자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70565" cy="34143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산술연산자                                                                    - 논리연산자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81000" y="6182360"/>
            <a:ext cx="8947785" cy="2794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http://www.tcpschool.com/java/java_operator_logic</a:t>
            </a:r>
            <a:endParaRPr lang="ko-KR" altLang="en-US"/>
          </a:p>
        </p:txBody>
      </p:sp>
      <p:pic>
        <p:nvPicPr>
          <p:cNvPr id="36" name="그림 2" descr="C:/Users/dltjs/AppData/Roaming/PolarisOffice/ETemp/19480_23206144/fImage17997432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01"/>
          <a:stretch>
            <a:fillRect/>
          </a:stretch>
        </p:blipFill>
        <p:spPr>
          <a:xfrm rot="0">
            <a:off x="6354445" y="2870835"/>
            <a:ext cx="4944745" cy="1393825"/>
          </a:xfrm>
          <a:prstGeom prst="rect"/>
          <a:noFill/>
        </p:spPr>
      </p:pic>
      <p:pic>
        <p:nvPicPr>
          <p:cNvPr id="37" name="그림 3" descr="C:/Users/dltjs/AppData/Roaming/PolarisOffice/ETemp/19480_23206144/fImage20535433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2955" y="2870835"/>
            <a:ext cx="4556760" cy="1520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5605" cy="6007735"/>
            <a:chOff x="145415" y="684530"/>
            <a:chExt cx="11825605" cy="600773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4010" cy="5959475"/>
            </a:xfrm>
            <a:custGeom>
              <a:gdLst>
                <a:gd fmla="*/ 3574143 w 11760206" name="TX0"/>
                <a:gd fmla="*/ 72571 h 5955852" name="TY0"/>
                <a:gd fmla="*/ 11716657 w 11760206" name="TX1"/>
                <a:gd fmla="*/ 72571 h 5955852" name="TY1"/>
                <a:gd fmla="*/ 11760200 w 11760206" name="TX2"/>
                <a:gd fmla="*/ 5936343 h 5955852" name="TY2"/>
                <a:gd fmla="*/ 0 w 11760206" name="TX3"/>
                <a:gd fmla="*/ 5955846 h 5955852" name="TY3"/>
                <a:gd fmla="*/ 77107 w 11760206" name="TX4"/>
                <a:gd fmla="*/ 0 h 5955852" name="TY4"/>
                <a:gd fmla="*/ 206828 w 11760206" name="TX5"/>
                <a:gd fmla="*/ 0 h 5955852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6" h="5955852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7185" cy="316230"/>
            </a:xfrm>
            <a:custGeom>
              <a:gdLst>
                <a:gd fmla="*/ 333375 w 333381" name="TX0"/>
                <a:gd fmla="*/ 0 h 312426" name="TY0"/>
                <a:gd fmla="*/ 333375 w 333381" name="TX1"/>
                <a:gd fmla="*/ 312420 h 312426" name="TY1"/>
                <a:gd fmla="*/ 0 w 333381" name="TX2"/>
                <a:gd fmla="*/ 309563 h 312426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1" h="312426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5805" cy="1023620"/>
            <a:chOff x="486410" y="121920"/>
            <a:chExt cx="3265805" cy="102362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720" cy="23749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3110" cy="298831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8310" cy="2857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9310" cy="133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5565" cy="7556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5565" cy="7556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3370" cy="445770"/>
            </a:xfrm>
            <a:custGeom>
              <a:gdLst>
                <a:gd fmla="*/ 0 w 289566" name="TX0"/>
                <a:gd fmla="*/ 0 h 441966" name="TY0"/>
                <a:gd fmla="*/ 5715 w 289566" name="TX1"/>
                <a:gd fmla="*/ 315754 h 441966" name="TY1"/>
                <a:gd fmla="*/ 289560 w 289566" name="TX2"/>
                <a:gd fmla="*/ 441960 h 441966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6" h="441966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2010" cy="156210"/>
            </a:xfrm>
            <a:custGeom>
              <a:gdLst>
                <a:gd fmla="*/ 0 w 838206" name="TX0"/>
                <a:gd fmla="*/ 152400 h 152406" name="TY0"/>
                <a:gd fmla="*/ 182880 w 838206" name="TX1"/>
                <a:gd fmla="*/ 0 h 152406" name="TY1"/>
                <a:gd fmla="*/ 838200 w 838206" name="TX2"/>
                <a:gd fmla="*/ 15240 h 152406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6" h="152406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6710" cy="316230"/>
            </a:xfrm>
            <a:custGeom>
              <a:gdLst>
                <a:gd fmla="*/ 342900 w 342906" name="TX0"/>
                <a:gd fmla="*/ 0 h 312426" name="TY0"/>
                <a:gd fmla="*/ 342900 w 342906" name="TX1"/>
                <a:gd fmla="*/ 312420 h 312426" name="TY1"/>
                <a:gd fmla="*/ 0 w 342906" name="TX2"/>
                <a:gd fmla="*/ 304800 h 312426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6" h="312426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2330" cy="2222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5565" cy="7556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5565" cy="7556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5255" cy="45783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8870" cy="6591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378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var vs const vs let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71200" cy="38296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var : 중복선언, 재할당 모두 가능          - let : 재할당만 가능                         - const: 모두 불가능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         (중복선언의 위험 큼)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81000" y="6182360"/>
            <a:ext cx="8947785" cy="2794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http://www.tcpschool.com/cpp/cpp_control_condition</a:t>
            </a:r>
            <a:endParaRPr lang="ko-KR" altLang="en-US"/>
          </a:p>
        </p:txBody>
      </p:sp>
      <p:pic>
        <p:nvPicPr>
          <p:cNvPr id="35" name="그림 1" descr="C:/Users/dltjs/AppData/Roaming/PolarisOffice/ETemp/17828_14344032/fImage3406628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2790" y="3260090"/>
            <a:ext cx="3458210" cy="1781810"/>
          </a:xfrm>
          <a:prstGeom prst="rect"/>
          <a:noFill/>
        </p:spPr>
      </p:pic>
      <p:pic>
        <p:nvPicPr>
          <p:cNvPr id="36" name="그림 2" descr="C:/Users/dltjs/AppData/Roaming/PolarisOffice/ETemp/17828_14344032/fImage6197629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17"/>
          <a:stretch>
            <a:fillRect/>
          </a:stretch>
        </p:blipFill>
        <p:spPr>
          <a:xfrm rot="0">
            <a:off x="4669155" y="3208655"/>
            <a:ext cx="3361690" cy="1785620"/>
          </a:xfrm>
          <a:prstGeom prst="rect"/>
          <a:noFill/>
        </p:spPr>
      </p:pic>
      <p:pic>
        <p:nvPicPr>
          <p:cNvPr id="37" name="그림 3" descr="C:/Users/dltjs/AppData/Roaming/PolarisOffice/ETemp/17828_14344032/fImage6310630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7695" y="3201670"/>
            <a:ext cx="3511550" cy="18364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315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매개변수와 인수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70565" cy="34143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매개변수(parameter)란 함수의 정의에서 전달받은 인수를 함수 내부로 전달하기 위해 사용하는 변수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인수(argument)란 함수가 호출될 때 함수로 값을 전달해주는 값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81000" y="6182360"/>
            <a:ext cx="8947150" cy="2787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http://www.tcpschool.com/javascript/js_function_parameterArgument</a:t>
            </a:r>
            <a:endParaRPr lang="ko-KR" altLang="en-US"/>
          </a:p>
        </p:txBody>
      </p:sp>
      <p:pic>
        <p:nvPicPr>
          <p:cNvPr id="35" name="그림 3" descr="C:/Users/dltjs/AppData/Roaming/PolarisOffice/ETemp/11000_8783216/fImage28641586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4845" y="3278505"/>
            <a:ext cx="7639685" cy="2181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251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e.target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930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이벤트가 발생하게 되면 발생된 이벤트에 대한 정보를 가지고 있는 객체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3" name="그림 17" descr="C:/Users/dltjs/AppData/Roaming/PolarisOffice/ETemp/18936_15923032/fImage18558653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9950" y="2900680"/>
            <a:ext cx="7011035" cy="2400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230568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선택자 종류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878455"/>
            <a:ext cx="10869295" cy="15989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document.getElementsByTagName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document.getElementsByClassName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document.getElementById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document.querySelector</a:t>
            </a:r>
            <a:r>
              <a:rPr sz="1400">
                <a:latin typeface="맑은 고딕" charset="0"/>
                <a:ea typeface="맑은 고딕" charset="0"/>
              </a:rPr>
              <a:t> 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4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9" name="도형 2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3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17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32" name="도형 5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도형 6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4" name="도형 7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8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도형 9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도형 1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도형 11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도형 12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도형 13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1" name="도형 14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도형 15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도형 16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4" name="도형 18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19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잉크 20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46" name="잉크 2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텍스트 상자 21"/>
          <p:cNvSpPr txBox="1">
            <a:spLocks/>
          </p:cNvSpPr>
          <p:nvPr/>
        </p:nvSpPr>
        <p:spPr>
          <a:xfrm rot="0">
            <a:off x="659130" y="1633855"/>
            <a:ext cx="7422515" cy="46164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함수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22"/>
          <p:cNvSpPr txBox="1">
            <a:spLocks/>
          </p:cNvSpPr>
          <p:nvPr/>
        </p:nvSpPr>
        <p:spPr>
          <a:xfrm rot="0">
            <a:off x="659130" y="2189480"/>
            <a:ext cx="10869930" cy="42456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- 하나의 특별한 목적의 작업을 수행하도록 설계된 독립적인 블록  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필요할 때마다 호출하여 해당 작업을 반복해서 수행할 수 있음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</a:t>
            </a:r>
            <a:r>
              <a:rPr sz="1800">
                <a:latin typeface="맑은 고딕" charset="0"/>
                <a:ea typeface="맑은 고딕" charset="0"/>
              </a:rPr>
              <a:t>호출방법  : 함수명();   </a:t>
            </a: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   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                                        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9" name="텍스트 상자 23"/>
          <p:cNvSpPr txBox="1">
            <a:spLocks/>
          </p:cNvSpPr>
          <p:nvPr/>
        </p:nvSpPr>
        <p:spPr>
          <a:xfrm rot="0">
            <a:off x="346075" y="6191250"/>
            <a:ext cx="8946515" cy="27813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http://www.tcpschool.com/javascript/js_function_basic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24" descr="C:/Users/dltjs/AppData/Roaming/PolarisOffice/ETemp/19584_15531400/fImage7113451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90"/>
          <a:stretch>
            <a:fillRect/>
          </a:stretch>
        </p:blipFill>
        <p:spPr>
          <a:xfrm rot="0">
            <a:off x="840105" y="3836670"/>
            <a:ext cx="2699385" cy="1182370"/>
          </a:xfrm>
          <a:prstGeom prst="rect"/>
          <a:noFill/>
        </p:spPr>
      </p:pic>
      <p:pic>
        <p:nvPicPr>
          <p:cNvPr id="51" name="그림 25" descr="C:/Users/dltjs/AppData/Roaming/PolarisOffice/ETemp/19584_15531400/fImage15904452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892675" y="3728085"/>
            <a:ext cx="6587490" cy="14014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251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구구단만들기</a:t>
            </a:r>
            <a:endParaRPr lang="ko-KR" altLang="en-US"/>
          </a:p>
        </p:txBody>
      </p:sp>
      <p:pic>
        <p:nvPicPr>
          <p:cNvPr id="33" name="그림 1" descr="C:/Users/dltjs/AppData/Roaming/PolarisOffice/ETemp/19584_15531400/fImage13045428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0575" y="2195830"/>
            <a:ext cx="6715760" cy="25342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배열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29991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-  이름과 인덱스로 참조되는 정렬된 값의 집합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/>
              <a:t>                                              </a:t>
            </a:r>
            <a:endParaRPr lang="ko-KR" altLang="en-US"/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3" name="그림 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3790" y="3061335"/>
            <a:ext cx="4458335" cy="1134110"/>
          </a:xfrm>
          <a:prstGeom prst="rect"/>
          <a:noFill/>
        </p:spPr>
      </p:pic>
      <p:sp>
        <p:nvSpPr>
          <p:cNvPr id="34" name="도형 1"/>
          <p:cNvSpPr>
            <a:spLocks/>
          </p:cNvSpPr>
          <p:nvPr/>
        </p:nvSpPr>
        <p:spPr>
          <a:xfrm rot="0">
            <a:off x="974090" y="4599940"/>
            <a:ext cx="5053965" cy="1251585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6"/>
          <p:cNvCxnSpPr/>
          <p:nvPr/>
        </p:nvCxnSpPr>
        <p:spPr>
          <a:xfrm rot="0">
            <a:off x="2409825" y="4591685"/>
            <a:ext cx="635" cy="12350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7"/>
          <p:cNvCxnSpPr/>
          <p:nvPr/>
        </p:nvCxnSpPr>
        <p:spPr>
          <a:xfrm rot="0">
            <a:off x="4244340" y="4620895"/>
            <a:ext cx="635" cy="12350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8"/>
          <p:cNvSpPr txBox="1">
            <a:spLocks/>
          </p:cNvSpPr>
          <p:nvPr/>
        </p:nvSpPr>
        <p:spPr>
          <a:xfrm rot="0">
            <a:off x="1318260" y="4939030"/>
            <a:ext cx="89852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사과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8" name="텍스트 상자 9"/>
          <p:cNvSpPr txBox="1">
            <a:spLocks/>
          </p:cNvSpPr>
          <p:nvPr/>
        </p:nvSpPr>
        <p:spPr>
          <a:xfrm rot="0">
            <a:off x="2900680" y="4935220"/>
            <a:ext cx="89852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배</a:t>
            </a:r>
            <a:endParaRPr lang="ko-KR" altLang="en-US"/>
          </a:p>
        </p:txBody>
      </p:sp>
      <p:sp>
        <p:nvSpPr>
          <p:cNvPr id="39" name="텍스트 상자 10"/>
          <p:cNvSpPr txBox="1">
            <a:spLocks/>
          </p:cNvSpPr>
          <p:nvPr/>
        </p:nvSpPr>
        <p:spPr>
          <a:xfrm rot="0">
            <a:off x="4613275" y="5010785"/>
            <a:ext cx="89852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딸기</a:t>
            </a:r>
            <a:endParaRPr lang="ko-KR" altLang="en-US"/>
          </a:p>
        </p:txBody>
      </p:sp>
      <p:sp>
        <p:nvSpPr>
          <p:cNvPr id="40" name="텍스트 상자 11"/>
          <p:cNvSpPr txBox="1">
            <a:spLocks/>
          </p:cNvSpPr>
          <p:nvPr/>
        </p:nvSpPr>
        <p:spPr>
          <a:xfrm rot="0">
            <a:off x="1280795" y="5850255"/>
            <a:ext cx="8985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0번째자리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1" name="텍스트 상자 12"/>
          <p:cNvSpPr txBox="1">
            <a:spLocks/>
          </p:cNvSpPr>
          <p:nvPr/>
        </p:nvSpPr>
        <p:spPr>
          <a:xfrm rot="0">
            <a:off x="2905760" y="5905500"/>
            <a:ext cx="8985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1번째자리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2" name="텍스트 상자 13"/>
          <p:cNvSpPr txBox="1">
            <a:spLocks/>
          </p:cNvSpPr>
          <p:nvPr/>
        </p:nvSpPr>
        <p:spPr>
          <a:xfrm rot="0">
            <a:off x="4765675" y="5909945"/>
            <a:ext cx="8985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2번째자리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텍스트 상자 2"/>
          <p:cNvSpPr txBox="1">
            <a:spLocks/>
          </p:cNvSpPr>
          <p:nvPr/>
        </p:nvSpPr>
        <p:spPr>
          <a:xfrm rot="0">
            <a:off x="9538970" y="1216660"/>
            <a:ext cx="1970405" cy="2064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①함수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②매개변수와 인수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연산자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if문 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④ object와 변수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⑤ 배열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1" name="그림 1" descr="C:/Users/dltjs/AppData/Roaming/PolarisOffice/ETemp/11292_20976416/fImage21772459846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6895" y="1418590"/>
            <a:ext cx="8979535" cy="45224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495425"/>
            <a:ext cx="7421245" cy="4629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특징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011680"/>
            <a:ext cx="10869295" cy="11684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자바스크립트가 가지고 있는 언어적 특징은 다음과 같습니다.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u="sng" b="1">
                <a:latin typeface="맑은 고딕" charset="0"/>
                <a:ea typeface="맑은 고딕" charset="0"/>
              </a:rPr>
              <a:t>객체 기반의 스크립트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u="sng" b="1">
                <a:latin typeface="맑은 고딕" charset="0"/>
                <a:ea typeface="맑은 고딕" charset="0"/>
              </a:rPr>
              <a:t>동적</a:t>
            </a:r>
            <a:r>
              <a:rPr sz="1400">
                <a:latin typeface="맑은 고딕" charset="0"/>
                <a:ea typeface="맑은 고딕" charset="0"/>
              </a:rPr>
              <a:t>이며, 타입을 명시할 필요가 없는 </a:t>
            </a:r>
            <a:r>
              <a:rPr sz="1400" u="sng" b="1">
                <a:latin typeface="맑은 고딕" charset="0"/>
                <a:ea typeface="맑은 고딕" charset="0"/>
              </a:rPr>
              <a:t>인터프리터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객체 지향형 프로그래밍과 함수형 프로그래밍을 모두 표현할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3233420"/>
            <a:ext cx="10868660" cy="7397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C언어와 같은 언어는 소스 파일을 작성한 후, 해당 파일을 컴파일(compile)하여 사용자가 실행할 수 있는 실행 파일(.exe)로 만들어 사용합니다. 하지만 인터프리터 언어는 이러한 컴파일 작업을 거치지 않고, 소스코드를 바로 실행할 수 있는 언어를 의미합니다.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자바스크립트는 웹 브라우저에 포함된 자바 스크립트 인터프리터가 소스 코드를 직접 해석하여 바로 실행해 줍니다.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39065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소개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 rot="0">
            <a:off x="659130" y="1907540"/>
            <a:ext cx="10868025" cy="11703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내용을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속성을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스타일을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330581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JAVA와 JAVASCRIPT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59130" y="3783330"/>
            <a:ext cx="10868025" cy="5238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자바와 자바스크립트는 다른 언어 입니다. 두 언어는 서로 직접적인 관련은 없으며, 비슷한 점보다는 다른 점이 많습니다.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문법상 비슷한 부분은 두 언어의 문법이 C언어를 기반으로 만들어졌기 때문입니다.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806450" y="4467860"/>
          <a:ext cx="10276840" cy="18395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38420"/>
                <a:gridCol w="5138420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JAVA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JAVASCRIPT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23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컴파일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200" kern="1200" i="0" b="0">
                          <a:solidFill>
                            <a:srgbClr val="666666"/>
                          </a:solidFill>
                          <a:latin typeface="Noto Sans" charset="0"/>
                          <a:ea typeface="Noto Sans" charset="0"/>
                        </a:rPr>
                        <a:t>원시코드(프로그래머가 작성한 소스코드)를 모두 기계어로 변환한 후에 기계(JVM 같은 가상 머신)에 넣고 기계어 코드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인터프리터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200" kern="1200" i="0" b="0">
                          <a:solidFill>
                            <a:srgbClr val="666666"/>
                          </a:solidFill>
                          <a:latin typeface="Noto Sans" charset="0"/>
                          <a:ea typeface="Noto Sans" charset="0"/>
                        </a:rPr>
                        <a:t>원시코드(프로그래머가 작성한 소스코드)를 기계어로 변환하는 과정없이 한줄 한줄 해석하여 바로 명령어를 실행하는 언어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 검사를 엄격하게 함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타입을 명시하지 않음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클래스(CLASS)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프로토타입(PROTOTYPE)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81927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문법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659130" y="2336165"/>
            <a:ext cx="10868660" cy="33210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 스크립트의 실행문은 </a:t>
            </a:r>
            <a:r>
              <a:rPr sz="1400" u="sng" b="1">
                <a:latin typeface="맑은 고딕" charset="0"/>
                <a:ea typeface="맑은 고딕" charset="0"/>
              </a:rPr>
              <a:t>세미콜론(;)으로 구분</a:t>
            </a:r>
            <a:r>
              <a:rPr sz="1400">
                <a:latin typeface="맑은 고딕" charset="0"/>
                <a:ea typeface="맑은 고딕" charset="0"/>
              </a:rPr>
              <a:t> 됩니다. 작성되는 실행문의 마지막엔 항상 세미콜론을 써야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 u="sng" b="1">
                <a:latin typeface="맑은 고딕" charset="0"/>
                <a:ea typeface="맑은 고딕" charset="0"/>
              </a:rPr>
              <a:t>대소문자를 구분</a:t>
            </a:r>
            <a:r>
              <a:rPr sz="1400">
                <a:latin typeface="맑은 고딕" charset="0"/>
                <a:ea typeface="맑은 고딕" charset="0"/>
              </a:rPr>
              <a:t>합니다. 변수나 함수의 이름, 예약어 등을 작성하거나 사용할 때에는 대소문자를 정확히 구분해서 사용해야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리터럴(LITERAL)은 표현되는 값 그 자체를 의미합니다. (예: 12345//숫자 리터럴, “javascript”//문자열 리터럴, ‘한글입니다’//문자열 리터럴, ture/false//불리언 리터럴)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식별자는 </a:t>
            </a:r>
            <a:r>
              <a:rPr sz="1400" u="sng" b="1">
                <a:latin typeface="맑은 고딕" charset="0"/>
                <a:ea typeface="맑은 고딕" charset="0"/>
              </a:rPr>
              <a:t>변수나 함수의 이름을 작성할 때 </a:t>
            </a:r>
            <a:r>
              <a:rPr sz="1400">
                <a:latin typeface="맑은 고딕" charset="0"/>
                <a:ea typeface="맑은 고딕" charset="0"/>
              </a:rPr>
              <a:t>사용하는 이름을 의미합니다. 식별자는 </a:t>
            </a:r>
            <a:r>
              <a:rPr sz="1400" u="sng" b="1">
                <a:latin typeface="맑은 고딕" charset="0"/>
                <a:ea typeface="맑은 고딕" charset="0"/>
              </a:rPr>
              <a:t>영문자(대소문자), 숫자, 언더스코어(_) 또는 $</a:t>
            </a:r>
            <a:r>
              <a:rPr sz="1400">
                <a:latin typeface="맑은 고딕" charset="0"/>
                <a:ea typeface="맑은 고딕" charset="0"/>
              </a:rPr>
              <a:t>만 사용 가능합니다. (</a:t>
            </a:r>
            <a:r>
              <a:rPr sz="1400" u="sng" b="1">
                <a:latin typeface="맑은 고딕" charset="0"/>
                <a:ea typeface="맑은 고딕" charset="0"/>
              </a:rPr>
              <a:t>숫자의 시작은 할 수 없습니다.</a:t>
            </a:r>
            <a:r>
              <a:rPr sz="1400">
                <a:latin typeface="맑은 고딕" charset="0"/>
                <a:ea typeface="맑은 고딕" charset="0"/>
              </a:rPr>
              <a:t>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식별자를 작성할 때 Camel // Underscore Case 방식 중 하나를 사용하게 됩니다. </a:t>
            </a:r>
            <a:r>
              <a:rPr sz="1400" u="sng" b="1">
                <a:latin typeface="맑은 고딕" charset="0"/>
                <a:ea typeface="맑은 고딕" charset="0"/>
              </a:rPr>
              <a:t>Camel Case</a:t>
            </a:r>
            <a:r>
              <a:rPr sz="1400">
                <a:latin typeface="맑은 고딕" charset="0"/>
                <a:ea typeface="맑은 고딕" charset="0"/>
              </a:rPr>
              <a:t>는 식별자가 여러 단어로 이루어질 경우 첫 번째 단어는 소문자로 작성하고 그 다음 단어 부터는 첫문자만 대문자로 사용하는 방식입니다. </a:t>
            </a:r>
            <a:r>
              <a:rPr sz="1400" u="sng" b="1">
                <a:latin typeface="맑은 고딕" charset="0"/>
                <a:ea typeface="맑은 고딕" charset="0"/>
              </a:rPr>
              <a:t>Underscore Case</a:t>
            </a:r>
            <a:r>
              <a:rPr sz="1400">
                <a:latin typeface="맑은 고딕" charset="0"/>
                <a:ea typeface="맑은 고딕" charset="0"/>
              </a:rPr>
              <a:t> 방식은 단어를 소문자로 작성하고, 그 단어들은 언더스코어(_)로 연결하는 방식입니다. (예: Camel Case // btnClick, Underscore Case // btn_click)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2430" cy="6004560"/>
            <a:chOff x="144780" y="69215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4780" y="69215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3835" y="638365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60020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주석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117090"/>
            <a:ext cx="10868660" cy="15678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주석이란 코드 내에 삽입된 일종의 설명문입니다.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이러한 주석은 자바스크립트 코드의 어느 부분에라도 작성할 수 있으며, 웹 브라우저 동작에는 전혀 영향을 미치지 않습니다.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한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// </a:t>
            </a:r>
            <a:r>
              <a:rPr sz="2000">
                <a:latin typeface="맑은 고딕" charset="0"/>
                <a:ea typeface="맑은 고딕" charset="0"/>
              </a:rPr>
              <a:t>주석문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여러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/* </a:t>
            </a:r>
            <a:r>
              <a:rPr sz="2000">
                <a:latin typeface="맑은 고딕" charset="0"/>
                <a:ea typeface="맑은 고딕" charset="0"/>
              </a:rPr>
              <a:t>주석문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*/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380936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217678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적용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59130" y="2693670"/>
            <a:ext cx="10868025" cy="22472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내부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8001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자바스크립트 적용 위치 : 적용 위치에 따라 스크립트 실행순서와 브라우저 랜더링에 따른 차이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&lt;HEAD&gt; - 브라우저 렌더링에 방해가 되어 무거운 스크립트가 실행되는 경우 오랫동안 완성되지 못한 화면을 노출하게 된다. 문서의 DOM(Document Object Model) 구조가 필요한 스크립트의 경우 document.onload와 같은 로드 이벤트가 추가되어야 에러없이 작동된다.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&lt;BODY&gt; - 브라우저가 렌더링이 완료된 상태에서 스크립트가 실행되기에 콘텐츠를 변경하는 스크립트의 경우 화면에 노출된체로 변화된다. 대부분의 스크립트의 위치로 추천되는 위치이다.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외부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변수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206625"/>
            <a:ext cx="10869295" cy="17532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변수는 var로 시작.  var은 변수를 선언하겠다는 것을 의미.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이름은 $, _, 혹은 특수 문자를 제외한 모든 문자로 시작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값이 꼭  숫자만 올 수 있는 것은 아님. 텍스트도 들어갈 수 있음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5" name="텍스트 상자 48"/>
          <p:cNvSpPr txBox="1">
            <a:spLocks/>
          </p:cNvSpPr>
          <p:nvPr/>
        </p:nvSpPr>
        <p:spPr>
          <a:xfrm>
            <a:off x="747395" y="4679315"/>
            <a:ext cx="1086929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6" name="그림 19" descr="C:/Users/dltjs/AppData/Roaming/PolarisOffice/ETemp/17744_15756320/fImage79142467696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880" y="3719195"/>
            <a:ext cx="2648585" cy="2000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105" cy="5957570"/>
            </a:xfrm>
            <a:custGeom>
              <a:gdLst>
                <a:gd fmla="*/ 3574143 w 11760203" name="TX0"/>
                <a:gd fmla="*/ 72571 h 5955849" name="TY0"/>
                <a:gd fmla="*/ 11716657 w 11760203" name="TX1"/>
                <a:gd fmla="*/ 72571 h 5955849" name="TY1"/>
                <a:gd fmla="*/ 11760200 w 11760203" name="TX2"/>
                <a:gd fmla="*/ 5936343 h 5955849" name="TY2"/>
                <a:gd fmla="*/ 0 w 11760203" name="TX3"/>
                <a:gd fmla="*/ 5955846 h 5955849" name="TY3"/>
                <a:gd fmla="*/ 77107 w 11760203" name="TX4"/>
                <a:gd fmla="*/ 0 h 5955849" name="TY4"/>
                <a:gd fmla="*/ 206828 w 11760203" name="TX5"/>
                <a:gd fmla="*/ 0 h 5955849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280" cy="314325"/>
            </a:xfrm>
            <a:custGeom>
              <a:gdLst>
                <a:gd fmla="*/ 333375 w 333378" name="TX0"/>
                <a:gd fmla="*/ 0 h 312423" name="TY0"/>
                <a:gd fmla="*/ 333375 w 333378" name="TX1"/>
                <a:gd fmla="*/ 312420 h 312423" name="TY1"/>
                <a:gd fmla="*/ 0 w 333378" name="TX2"/>
                <a:gd fmla="*/ 309563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이름(name)과 값(value)으로 구성된 프로퍼티(property)의 정렬되지 않은 집합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46075" y="6191250"/>
            <a:ext cx="894588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6135" y="2809875"/>
            <a:ext cx="6106160" cy="3039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535</Paragraphs>
  <Words>3566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조현석</dc:creator>
  <cp:lastModifiedBy>dltjsals6356</cp:lastModifiedBy>
  <dc:title>PowerPoint 프레젠테이션</dc:title>
  <cp:version>9.104.121.46349</cp:version>
  <dcterms:modified xsi:type="dcterms:W3CDTF">2021-06-27T23:42:03Z</dcterms:modified>
</cp:coreProperties>
</file>