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77" r:id="rId1"/>
    <p:sldMasterId id="2147485778" r:id="rId2"/>
    <p:sldMasterId id="2147485779" r:id="rId3"/>
    <p:sldMasterId id="2147485780" r:id="rId4"/>
    <p:sldMasterId id="2147485781" r:id="rId5"/>
    <p:sldMasterId id="2147485782" r:id="rId6"/>
  </p:sldMasterIdLst>
  <p:sldIdLst>
    <p:sldId id="368" r:id="rId7"/>
    <p:sldId id="394" r:id="rId8"/>
    <p:sldId id="359" r:id="rId9"/>
    <p:sldId id="360" r:id="rId10"/>
    <p:sldId id="361" r:id="rId11"/>
    <p:sldId id="362" r:id="rId12"/>
    <p:sldId id="363" r:id="rId13"/>
    <p:sldId id="393" r:id="rId14"/>
    <p:sldId id="406" r:id="rId15"/>
    <p:sldId id="397" r:id="rId16"/>
    <p:sldId id="398" r:id="rId17"/>
    <p:sldId id="408" r:id="rId18"/>
    <p:sldId id="403" r:id="rId19"/>
    <p:sldId id="407" r:id="rId20"/>
    <p:sldId id="409" r:id="rId21"/>
    <p:sldId id="396" r:id="rId22"/>
    <p:sldId id="401" r:id="rId23"/>
    <p:sldId id="405" r:id="rId24"/>
    <p:sldId id="400" r:id="rId25"/>
    <p:sldId id="402" r:id="rId26"/>
    <p:sldId id="3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fImage444222846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62814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0.png"/><Relationship Id="rId4" Type="http://schemas.openxmlformats.org/officeDocument/2006/relationships/image" Target="../media/fImage444246281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7" Type="http://schemas.openxmlformats.org/officeDocument/2006/relationships/image" Target="../media/fImage4442738467.emf"/><Relationship Id="rId12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fImage444399916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75650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1.png"/><Relationship Id="rId5" Type="http://schemas.openxmlformats.org/officeDocument/2006/relationships/image" Target="../media/fImage444394650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.png"/><Relationship Id="rId10" Type="http://schemas.openxmlformats.org/officeDocument/2006/relationships/image" Target="../media/fImage444614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48147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5229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3763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fImage444107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8691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0757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3014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874935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214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err="1">
                <a:solidFill>
                  <a:srgbClr val="FFFFFF"/>
                </a:solidFill>
              </a:rPr>
              <a:t>javascript</a:t>
            </a:r>
            <a:r>
              <a:rPr lang="en-US" altLang="ko-KR" b="1">
                <a:solidFill>
                  <a:srgbClr val="FFFFFF"/>
                </a:solidFill>
              </a:rPr>
              <a:t>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Javascript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2809875"/>
            <a:ext cx="6106160" cy="303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5" y="2978150"/>
            <a:ext cx="3458210" cy="1819910"/>
          </a:xfrm>
          <a:prstGeom prst="rect">
            <a:avLst/>
          </a:prstGeom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00375"/>
            <a:ext cx="3429635" cy="1810385"/>
          </a:xfrm>
          <a:prstGeom prst="rect">
            <a:avLst/>
          </a:prstGeom>
          <a:noFill/>
        </p:spPr>
      </p:pic>
      <p:sp>
        <p:nvSpPr>
          <p:cNvPr id="38" name="도형 24"/>
          <p:cNvSpPr>
            <a:spLocks/>
          </p:cNvSpPr>
          <p:nvPr/>
        </p:nvSpPr>
        <p:spPr>
          <a:xfrm>
            <a:off x="840105" y="3074035"/>
            <a:ext cx="2538095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>
            <a:off x="4548505" y="3093720"/>
            <a:ext cx="3271520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44" y="3351361"/>
            <a:ext cx="6410325" cy="1562100"/>
          </a:xfrm>
          <a:prstGeom prst="rect">
            <a:avLst/>
          </a:prstGeom>
        </p:spPr>
      </p:pic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sz="2400" dirty="0" smtClean="0">
                <a:latin typeface="맑은 고딕" charset="0"/>
                <a:ea typeface="맑은 고딕" charset="0"/>
              </a:rPr>
              <a:t>O</a:t>
            </a:r>
            <a:r>
              <a:rPr sz="2400" dirty="0" smtClean="0">
                <a:latin typeface="맑은 고딕" charset="0"/>
                <a:ea typeface="맑은 고딕" charset="0"/>
              </a:rPr>
              <a:t>bject</a:t>
            </a:r>
            <a:r>
              <a:rPr lang="en-US" sz="2400" dirty="0" smtClean="0">
                <a:latin typeface="맑은 고딕" charset="0"/>
                <a:ea typeface="맑은 고딕" charset="0"/>
              </a:rPr>
              <a:t>_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연습문제</a:t>
            </a:r>
            <a:endParaRPr lang="ko-KR" altLang="en-US" dirty="0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8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dirty="0" smtClean="0">
                <a:latin typeface="NanumGothic" charset="0"/>
                <a:ea typeface="NanumGothic" charset="0"/>
              </a:rPr>
              <a:t>- Object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를 이용하여 아래와 같이 우리 반에 대해서 설명해보세요 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07" y="2704465"/>
            <a:ext cx="8763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83820" y="693651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78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산술연산자</a:t>
            </a: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                                                          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논리연산자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>
            <a:off x="6354445" y="2870835"/>
            <a:ext cx="4944745" cy="1393825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" y="2870835"/>
            <a:ext cx="4556760" cy="152019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4551247"/>
            <a:ext cx="2543175" cy="1085850"/>
          </a:xfrm>
          <a:prstGeom prst="rect">
            <a:avLst/>
          </a:prstGeom>
        </p:spPr>
      </p:pic>
      <p:pic>
        <p:nvPicPr>
          <p:cNvPr id="29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45" y="4313901"/>
            <a:ext cx="4554220" cy="134429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445" y="5707206"/>
            <a:ext cx="2486025" cy="805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7459" y="5705648"/>
            <a:ext cx="2021206" cy="7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if문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3415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5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777490"/>
            <a:ext cx="4154170" cy="1220470"/>
          </a:xfrm>
          <a:prstGeom prst="rect">
            <a:avLst/>
          </a:prstGeom>
          <a:noFill/>
        </p:spPr>
      </p:pic>
      <p:pic>
        <p:nvPicPr>
          <p:cNvPr id="5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70" y="4133850"/>
            <a:ext cx="4554220" cy="134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83820" y="715009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sz="2400" dirty="0" err="1" smtClean="0">
                <a:latin typeface="맑은 고딕" charset="0"/>
                <a:ea typeface="맑은 고딕" charset="0"/>
              </a:rPr>
              <a:t>I</a:t>
            </a:r>
            <a:r>
              <a:rPr sz="2400" dirty="0" err="1" smtClean="0">
                <a:latin typeface="맑은 고딕" charset="0"/>
                <a:ea typeface="맑은 고딕" charset="0"/>
              </a:rPr>
              <a:t>f문</a:t>
            </a:r>
            <a:r>
              <a:rPr lang="en-US" sz="2400" dirty="0" smtClean="0">
                <a:latin typeface="맑은 고딕" charset="0"/>
                <a:ea typeface="맑은 고딕" charset="0"/>
              </a:rPr>
              <a:t>_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연습문제 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24121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-</a:t>
            </a:r>
            <a:r>
              <a:rPr lang="en-US"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 If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문을 사용하여 </a:t>
            </a:r>
            <a:r>
              <a:rPr lang="ko-KR" altLang="en-US" dirty="0" err="1" smtClean="0">
                <a:latin typeface="NanumGothic" charset="0"/>
                <a:ea typeface="NanumGothic" charset="0"/>
              </a:rPr>
              <a:t>콘솔창에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 아래와 같이 출력해보세요</a:t>
            </a:r>
            <a:r>
              <a:rPr lang="en-US" altLang="ko-KR" dirty="0" smtClean="0">
                <a:latin typeface="NanumGothic" charset="0"/>
                <a:ea typeface="NanumGothic" charset="0"/>
              </a:rPr>
              <a:t>.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en-US" altLang="ko-KR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dirty="0" smtClean="0">
                <a:latin typeface="NanumGothic" charset="0"/>
                <a:ea typeface="NanumGothic" charset="0"/>
              </a:rPr>
              <a:t>    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//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문제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1)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만약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10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5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보다 크다면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yes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, 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아니라면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no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 출력</a:t>
            </a:r>
            <a:endParaRPr lang="en-US" altLang="ko-KR" sz="1050" dirty="0" smtClean="0"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	</a:t>
            </a:r>
            <a:r>
              <a:rPr lang="en-US" altLang="ko-KR" sz="105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// </a:t>
            </a:r>
            <a:r>
              <a:rPr lang="ko-KR" altLang="en-US" sz="105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문제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2)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만약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sunmin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‘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이선민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’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아니라면  </a:t>
            </a:r>
            <a:r>
              <a:rPr lang="ko-KR" altLang="en-US" sz="1050" dirty="0">
                <a:latin typeface="NanumGothic" charset="0"/>
                <a:ea typeface="NanumGothic" charset="0"/>
              </a:rPr>
              <a:t>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yes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,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아니라면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no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 출력</a:t>
            </a:r>
            <a:endParaRPr lang="en-US" altLang="ko-KR" sz="1050" dirty="0" smtClean="0"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1050" dirty="0" smtClean="0">
                <a:latin typeface="NanumGothic" charset="0"/>
                <a:ea typeface="NanumGothic" charset="0"/>
              </a:rPr>
              <a:t>         let sunmin = ‘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지윤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’;</a:t>
            </a:r>
            <a:endParaRPr lang="ko-KR" altLang="en-US" sz="105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>
            <a:off x="659130" y="1633855"/>
            <a:ext cx="742251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>
            <a:off x="659130" y="2189480"/>
            <a:ext cx="10869930" cy="424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>
            <a:off x="346075" y="6191250"/>
            <a:ext cx="8946515" cy="2781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3430270"/>
            <a:ext cx="3477260" cy="1972310"/>
          </a:xfrm>
          <a:prstGeom prst="rect">
            <a:avLst/>
          </a:prstGeom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5" y="3500120"/>
            <a:ext cx="5192395" cy="1868805"/>
          </a:xfrm>
          <a:prstGeom prst="rect">
            <a:avLst/>
          </a:prstGeom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>
            <a:off x="4506595" y="546481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>
            <a:off x="941070" y="551942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3278505"/>
            <a:ext cx="7639685" cy="2181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구구단만들기</a:t>
            </a:r>
            <a:endParaRPr lang="ko-KR" altLang="en-US" dirty="0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5830"/>
            <a:ext cx="6715760" cy="253428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565" y="3552736"/>
            <a:ext cx="7388399" cy="2638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29991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061335"/>
            <a:ext cx="4458335" cy="1134110"/>
          </a:xfrm>
          <a:prstGeom prst="rect">
            <a:avLst/>
          </a:prstGeom>
          <a:noFill/>
        </p:spPr>
      </p:pic>
      <p:sp>
        <p:nvSpPr>
          <p:cNvPr id="34" name="도형 1"/>
          <p:cNvSpPr>
            <a:spLocks/>
          </p:cNvSpPr>
          <p:nvPr/>
        </p:nvSpPr>
        <p:spPr>
          <a:xfrm>
            <a:off x="974090" y="4599940"/>
            <a:ext cx="5053965" cy="125158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>
            <a:off x="2409825" y="459168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>
            <a:off x="4244340" y="462089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>
            <a:off x="1318260" y="493903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>
            <a:off x="2900680" y="493522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>
            <a:off x="4613275" y="5010785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>
            <a:off x="1280795" y="585025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>
            <a:off x="2905760" y="5905500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>
            <a:off x="4765675" y="590994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배열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>
            <a:off x="9538970" y="1216660"/>
            <a:ext cx="1970405" cy="2064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418590"/>
            <a:ext cx="8979535" cy="4522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93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2757170"/>
            <a:ext cx="6354784" cy="199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584841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선택자</a:t>
            </a:r>
            <a:r>
              <a:rPr sz="2400" dirty="0">
                <a:latin typeface="맑은 고딕" charset="0"/>
                <a:ea typeface="맑은 고딕" charset="0"/>
              </a:rPr>
              <a:t> </a:t>
            </a:r>
            <a:r>
              <a:rPr sz="2400" dirty="0" err="1">
                <a:latin typeface="맑은 고딕" charset="0"/>
                <a:ea typeface="맑은 고딕" charset="0"/>
              </a:rPr>
              <a:t>종류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57611"/>
            <a:ext cx="10869295" cy="15989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document.getElementById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9542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b="1" u="sng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233420"/>
            <a:ext cx="10868660" cy="739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1907540"/>
            <a:ext cx="10868025" cy="11703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330581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3783330"/>
            <a:ext cx="108680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 dirty="0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81927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문법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b="1" u="sng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b="1" u="sng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b="1" u="sng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b="1" u="sng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b="1" u="sng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b="1" u="sng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b="1" u="sng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6002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217678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693670"/>
            <a:ext cx="10868025" cy="2247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19195"/>
            <a:ext cx="2648585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4010" cy="5959475"/>
            </a:xfrm>
            <a:custGeom>
              <a:avLst/>
              <a:gdLst>
                <a:gd name="TX0" fmla="*/ 3574143 w 11760206"/>
                <a:gd name="TY0" fmla="*/ 72571 h 5955852"/>
                <a:gd name="TX1" fmla="*/ 11716657 w 11760206"/>
                <a:gd name="TY1" fmla="*/ 72571 h 5955852"/>
                <a:gd name="TX2" fmla="*/ 11760200 w 11760206"/>
                <a:gd name="TY2" fmla="*/ 5936343 h 5955852"/>
                <a:gd name="TX3" fmla="*/ 0 w 11760206"/>
                <a:gd name="TY3" fmla="*/ 5955846 h 5955852"/>
                <a:gd name="TX4" fmla="*/ 77107 w 11760206"/>
                <a:gd name="TY4" fmla="*/ 0 h 5955852"/>
                <a:gd name="TX5" fmla="*/ 206828 w 11760206"/>
                <a:gd name="TY5" fmla="*/ 0 h 59558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7185" cy="316230"/>
            </a:xfrm>
            <a:custGeom>
              <a:avLst/>
              <a:gdLst>
                <a:gd name="TX0" fmla="*/ 333375 w 333381"/>
                <a:gd name="TY0" fmla="*/ 0 h 312426"/>
                <a:gd name="TX1" fmla="*/ 333375 w 333381"/>
                <a:gd name="TY1" fmla="*/ 312420 h 312426"/>
                <a:gd name="TX2" fmla="*/ 0 w 333381"/>
                <a:gd name="TY2" fmla="*/ 309563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8310" cy="2857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9310" cy="133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5565" cy="7556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3370" cy="445770"/>
            </a:xfrm>
            <a:custGeom>
              <a:avLst/>
              <a:gdLst>
                <a:gd name="TX0" fmla="*/ 0 w 289566"/>
                <a:gd name="TY0" fmla="*/ 0 h 441966"/>
                <a:gd name="TX1" fmla="*/ 5715 w 289566"/>
                <a:gd name="TY1" fmla="*/ 315754 h 441966"/>
                <a:gd name="TX2" fmla="*/ 289560 w 289566"/>
                <a:gd name="TY2" fmla="*/ 441960 h 4419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2010" cy="156210"/>
            </a:xfrm>
            <a:custGeom>
              <a:avLst/>
              <a:gdLst>
                <a:gd name="TX0" fmla="*/ 0 w 838206"/>
                <a:gd name="TY0" fmla="*/ 152400 h 152406"/>
                <a:gd name="TX1" fmla="*/ 182880 w 838206"/>
                <a:gd name="TY1" fmla="*/ 0 h 152406"/>
                <a:gd name="TX2" fmla="*/ 838200 w 838206"/>
                <a:gd name="TY2" fmla="*/ 15240 h 1524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710" cy="316230"/>
            </a:xfrm>
            <a:custGeom>
              <a:avLst/>
              <a:gdLst>
                <a:gd name="TX0" fmla="*/ 342900 w 342906"/>
                <a:gd name="TY0" fmla="*/ 0 h 312426"/>
                <a:gd name="TX1" fmla="*/ 342900 w 342906"/>
                <a:gd name="TY1" fmla="*/ 312420 h 312426"/>
                <a:gd name="TX2" fmla="*/ 0 w 342906"/>
                <a:gd name="TY2" fmla="*/ 304800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2330" cy="2222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5255" cy="4578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870" cy="6591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16710"/>
            <a:ext cx="74237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1200" cy="3829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3260090"/>
            <a:ext cx="3458210" cy="1781810"/>
          </a:xfrm>
          <a:prstGeom prst="rect">
            <a:avLst/>
          </a:prstGeom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>
            <a:off x="4669155" y="3208655"/>
            <a:ext cx="3361690" cy="1785620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3201670"/>
            <a:ext cx="3511550" cy="1836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Pages>19</Pages>
  <Words>997</Words>
  <Characters>0</Characters>
  <Application>Microsoft Office PowerPoint</Application>
  <DocSecurity>0</DocSecurity>
  <PresentationFormat>와이드스크린</PresentationFormat>
  <Lines>0</Lines>
  <Paragraphs>189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NanumGothic</vt:lpstr>
      <vt:lpstr>Noto Sans</vt:lpstr>
      <vt:lpstr>맑은 고딕</vt:lpstr>
      <vt:lpstr>Arial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39</cp:revision>
  <dcterms:modified xsi:type="dcterms:W3CDTF">2022-04-22T01:39:21Z</dcterms:modified>
  <cp:version>9.104.121.46349</cp:version>
</cp:coreProperties>
</file>