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5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7.xml" ContentType="application/inkml+xml"/>
  <Override PartName="/ppt/ink/ink12.xml" ContentType="application/inkml+xml"/>
  <Override PartName="/ppt/ink/ink16.xml" ContentType="application/inkml+xml"/>
  <Override PartName="/ppt/ink/ink3.xml" ContentType="application/inkml+xml"/>
  <Override PartName="/ppt/ink/ink14.xml" ContentType="application/inkml+xml"/>
  <Override PartName="/ppt/ink/ink17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669" r:id="rId68"/>
    <p:sldMasterId id="2147485670" r:id="rId70"/>
    <p:sldMasterId id="2147485671" r:id="rId72"/>
    <p:sldMasterId id="2147485672" r:id="rId74"/>
    <p:sldMasterId id="2147485673" r:id="rId76"/>
    <p:sldMasterId id="2147485674" r:id="rId78"/>
  </p:sldMasterIdLst>
  <p:sldIdLst>
    <p:sldId id="368" r:id="rId80"/>
    <p:sldId id="394" r:id="rId81"/>
    <p:sldId id="359" r:id="rId82"/>
    <p:sldId id="360" r:id="rId83"/>
    <p:sldId id="361" r:id="rId84"/>
    <p:sldId id="362" r:id="rId85"/>
    <p:sldId id="363" r:id="rId86"/>
    <p:sldId id="393" r:id="rId87"/>
    <p:sldId id="397" r:id="rId88"/>
    <p:sldId id="398" r:id="rId89"/>
    <p:sldId id="403" r:id="rId90"/>
    <p:sldId id="404" r:id="rId91"/>
    <p:sldId id="401" r:id="rId92"/>
    <p:sldId id="402" r:id="rId93"/>
    <p:sldId id="366" r:id="rId94"/>
    <p:sldId id="396" r:id="rId95"/>
    <p:sldId id="405" r:id="rId96"/>
    <p:sldId id="400" r:id="rId9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9" userDrawn="1">
          <p15:clr>
            <a:srgbClr val="A4A3A4"/>
          </p15:clr>
        </p15:guide>
        <p15:guide id="2" orient="horz" pos="214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399"/>
        <p:guide orient="horz" pos="2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viewProps" Target="viewProps.xml"></Relationship><Relationship Id="rId99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8.xml"></Relationship><Relationship Id="rId3" Type="http://schemas.openxmlformats.org/officeDocument/2006/relationships/image" Target="../media/fImage44424628145.emf"></Relationship><Relationship Id="rId4" Type="http://schemas.openxmlformats.org/officeDocument/2006/relationships/image" Target="../media/fImage939024703281.png"></Relationship><Relationship Id="rId5" Type="http://schemas.openxmlformats.org/officeDocument/2006/relationships/image" Target="../media/fImage823124716827.png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customXml" Target="../ink/ink9.xml"></Relationship><Relationship Id="rId7" Type="http://schemas.openxmlformats.org/officeDocument/2006/relationships/image" Target="../media/fImage4442738467.emf"></Relationship><Relationship Id="rId8" Type="http://schemas.openxmlformats.org/officeDocument/2006/relationships/image" Target="../media/fImage179974326334.png"></Relationship><Relationship Id="rId9" Type="http://schemas.openxmlformats.org/officeDocument/2006/relationships/image" Target="../media/fImage205354336500.png"></Relationship><Relationship Id="rId10" Type="http://schemas.openxmlformats.org/officeDocument/2006/relationships/slideLayout" Target="../slideLayouts/slideLayout57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47535586500.png"></Relationship><Relationship Id="rId5" Type="http://schemas.openxmlformats.org/officeDocument/2006/relationships/image" Target="../media/fImage41125599169.png"></Relationship><Relationship Id="rId6" Type="http://schemas.openxmlformats.org/officeDocument/2006/relationships/image" Target="../media/fImage62315605724.png"></Relationship><Relationship Id="rId7" Type="http://schemas.openxmlformats.org/officeDocument/2006/relationships/customXml" Target="../ink/ink10.xml"></Relationship><Relationship Id="rId8" Type="http://schemas.openxmlformats.org/officeDocument/2006/relationships/image" Target="../media/fImage4443229169.emf"></Relationship><Relationship Id="rId9" Type="http://schemas.openxmlformats.org/officeDocument/2006/relationships/slideLayout" Target="../slideLayouts/slideLayout57.xml"></Relationship></Relationships>
</file>

<file path=ppt/slides/_rels/slide13.xml.rels><?xml version="1.0" encoding="UTF-8"?>
<Relationships xmlns="http://schemas.openxmlformats.org/package/2006/relationships"><Relationship Id="rId7" Type="http://schemas.openxmlformats.org/officeDocument/2006/relationships/customXml" Target="../ink/ink11.xml"></Relationship><Relationship Id="rId8" Type="http://schemas.openxmlformats.org/officeDocument/2006/relationships/image" Target="../media/fImage4442756500.emf"></Relationship><Relationship Id="rId9" Type="http://schemas.openxmlformats.org/officeDocument/2006/relationships/image" Target="../media/fImage286415869169.png"></Relationship><Relationship Id="rId10" Type="http://schemas.openxmlformats.org/officeDocument/2006/relationships/slideLayout" Target="../slideLayouts/slideLayout5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2.xml"></Relationship><Relationship Id="rId3" Type="http://schemas.openxmlformats.org/officeDocument/2006/relationships/image" Target="../media/fImage4446481478.emf"></Relationship><Relationship Id="rId4" Type="http://schemas.openxmlformats.org/officeDocument/2006/relationships/image" Target="../media/fImage185586539358.png"></Relationship></Relationships>
</file>

<file path=ppt/slides/_rels/slide15.xml.rels><?xml version="1.0" encoding="UTF-8"?>
<Relationships xmlns="http://schemas.openxmlformats.org/package/2006/relationships"><Relationship Id="rId8" Type="http://schemas.openxmlformats.org/officeDocument/2006/relationships/customXml" Target="../ink/ink13.xml"></Relationship><Relationship Id="rId9" Type="http://schemas.openxmlformats.org/officeDocument/2006/relationships/image" Target="../media/fImage4441852292.emf"></Relationship><Relationship Id="rId10" Type="http://schemas.openxmlformats.org/officeDocument/2006/relationships/slideLayout" Target="../slideLayouts/slideLayout5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customXml" Target="../ink/ink14.xml"></Relationship><Relationship Id="rId3" Type="http://schemas.openxmlformats.org/officeDocument/2006/relationships/image" Target="../media/fImage44444741.emf"></Relationship><Relationship Id="rId4" Type="http://schemas.openxmlformats.org/officeDocument/2006/relationships/image" Target="../media/fImage71134518467.png"></Relationship><Relationship Id="rId5" Type="http://schemas.openxmlformats.org/officeDocument/2006/relationships/image" Target="../media/fImage159044526334.png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customXml" Target="../ink/ink15.xml"></Relationship><Relationship Id="rId5" Type="http://schemas.openxmlformats.org/officeDocument/2006/relationships/image" Target="../media/fImage4443946500.emf"></Relationship><Relationship Id="rId6" Type="http://schemas.openxmlformats.org/officeDocument/2006/relationships/image" Target="../media/fImage130454289169.png"></Relationship><Relationship Id="rId7" Type="http://schemas.openxmlformats.org/officeDocument/2006/relationships/slideLayout" Target="../slideLayouts/slideLayout57.xml"></Relationship></Relationships>
</file>

<file path=ppt/slides/_rels/slide18.xml.rels><?xml version="1.0" encoding="UTF-8"?>
<Relationships xmlns="http://schemas.openxmlformats.org/package/2006/relationships"><Relationship Id="rId4" Type="http://schemas.openxmlformats.org/officeDocument/2006/relationships/image" Target="../media/fImage52252529153.png"></Relationship><Relationship Id="rId5" Type="http://schemas.openxmlformats.org/officeDocument/2006/relationships/customXml" Target="../ink/ink16.xml"></Relationship><Relationship Id="rId6" Type="http://schemas.openxmlformats.org/officeDocument/2006/relationships/image" Target="../media/fImage4443496962.emf"></Relationship><Relationship Id="rId7" Type="http://schemas.openxmlformats.org/officeDocument/2006/relationships/slideLayout" Target="../slideLayouts/slideLayout57.xml"></Relationship></Relationships>
</file>

<file path=ppt/slides/_rels/slide2.xml.rels><?xml version="1.0" encoding="UTF-8"?>
<Relationships xmlns="http://schemas.openxmlformats.org/package/2006/relationships"><Relationship Id="rId9" Type="http://schemas.openxmlformats.org/officeDocument/2006/relationships/customXml" Target="../ink/ink17.xml"></Relationship><Relationship Id="rId10" Type="http://schemas.openxmlformats.org/officeDocument/2006/relationships/image" Target="../media/fImage4446141.emf"></Relationship><Relationship Id="rId11" Type="http://schemas.openxmlformats.org/officeDocument/2006/relationships/image" Target="../media/fImage217724598467.png"></Relationship><Relationship Id="rId12" Type="http://schemas.openxmlformats.org/officeDocument/2006/relationships/slideLayout" Target="../slideLayouts/slideLayout5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customXml" Target="../ink/ink1.xml"></Relationship><Relationship Id="rId9" Type="http://schemas.openxmlformats.org/officeDocument/2006/relationships/image" Target="../media/fImage44417376334.emf"></Relationship><Relationship Id="rId10" Type="http://schemas.openxmlformats.org/officeDocument/2006/relationships/slideLayout" Target="../slideLayouts/slideLayout57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customXml" Target="../ink/ink2.xml"></Relationship><Relationship Id="rId11" Type="http://schemas.openxmlformats.org/officeDocument/2006/relationships/image" Target="../media/fImage44410741.emf"></Relationship><Relationship Id="rId12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ustomXml" Target="../ink/ink3.xml"></Relationship><Relationship Id="rId9" Type="http://schemas.openxmlformats.org/officeDocument/2006/relationships/image" Target="../media/fImage44417869169.emf"></Relationship><Relationship Id="rId10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customXml" Target="../ink/ink4.xml"></Relationship><Relationship Id="rId9" Type="http://schemas.openxmlformats.org/officeDocument/2006/relationships/image" Target="../media/fImage44418075724.emf"></Relationship><Relationship Id="rId10" Type="http://schemas.openxmlformats.org/officeDocument/2006/relationships/slideLayout" Target="../slideLayouts/slideLayout57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customXml" Target="../ink/ink5.xml"></Relationship><Relationship Id="rId9" Type="http://schemas.openxmlformats.org/officeDocument/2006/relationships/image" Target="../media/fImage44418301478.emf"></Relationship><Relationship Id="rId10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customXml" Target="../ink/ink6.xml"></Relationship><Relationship Id="rId8" Type="http://schemas.openxmlformats.org/officeDocument/2006/relationships/image" Target="../media/fImage44418749358.emf"></Relationship><Relationship Id="rId9" Type="http://schemas.openxmlformats.org/officeDocument/2006/relationships/image" Target="../media/fImage791424676962.png"></Relationship><Relationship Id="rId10" Type="http://schemas.openxmlformats.org/officeDocument/2006/relationships/slideLayout" Target="../slideLayouts/slideLayout5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752424395705.png"></Relationship><Relationship Id="rId5" Type="http://schemas.openxmlformats.org/officeDocument/2006/relationships/customXml" Target="../ink/ink7.xml"></Relationship><Relationship Id="rId6" Type="http://schemas.openxmlformats.org/officeDocument/2006/relationships/image" Target="../media/fImage4442228467.emf"></Relationship><Relationship Id="rId7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255" y="2978150"/>
            <a:ext cx="3458210" cy="1819910"/>
          </a:xfrm>
          <a:prstGeom prst="rect"/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000375"/>
            <a:ext cx="3429635" cy="1810385"/>
          </a:xfrm>
          <a:prstGeom prst="rect"/>
          <a:noFill/>
        </p:spPr>
      </p:pic>
      <p:sp>
        <p:nvSpPr>
          <p:cNvPr id="38" name="도형 24"/>
          <p:cNvSpPr>
            <a:spLocks/>
          </p:cNvSpPr>
          <p:nvPr/>
        </p:nvSpPr>
        <p:spPr>
          <a:xfrm rot="0">
            <a:off x="840105" y="3074035"/>
            <a:ext cx="2538095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 rot="0">
            <a:off x="4548505" y="3093720"/>
            <a:ext cx="3271520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78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 rot="0">
            <a:off x="6354445" y="2870835"/>
            <a:ext cx="4944745" cy="1393825"/>
          </a:xfrm>
          <a:prstGeom prst="rect"/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955" y="2870835"/>
            <a:ext cx="4556760" cy="1520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150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if문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50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800" y="2777490"/>
            <a:ext cx="4154170" cy="1220470"/>
          </a:xfrm>
          <a:prstGeom prst="rect"/>
          <a:noFill/>
        </p:spPr>
      </p:pic>
      <p:pic>
        <p:nvPicPr>
          <p:cNvPr id="36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4070" y="4133850"/>
            <a:ext cx="4554220" cy="1344295"/>
          </a:xfrm>
          <a:prstGeom prst="rect"/>
          <a:noFill/>
        </p:spPr>
      </p:pic>
      <p:pic>
        <p:nvPicPr>
          <p:cNvPr id="37" name="Picture " descr="C:/Users/dltjs/AppData/Roaming/PolarisOffice/ETemp/19480_23206144/fImage623156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98465" y="4138930"/>
            <a:ext cx="5179695" cy="1296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278505"/>
            <a:ext cx="7639685" cy="2181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93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0" y="2900680"/>
            <a:ext cx="7011035" cy="240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46" name="잉크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 rot="0">
            <a:off x="659130" y="1633855"/>
            <a:ext cx="7422515" cy="4616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659130" y="2189480"/>
            <a:ext cx="10869930" cy="4245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 rot="0">
            <a:off x="346075" y="6191250"/>
            <a:ext cx="8946515" cy="27813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4" descr="C:/Users/dltjs/AppData/Roaming/PolarisOffice/ETemp/19584_15531400/fImage711345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90"/>
          <a:stretch>
            <a:fillRect/>
          </a:stretch>
        </p:blipFill>
        <p:spPr>
          <a:xfrm rot="0">
            <a:off x="840105" y="3836670"/>
            <a:ext cx="2699385" cy="1182370"/>
          </a:xfrm>
          <a:prstGeom prst="rect"/>
          <a:noFill/>
        </p:spPr>
      </p:pic>
      <p:pic>
        <p:nvPicPr>
          <p:cNvPr id="51" name="그림 25" descr="C:/Users/dltjs/AppData/Roaming/PolarisOffice/ETemp/19584_15531400/fImage1590445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92675" y="3728085"/>
            <a:ext cx="6587490" cy="1401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구구단만들기</a:t>
            </a:r>
            <a:endParaRPr lang="ko-KR" altLang="en-US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0575" y="2195830"/>
            <a:ext cx="6715760" cy="2534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배열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29991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3790" y="3061335"/>
            <a:ext cx="4458335" cy="1134110"/>
          </a:xfrm>
          <a:prstGeom prst="rect"/>
          <a:noFill/>
        </p:spPr>
      </p:pic>
      <p:sp>
        <p:nvSpPr>
          <p:cNvPr id="34" name="도형 1"/>
          <p:cNvSpPr>
            <a:spLocks/>
          </p:cNvSpPr>
          <p:nvPr/>
        </p:nvSpPr>
        <p:spPr>
          <a:xfrm rot="0">
            <a:off x="974090" y="4599940"/>
            <a:ext cx="5053965" cy="125158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 rot="0">
            <a:off x="2409825" y="459168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 rot="0">
            <a:off x="4244340" y="462089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 rot="0">
            <a:off x="1318260" y="493903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 rot="0">
            <a:off x="2900680" y="493522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 rot="0">
            <a:off x="4613275" y="5010785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 rot="0">
            <a:off x="1280795" y="585025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 rot="0">
            <a:off x="2905760" y="5905500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 rot="0">
            <a:off x="4765675" y="590994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 rot="0">
            <a:off x="9538970" y="1216660"/>
            <a:ext cx="1970405" cy="2064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895" y="1418590"/>
            <a:ext cx="8979535" cy="4522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719195"/>
            <a:ext cx="264858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2809875"/>
            <a:ext cx="61061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