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810" y="96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강 </a:t>
            </a:r>
            <a:r>
              <a:rPr lang="en-US" altLang="ko-KR" sz="4000" dirty="0"/>
              <a:t>SQL </a:t>
            </a:r>
            <a:r>
              <a:rPr lang="ko-KR" altLang="en-US" sz="4000" dirty="0"/>
              <a:t>기본구조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352962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Insert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 내용 입력 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 values(</a:t>
            </a:r>
            <a:r>
              <a:rPr lang="ko-KR" altLang="en-US" sz="2400" dirty="0"/>
              <a:t>값</a:t>
            </a:r>
            <a:r>
              <a:rPr lang="en-US" altLang="ko-KR" sz="2400" dirty="0"/>
              <a:t>1, …);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Insert into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1, …)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1… from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2 where </a:t>
            </a:r>
            <a:r>
              <a:rPr lang="ko-KR" altLang="en-US" sz="2400" dirty="0"/>
              <a:t>조건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DML (Data Manipulation Language)</a:t>
            </a:r>
          </a:p>
        </p:txBody>
      </p:sp>
    </p:spTree>
    <p:extLst>
      <p:ext uri="{BB962C8B-B14F-4D97-AF65-F5344CB8AC3E}">
        <p14:creationId xmlns:p14="http://schemas.microsoft.com/office/powerpoint/2010/main" val="243072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Update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 내용 변경 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Update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  <a:r>
              <a:rPr lang="en-US" altLang="ko-KR" sz="2400" dirty="0"/>
              <a:t>set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1 = </a:t>
            </a:r>
            <a:r>
              <a:rPr lang="ko-KR" altLang="en-US" sz="2400" dirty="0"/>
              <a:t>값</a:t>
            </a:r>
            <a:r>
              <a:rPr lang="en-US" altLang="ko-KR" sz="2400" dirty="0"/>
              <a:t>1, … 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DML (Data Manipulation Language)</a:t>
            </a:r>
          </a:p>
        </p:txBody>
      </p:sp>
    </p:spTree>
    <p:extLst>
      <p:ext uri="{BB962C8B-B14F-4D97-AF65-F5344CB8AC3E}">
        <p14:creationId xmlns:p14="http://schemas.microsoft.com/office/powerpoint/2010/main" val="157503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Delete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 내용 삭제 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Delete from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DML (Data Manipulation Language)</a:t>
            </a:r>
          </a:p>
        </p:txBody>
      </p:sp>
    </p:spTree>
    <p:extLst>
      <p:ext uri="{BB962C8B-B14F-4D97-AF65-F5344CB8AC3E}">
        <p14:creationId xmlns:p14="http://schemas.microsoft.com/office/powerpoint/2010/main" val="175089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Grant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권한을 부여한다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Grant Select On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 to </a:t>
            </a:r>
            <a:r>
              <a:rPr lang="ko-KR" altLang="en-US" sz="2400" dirty="0" err="1"/>
              <a:t>유저명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26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DCL (Data Control Language)</a:t>
            </a:r>
          </a:p>
        </p:txBody>
      </p:sp>
    </p:spTree>
    <p:extLst>
      <p:ext uri="{BB962C8B-B14F-4D97-AF65-F5344CB8AC3E}">
        <p14:creationId xmlns:p14="http://schemas.microsoft.com/office/powerpoint/2010/main" val="10362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Revoke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부여된 권한을 제거한다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Revoke Select On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 from </a:t>
            </a:r>
            <a:r>
              <a:rPr lang="ko-KR" altLang="en-US" sz="2400" dirty="0" err="1"/>
              <a:t>유저명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26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DCL (Data Control Language)</a:t>
            </a:r>
          </a:p>
        </p:txBody>
      </p:sp>
    </p:spTree>
    <p:extLst>
      <p:ext uri="{BB962C8B-B14F-4D97-AF65-F5344CB8AC3E}">
        <p14:creationId xmlns:p14="http://schemas.microsoft.com/office/powerpoint/2010/main" val="220766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Commit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진행 중인 작업을 데이터베이스에 적용한다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commit;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0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TCL (Transaction Control Language)</a:t>
            </a:r>
          </a:p>
        </p:txBody>
      </p:sp>
    </p:spTree>
    <p:extLst>
      <p:ext uri="{BB962C8B-B14F-4D97-AF65-F5344CB8AC3E}">
        <p14:creationId xmlns:p14="http://schemas.microsoft.com/office/powerpoint/2010/main" val="368674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Rollback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진행 중인 작업을 취소한다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rollback;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0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TCL (Transaction Control Language)</a:t>
            </a:r>
          </a:p>
        </p:txBody>
      </p:sp>
    </p:spTree>
    <p:extLst>
      <p:ext uri="{BB962C8B-B14F-4D97-AF65-F5344CB8AC3E}">
        <p14:creationId xmlns:p14="http://schemas.microsoft.com/office/powerpoint/2010/main" val="269985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9756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Savepoint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진행 중인 작업을 지정한 포인트 까지만 취소한다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Savepoint</a:t>
            </a:r>
            <a:r>
              <a:rPr lang="en-US" altLang="ko-KR" sz="2400" dirty="0"/>
              <a:t> </a:t>
            </a:r>
            <a:r>
              <a:rPr lang="ko-KR" altLang="en-US" sz="2400" dirty="0"/>
              <a:t>포인트명</a:t>
            </a:r>
            <a:r>
              <a:rPr lang="en-US" altLang="ko-KR" sz="2400" dirty="0"/>
              <a:t>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Rollback </a:t>
            </a:r>
            <a:r>
              <a:rPr lang="ko-KR" altLang="en-US" sz="2400" dirty="0"/>
              <a:t>포인트명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0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TCL (Transaction Control Language)</a:t>
            </a:r>
          </a:p>
        </p:txBody>
      </p:sp>
    </p:spTree>
    <p:extLst>
      <p:ext uri="{BB962C8B-B14F-4D97-AF65-F5344CB8AC3E}">
        <p14:creationId xmlns:p14="http://schemas.microsoft.com/office/powerpoint/2010/main" val="10372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139403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 </a:t>
            </a:r>
            <a:r>
              <a:rPr lang="en-US" altLang="ko-KR" sz="2800" b="1" dirty="0"/>
              <a:t>- </a:t>
            </a:r>
            <a:r>
              <a:rPr lang="en-US" altLang="ko-KR" sz="3200" dirty="0"/>
              <a:t>SQL(Standard</a:t>
            </a:r>
            <a:r>
              <a:rPr lang="en-US" altLang="ko-KR" sz="2800" dirty="0"/>
              <a:t> Query Language)</a:t>
            </a:r>
            <a:r>
              <a:rPr lang="ko-KR" altLang="en-US" sz="2800" dirty="0"/>
              <a:t> </a:t>
            </a:r>
            <a:r>
              <a:rPr lang="en-US" altLang="ko-KR" sz="2800" dirty="0"/>
              <a:t>: DBMS </a:t>
            </a:r>
            <a:r>
              <a:rPr lang="ko-KR" altLang="en-US" sz="2800" dirty="0"/>
              <a:t>종류에 관계 없이 공통으로 사용할 수 있도록 만든 언어</a:t>
            </a:r>
            <a:endParaRPr lang="en-US" altLang="ko-K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484600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DDL(Data Definition Language) :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정의어</a:t>
            </a:r>
            <a:endParaRPr lang="en-US" altLang="ko-KR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시노님</a:t>
            </a:r>
            <a:r>
              <a:rPr lang="ko-KR" altLang="en-US" sz="1600" dirty="0"/>
              <a:t> 같은 데이터 구조를 정의 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Create, Alter, Drop, Rename, Truncate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DML(Data Manipulation Language) :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조작어</a:t>
            </a:r>
            <a:endParaRPr lang="en-US" altLang="ko-KR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데이터를 조회 하거나 입력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Select, Insert, Update, Delete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DCL(Data Control Language) :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제어어</a:t>
            </a:r>
            <a:endParaRPr lang="en-US" altLang="ko-KR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데이터베이스에 접근</a:t>
            </a:r>
            <a:r>
              <a:rPr lang="en-US" altLang="ko-KR" sz="1600" dirty="0"/>
              <a:t>, </a:t>
            </a:r>
            <a:r>
              <a:rPr lang="ko-KR" altLang="en-US" sz="1600" dirty="0"/>
              <a:t>조작에 관련된 권한을 부여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Grant, Revoke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TCL(Transaction Control Language) : </a:t>
            </a:r>
            <a:r>
              <a:rPr lang="ko-KR" altLang="en-US" sz="2000" dirty="0" err="1"/>
              <a:t>트렌젝션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제어어</a:t>
            </a:r>
            <a:endParaRPr lang="en-US" altLang="ko-KR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DML</a:t>
            </a:r>
            <a:r>
              <a:rPr lang="ko-KR" altLang="en-US" sz="1600" dirty="0"/>
              <a:t>로 조작된 결과를 저장</a:t>
            </a:r>
            <a:r>
              <a:rPr lang="en-US" altLang="ko-KR" sz="1600" dirty="0"/>
              <a:t>, </a:t>
            </a:r>
            <a:r>
              <a:rPr lang="ko-KR" altLang="en-US" sz="1600" dirty="0"/>
              <a:t>취소 하는 명령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Commit, Rollback, </a:t>
            </a:r>
            <a:r>
              <a:rPr lang="en-US" altLang="ko-KR" sz="1600" dirty="0" err="1"/>
              <a:t>Savepoint</a:t>
            </a:r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조작  분류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086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9756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Create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뷰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Create table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(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타입</a:t>
            </a:r>
            <a:r>
              <a:rPr lang="en-US" altLang="ko-KR" sz="2400" dirty="0"/>
              <a:t>(</a:t>
            </a:r>
            <a:r>
              <a:rPr lang="ko-KR" altLang="en-US" sz="2400" dirty="0"/>
              <a:t>길이</a:t>
            </a:r>
            <a:r>
              <a:rPr lang="en-US" altLang="ko-KR" sz="2400" dirty="0"/>
              <a:t>), …);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Create view </a:t>
            </a:r>
            <a:r>
              <a:rPr lang="ko-KR" altLang="en-US" sz="2400" dirty="0" err="1"/>
              <a:t>뷰명</a:t>
            </a:r>
            <a:r>
              <a:rPr lang="en-US" altLang="ko-KR" sz="2400" dirty="0"/>
              <a:t>(select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… from …);</a:t>
            </a:r>
            <a:endParaRPr lang="en-US" altLang="ko-KR" sz="1200" dirty="0"/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DDL (Data Definition Language)</a:t>
            </a:r>
          </a:p>
        </p:txBody>
      </p:sp>
    </p:spTree>
    <p:extLst>
      <p:ext uri="{BB962C8B-B14F-4D97-AF65-F5344CB8AC3E}">
        <p14:creationId xmlns:p14="http://schemas.microsoft.com/office/powerpoint/2010/main" val="160837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Alter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뷰</a:t>
            </a:r>
            <a:r>
              <a:rPr lang="en-US" altLang="ko-KR" sz="2400" dirty="0"/>
              <a:t> </a:t>
            </a:r>
            <a:r>
              <a:rPr lang="ko-KR" altLang="en-US" sz="2400" dirty="0"/>
              <a:t>변경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Alter table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 add column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타입</a:t>
            </a:r>
            <a:r>
              <a:rPr lang="en-US" altLang="ko-KR" sz="2400" dirty="0"/>
              <a:t>(</a:t>
            </a:r>
            <a:r>
              <a:rPr lang="ko-KR" altLang="en-US" sz="2400" dirty="0"/>
              <a:t>길이</a:t>
            </a:r>
            <a:r>
              <a:rPr lang="en-US" altLang="ko-KR" sz="2400" dirty="0"/>
              <a:t>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DDL (Data Definition Language)</a:t>
            </a:r>
          </a:p>
        </p:txBody>
      </p:sp>
    </p:spTree>
    <p:extLst>
      <p:ext uri="{BB962C8B-B14F-4D97-AF65-F5344CB8AC3E}">
        <p14:creationId xmlns:p14="http://schemas.microsoft.com/office/powerpoint/2010/main" val="365479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929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Drop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뷰</a:t>
            </a:r>
            <a:r>
              <a:rPr lang="en-US" altLang="ko-KR" sz="2400" dirty="0"/>
              <a:t> </a:t>
            </a:r>
            <a:r>
              <a:rPr lang="ko-KR" altLang="en-US" sz="2400" dirty="0"/>
              <a:t>삭제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Drop table </a:t>
            </a:r>
            <a:r>
              <a:rPr lang="ko-KR" altLang="en-US" sz="2400" dirty="0" err="1"/>
              <a:t>테이블명</a:t>
            </a: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DDL (Data Definition Language)</a:t>
            </a:r>
          </a:p>
        </p:txBody>
      </p:sp>
    </p:spTree>
    <p:extLst>
      <p:ext uri="{BB962C8B-B14F-4D97-AF65-F5344CB8AC3E}">
        <p14:creationId xmlns:p14="http://schemas.microsoft.com/office/powerpoint/2010/main" val="418222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Rename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뷰</a:t>
            </a:r>
            <a:r>
              <a:rPr lang="en-US" altLang="ko-KR" sz="2400" dirty="0"/>
              <a:t> </a:t>
            </a:r>
            <a:r>
              <a:rPr lang="ko-KR" altLang="en-US" sz="2400" dirty="0"/>
              <a:t>이름변경</a:t>
            </a:r>
            <a:r>
              <a:rPr lang="en-US" altLang="ko-KR" sz="2400" dirty="0"/>
              <a:t>(</a:t>
            </a:r>
            <a:r>
              <a:rPr lang="ko-KR" altLang="en-US" sz="2400" dirty="0"/>
              <a:t>다수 가능</a:t>
            </a:r>
            <a:r>
              <a:rPr lang="en-US" altLang="ko-KR" sz="2400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Rename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  <a:r>
              <a:rPr lang="en-US" altLang="ko-KR" sz="2400" dirty="0"/>
              <a:t>to </a:t>
            </a:r>
            <a:r>
              <a:rPr lang="ko-KR" altLang="en-US" sz="2400" dirty="0" err="1"/>
              <a:t>변경될테이블명</a:t>
            </a:r>
            <a:r>
              <a:rPr lang="en-US" altLang="ko-KR" sz="2400" dirty="0"/>
              <a:t>, …;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DDL (Data Definition Language)</a:t>
            </a:r>
          </a:p>
        </p:txBody>
      </p:sp>
    </p:spTree>
    <p:extLst>
      <p:ext uri="{BB962C8B-B14F-4D97-AF65-F5344CB8AC3E}">
        <p14:creationId xmlns:p14="http://schemas.microsoft.com/office/powerpoint/2010/main" val="140470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421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Truncate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테이블을 </a:t>
            </a:r>
            <a:r>
              <a:rPr lang="en-US" altLang="ko-KR" sz="2400" dirty="0"/>
              <a:t>Drop </a:t>
            </a:r>
            <a:r>
              <a:rPr lang="ko-KR" altLang="en-US" sz="2400" dirty="0"/>
              <a:t>하고 </a:t>
            </a:r>
            <a:r>
              <a:rPr lang="en-US" altLang="ko-KR" sz="2400" dirty="0"/>
              <a:t>Create 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Truncate table </a:t>
            </a:r>
            <a:r>
              <a:rPr lang="ko-KR" altLang="en-US" sz="2400" dirty="0" err="1"/>
              <a:t>테이블명</a:t>
            </a:r>
            <a:r>
              <a:rPr lang="en-US" altLang="ko-KR" sz="24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DDL (Data Definition Language)</a:t>
            </a:r>
          </a:p>
        </p:txBody>
      </p:sp>
    </p:spTree>
    <p:extLst>
      <p:ext uri="{BB962C8B-B14F-4D97-AF65-F5344CB8AC3E}">
        <p14:creationId xmlns:p14="http://schemas.microsoft.com/office/powerpoint/2010/main" val="209849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617751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</a:rPr>
              <a:t>SQL</a:t>
            </a:r>
            <a:r>
              <a:rPr lang="ko-KR" altLang="en-US" b="1" dirty="0">
                <a:solidFill>
                  <a:srgbClr val="FFFFFF"/>
                </a:solidFill>
              </a:rPr>
              <a:t>기본 구조</a:t>
            </a:r>
            <a:endParaRPr lang="ko-KR" altLang="en-US" dirty="0"/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357042" y="1643087"/>
            <a:ext cx="11438717" cy="29756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Select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뷰 등등의 내용을 조회 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기본유형</a:t>
            </a:r>
            <a:endParaRPr lang="en-US" altLang="ko-KR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Select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from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ko-KR" altLang="en-US" sz="2400" dirty="0"/>
              <a:t>조건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추가로 </a:t>
            </a:r>
            <a:r>
              <a:rPr lang="en-US" altLang="ko-KR" sz="2400" dirty="0"/>
              <a:t>group by, order by, having</a:t>
            </a:r>
            <a:r>
              <a:rPr lang="ko-KR" altLang="en-US" sz="2400" dirty="0"/>
              <a:t>을 사용 할 수 있음</a:t>
            </a:r>
            <a:r>
              <a:rPr lang="en-US" altLang="ko-KR" sz="2400" dirty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49545" y="310288"/>
            <a:ext cx="393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DML (Data Manipulation Language)</a:t>
            </a:r>
          </a:p>
        </p:txBody>
      </p:sp>
    </p:spTree>
    <p:extLst>
      <p:ext uri="{BB962C8B-B14F-4D97-AF65-F5344CB8AC3E}">
        <p14:creationId xmlns:p14="http://schemas.microsoft.com/office/powerpoint/2010/main" val="4143740503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Pages>78</Pages>
  <Words>491</Words>
  <Characters>0</Characters>
  <Application>Microsoft Office PowerPoint</Application>
  <DocSecurity>0</DocSecurity>
  <PresentationFormat>와이드스크린</PresentationFormat>
  <Lines>0</Lines>
  <Paragraphs>106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30_Office 테마</vt:lpstr>
      <vt:lpstr>Office theme</vt:lpstr>
      <vt:lpstr>4강 SQL 기본구조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홍 재광</cp:lastModifiedBy>
  <cp:revision>66</cp:revision>
  <dcterms:modified xsi:type="dcterms:W3CDTF">2022-06-01T14:50:39Z</dcterms:modified>
  <cp:version>9.104.121.46349</cp:version>
</cp:coreProperties>
</file>