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3" r:id="rId13"/>
  </p:sldMasterIdLst>
  <p:sldIdLst>
    <p:sldId id="324" r:id="rId15"/>
    <p:sldId id="322" r:id="rId16"/>
    <p:sldId id="321" r:id="rId17"/>
    <p:sldId id="323" r:id="rId18"/>
    <p:sldId id="329" r:id="rId19"/>
    <p:sldId id="330" r:id="rId20"/>
    <p:sldId id="274" r:id="rId21"/>
    <p:sldId id="257" r:id="rId22"/>
    <p:sldId id="260" r:id="rId23"/>
    <p:sldId id="258" r:id="rId24"/>
    <p:sldId id="326" r:id="rId25"/>
    <p:sldId id="328" r:id="rId26"/>
    <p:sldId id="261" r:id="rId27"/>
    <p:sldId id="262" r:id="rId28"/>
    <p:sldId id="265" r:id="rId29"/>
    <p:sldId id="327" r:id="rId30"/>
    <p:sldId id="264" r:id="rId31"/>
    <p:sldId id="266" r:id="rId32"/>
    <p:sldId id="268" r:id="rId33"/>
    <p:sldId id="267" r:id="rId34"/>
    <p:sldId id="270" r:id="rId35"/>
    <p:sldId id="271" r:id="rId36"/>
    <p:sldId id="272" r:id="rId37"/>
    <p:sldId id="273" r:id="rId38"/>
    <p:sldId id="275" r:id="rId39"/>
    <p:sldId id="276" r:id="rId40"/>
    <p:sldId id="277" r:id="rId41"/>
    <p:sldId id="278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7" r:id="rId77"/>
    <p:sldId id="318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0" userDrawn="1">
          <p15:clr>
            <a:srgbClr val="A4A3A4"/>
          </p15:clr>
        </p15:guide>
        <p15:guide id="2" orient="horz" pos="215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10"/>
        <p:guide orient="horz"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slide" Target="slides/slide38.xml"></Relationship><Relationship Id="rId53" Type="http://schemas.openxmlformats.org/officeDocument/2006/relationships/slide" Target="slides/slide39.xml"></Relationship><Relationship Id="rId54" Type="http://schemas.openxmlformats.org/officeDocument/2006/relationships/slide" Target="slides/slide40.xml"></Relationship><Relationship Id="rId55" Type="http://schemas.openxmlformats.org/officeDocument/2006/relationships/slide" Target="slides/slide41.xml"></Relationship><Relationship Id="rId56" Type="http://schemas.openxmlformats.org/officeDocument/2006/relationships/slide" Target="slides/slide42.xml"></Relationship><Relationship Id="rId57" Type="http://schemas.openxmlformats.org/officeDocument/2006/relationships/slide" Target="slides/slide43.xml"></Relationship><Relationship Id="rId58" Type="http://schemas.openxmlformats.org/officeDocument/2006/relationships/slide" Target="slides/slide44.xml"></Relationship><Relationship Id="rId59" Type="http://schemas.openxmlformats.org/officeDocument/2006/relationships/slide" Target="slides/slide45.xml"></Relationship><Relationship Id="rId60" Type="http://schemas.openxmlformats.org/officeDocument/2006/relationships/slide" Target="slides/slide46.xml"></Relationship><Relationship Id="rId61" Type="http://schemas.openxmlformats.org/officeDocument/2006/relationships/slide" Target="slides/slide47.xml"></Relationship><Relationship Id="rId62" Type="http://schemas.openxmlformats.org/officeDocument/2006/relationships/slide" Target="slides/slide48.xml"></Relationship><Relationship Id="rId63" Type="http://schemas.openxmlformats.org/officeDocument/2006/relationships/slide" Target="slides/slide49.xml"></Relationship><Relationship Id="rId64" Type="http://schemas.openxmlformats.org/officeDocument/2006/relationships/slide" Target="slides/slide50.xml"></Relationship><Relationship Id="rId65" Type="http://schemas.openxmlformats.org/officeDocument/2006/relationships/slide" Target="slides/slide51.xml"></Relationship><Relationship Id="rId66" Type="http://schemas.openxmlformats.org/officeDocument/2006/relationships/slide" Target="slides/slide52.xml"></Relationship><Relationship Id="rId67" Type="http://schemas.openxmlformats.org/officeDocument/2006/relationships/slide" Target="slides/slide53.xml"></Relationship><Relationship Id="rId68" Type="http://schemas.openxmlformats.org/officeDocument/2006/relationships/slide" Target="slides/slide54.xml"></Relationship><Relationship Id="rId69" Type="http://schemas.openxmlformats.org/officeDocument/2006/relationships/slide" Target="slides/slide55.xml"></Relationship><Relationship Id="rId70" Type="http://schemas.openxmlformats.org/officeDocument/2006/relationships/slide" Target="slides/slide56.xml"></Relationship><Relationship Id="rId71" Type="http://schemas.openxmlformats.org/officeDocument/2006/relationships/slide" Target="slides/slide57.xml"></Relationship><Relationship Id="rId72" Type="http://schemas.openxmlformats.org/officeDocument/2006/relationships/slide" Target="slides/slide58.xml"></Relationship><Relationship Id="rId73" Type="http://schemas.openxmlformats.org/officeDocument/2006/relationships/slide" Target="slides/slide59.xml"></Relationship><Relationship Id="rId74" Type="http://schemas.openxmlformats.org/officeDocument/2006/relationships/slide" Target="slides/slide60.xml"></Relationship><Relationship Id="rId75" Type="http://schemas.openxmlformats.org/officeDocument/2006/relationships/slide" Target="slides/slide61.xml"></Relationship><Relationship Id="rId76" Type="http://schemas.openxmlformats.org/officeDocument/2006/relationships/slide" Target="slides/slide62.xml"></Relationship><Relationship Id="rId77" Type="http://schemas.openxmlformats.org/officeDocument/2006/relationships/slide" Target="slides/slide63.xml"></Relationship><Relationship Id="rId78" Type="http://schemas.openxmlformats.org/officeDocument/2006/relationships/slide" Target="slides/slide64.xml"></Relationship><Relationship Id="rId79" Type="http://schemas.openxmlformats.org/officeDocument/2006/relationships/viewProps" Target="viewProps.xml"></Relationship><Relationship Id="rId8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71,'1'-2,"-1"1,0-1,1 1,-1-1,1 1,0 0,-1-1,1 1,0 0,0-1,0 1,0 0,0 0,0 0,0 0,0 0,0 0,0 0,1 0,-1 1,0-1,1 0,-1 1,1-1,1 0,40-10,34 3,1 4,95 5,-18 1,214-12,148-2,-484 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28,'1'-1,"-1"0,1 0,-1-1,1 1,0 1,-1-1,1 0,0 0,0 0,0 0,0 0,-1 1,1-1,0 0,0 1,0-1,1 1,-1-1,0 1,0-1,0 1,0 0,0 0,0-1,1 1,-1 0,1 0,43-3,-38 2,618-4,-351 8,601-3,-834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5 0,'-4'0,"7"0,10 0,12 0,8 0,12 0,9 0,0 0,-2 0,-5 0,-7 0,-6 0,-9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25,'0'-4,"4"-1,5 0,13 1,11 1,7 1,14 1,0 1,8 0,17 0,6 0,2 0,-11 0,-18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1264,'225'0,"587"8,-9 68,-633-41,-113-20,1-3,0-3,75 3,485-16,-596 3,-1-2,0-1,1 0,-1-1,38-16,34-8,-46 19,-28 7,0 0,0-2,-1 0,0-1,25-12,-41 16,1 0,-1 0,0-1,1 1,-1 0,0-1,0 1,-1-1,1 0,0 0,-1 0,0 0,1 0,-1 0,-1 0,1 0,0 0,0-5,-1-65,-1 50,0-81,2 0,-5 1,-29-173,26 245,0 1,-3-1,0 2,-1-1,-2 1,-2 1,0 1,-1 0,-2 0,-1 2,-1 1,-1 0,-30-26,30 33,0 1,-1 1,0 1,-2 0,1 2,-1 1,-1 1,-45-12,23 13,-1 1,1 2,-2 3,-47 2,-1281 6,1138-5,-2 11,43 0,152-10,0 2,0 3,1 1,-65 19,104-24,0 0,1 1,-1 0,1 0,0 1,0-1,0 1,1 0,-1 1,1-1,0 1,0-1,1 1,-1 1,1-1,-5 10,-2 10,0 0,-9 43,7-25,-30 74,27-79,1 1,1 1,3 0,1 0,-5 58,16 266,-1-356,0 0,0 0,1 0,1-1,-1 1,1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1,'4'0,"5"0,9 0,9 0,5 0,0 0,7 0,0 0,-2 0,-3 0,-8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2,'134'-2,"147"5,-206 9,-54-8,0 0,30 0,485-5,-516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3,'112'-1,"27"0,147 17,-182-8,126-5,-120-5,-90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981 1166,'-8'6,"0"-1,0-1,0 0,-1 0,0-1,1 0,-1 0,0-1,0 0,-1-1,-10 1,-7 2,11-1,-31 6,-55 3,85-11,0-1,-1-1,1-1,0 0,0-1,-30-10,12 1,1-2,0-2,1-1,1-2,1-1,-41-33,50 34,0-1,2-1,0-1,2 0,0-2,1 0,2-1,-22-46,24 39,2-2,1 0,1 0,-7-69,11 38,7-117,-1 172,0-1,1 0,0 1,1-1,0 1,0 0,1 0,1 0,0 0,0 1,0 0,1 0,1 0,0 1,0 0,11-10,-5 8,0 0,0 1,1 0,1 1,-1 1,1 1,0 0,1 0,-1 2,21-4,23-4,44-9,0 4,189-6,-269 22,0 2,-1 0,1 1,-1 1,0 1,0 1,0 1,0 1,-1 1,33 17,-40-18,0 2,-1-1,0 2,-1 0,0 0,-1 1,0 0,-1 1,0 1,0-1,-2 2,1-1,-2 1,0 0,0 1,7 26,-5-9,-2 1,-1 0,-1 0,-2 1,-2-1,-1 1,-4 37,2-60,-1 0,0 0,0 0,-1 0,-1 0,0-1,0 0,-10 14,1-4,-1 0,-32 31,34-40,0-1,-26 16,1-1,-99 71,116-81,0-1,-1-1,-26 12,-12 7,41-23,0-1,-1-1,0-1,0-1,-1 0,-40 3,-44 10,18 3,58-13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24,'288'-12,"-23"1,784 10,-500 2,-504 2,0 1,55 13,-51-8,79 5,78-2,56 0,254 14,-192-4,-47-1,117 4,-133-28,250 5,-378 9,32 1,-104-15,0-2,76-18,-16 3,-102 17,39-4,0-3,93-29,-141 35,10-3,0 0,36-6,-2-2,-38 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68,'116'1,"126"-3,-85-21,-92 14,-27 2,67-1,-87 7,0 0,27-7,-10 1,-15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24,'683'0,"-657"-1,52-10,-52 6,47-2,-53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1487150841.png"></Relationship><Relationship Id="rId3" Type="http://schemas.openxmlformats.org/officeDocument/2006/relationships/image" Target="../media/fImage1883514938467.png"></Relationship><Relationship Id="rId4" Type="http://schemas.openxmlformats.org/officeDocument/2006/relationships/image" Target="../media/fImage3966014946334.png"></Relationship><Relationship Id="rId5" Type="http://schemas.openxmlformats.org/officeDocument/2006/relationships/image" Target="../media/fImage75760914956500.png"></Relationship><Relationship Id="rId6" Type="http://schemas.openxmlformats.org/officeDocument/2006/relationships/image" Target="../media/fImage16025914999169.png"></Relationship><Relationship Id="rId7" Type="http://schemas.openxmlformats.org/officeDocument/2006/relationships/image" Target="../media/fImage19522814965724.png"></Relationship><Relationship Id="rId8" Type="http://schemas.openxmlformats.org/officeDocument/2006/relationships/image" Target="../media/fImage18955914981478.png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87" Type="http://schemas.openxmlformats.org/officeDocument/2006/relationships/customXml" Target="../ink/ink7.xml"></Relationship><Relationship Id="rId88" Type="http://schemas.openxmlformats.org/officeDocument/2006/relationships/image" Target="../media/fImage8361596827.emf"></Relationship><Relationship Id="rId89" Type="http://schemas.openxmlformats.org/officeDocument/2006/relationships/customXml" Target="../ink/ink8.xml"></Relationship><Relationship Id="rId90" Type="http://schemas.openxmlformats.org/officeDocument/2006/relationships/image" Target="../media/fImage6361609961.emf"></Relationship><Relationship Id="rId91" Type="http://schemas.openxmlformats.org/officeDocument/2006/relationships/customXml" Target="../ink/ink9.xml"></Relationship><Relationship Id="rId92" Type="http://schemas.openxmlformats.org/officeDocument/2006/relationships/image" Target="../media/fImage476161491.emf"></Relationship><Relationship Id="rId93" Type="http://schemas.openxmlformats.org/officeDocument/2006/relationships/customXml" Target="../ink/ink10.xml"></Relationship><Relationship Id="rId94" Type="http://schemas.openxmlformats.org/officeDocument/2006/relationships/image" Target="../media/fImage9961622995.emf"></Relationship><Relationship Id="rId95" Type="http://schemas.openxmlformats.org/officeDocument/2006/relationships/customXml" Target="../ink/ink11.xml"></Relationship><Relationship Id="rId96" Type="http://schemas.openxmlformats.org/officeDocument/2006/relationships/image" Target="../media/fImage10761631942.emf"></Relationship><Relationship Id="rId97" Type="http://schemas.openxmlformats.org/officeDocument/2006/relationships/customXml" Target="../ink/ink12.xml"></Relationship><Relationship Id="rId98" Type="http://schemas.openxmlformats.org/officeDocument/2006/relationships/image" Target="../media/fImage8361644827.emf"></Relationship><Relationship Id="rId99" Type="http://schemas.openxmlformats.org/officeDocument/2006/relationships/customXml" Target="../ink/ink13.xml"></Relationship><Relationship Id="rId100" Type="http://schemas.openxmlformats.org/officeDocument/2006/relationships/image" Target="../media/fImage17561655436.emf"></Relationship><Relationship Id="rId101" Type="http://schemas.openxmlformats.org/officeDocument/2006/relationships/customXml" Target="../ink/ink14.xml"></Relationship><Relationship Id="rId102" Type="http://schemas.openxmlformats.org/officeDocument/2006/relationships/image" Target="../media/fImage17161662391.emf"></Relationship><Relationship Id="rId103" Type="http://schemas.openxmlformats.org/officeDocument/2006/relationships/customXml" Target="../ink/ink15.xml"></Relationship><Relationship Id="rId104" Type="http://schemas.openxmlformats.org/officeDocument/2006/relationships/image" Target="../media/fImage4761674604.emf"></Relationship><Relationship Id="rId105" Type="http://schemas.openxmlformats.org/officeDocument/2006/relationships/customXml" Target="../ink/ink16.xml"></Relationship><Relationship Id="rId106" Type="http://schemas.openxmlformats.org/officeDocument/2006/relationships/image" Target="../media/fImage9161683902.emf"></Relationship><Relationship Id="rId107" Type="http://schemas.openxmlformats.org/officeDocument/2006/relationships/customXml" Target="../ink/ink17.xml"></Relationship><Relationship Id="rId108" Type="http://schemas.openxmlformats.org/officeDocument/2006/relationships/image" Target="../media/fImage876169153.emf"></Relationship><Relationship Id="rId109" Type="http://schemas.openxmlformats.org/officeDocument/2006/relationships/customXml" Target="../ink/ink18.xml"></Relationship><Relationship Id="rId110" Type="http://schemas.openxmlformats.org/officeDocument/2006/relationships/image" Target="../media/fImage956170292.emf"></Relationship><Relationship Id="rId111" Type="http://schemas.openxmlformats.org/officeDocument/2006/relationships/customXml" Target="../ink/ink19.xml"></Relationship><Relationship Id="rId112" Type="http://schemas.openxmlformats.org/officeDocument/2006/relationships/image" Target="../media/fImage4761712382.emf"></Relationship><Relationship Id="rId113" Type="http://schemas.openxmlformats.org/officeDocument/2006/relationships/customXml" Target="../ink/ink20.xml"></Relationship><Relationship Id="rId114" Type="http://schemas.openxmlformats.org/officeDocument/2006/relationships/image" Target="../media/fImage4761727421.emf"></Relationship><Relationship Id="rId115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7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21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22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4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25.png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4" Type="http://schemas.openxmlformats.org/officeDocument/2006/relationships/image" Target="../media/image30.png"></Relationship><Relationship Id="rId7" Type="http://schemas.openxmlformats.org/officeDocument/2006/relationships/customXml" Target="../ink/ink21.xml"></Relationship><Relationship Id="rId8" Type="http://schemas.openxmlformats.org/officeDocument/2006/relationships/image" Target="../media/fImage4444488716.emf"></Relationship><Relationship Id="rId9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5" Type="http://schemas.openxmlformats.org/officeDocument/2006/relationships/image" Target="../media/image32.png"></Relationship><Relationship Id="rId4" Type="http://schemas.openxmlformats.org/officeDocument/2006/relationships/image" Target="../media/image31.png"></Relationship><Relationship Id="rId8" Type="http://schemas.openxmlformats.org/officeDocument/2006/relationships/customXml" Target="../ink/ink22.xml"></Relationship><Relationship Id="rId9" Type="http://schemas.openxmlformats.org/officeDocument/2006/relationships/image" Target="../media/fImage4444729718.emf"></Relationship><Relationship Id="rId10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4" Type="http://schemas.openxmlformats.org/officeDocument/2006/relationships/image" Target="../media/image33.png"></Relationship><Relationship Id="rId7" Type="http://schemas.openxmlformats.org/officeDocument/2006/relationships/customXml" Target="../ink/ink23.xml"></Relationship><Relationship Id="rId8" Type="http://schemas.openxmlformats.org/officeDocument/2006/relationships/image" Target="../media/fImage4444969895.emf"></Relationship><Relationship Id="rId9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image34.png"></Relationship><Relationship Id="rId3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6" Type="http://schemas.openxmlformats.org/officeDocument/2006/relationships/customXml" Target="../ink/ink24.xml"></Relationship><Relationship Id="rId7" Type="http://schemas.openxmlformats.org/officeDocument/2006/relationships/image" Target="../media/fImage4445915447.emf"></Relationship><Relationship Id="rId8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8" Type="http://schemas.openxmlformats.org/officeDocument/2006/relationships/image" Target="../media/image43.png"></Relationship><Relationship Id="rId7" Type="http://schemas.openxmlformats.org/officeDocument/2006/relationships/image" Target="../media/image42.png"></Relationship><Relationship Id="rId6" Type="http://schemas.openxmlformats.org/officeDocument/2006/relationships/image" Target="../media/image41.png"></Relationship><Relationship Id="rId5" Type="http://schemas.openxmlformats.org/officeDocument/2006/relationships/image" Target="../media/image40.png"></Relationship><Relationship Id="rId4" Type="http://schemas.openxmlformats.org/officeDocument/2006/relationships/image" Target="../media/image39.png"></Relationship><Relationship Id="rId9" Type="http://schemas.openxmlformats.org/officeDocument/2006/relationships/image" Target="../media/image44.png"></Relationship><Relationship Id="rId12" Type="http://schemas.openxmlformats.org/officeDocument/2006/relationships/customXml" Target="../ink/ink25.xml"></Relationship><Relationship Id="rId13" Type="http://schemas.openxmlformats.org/officeDocument/2006/relationships/image" Target="../media/fImage4446131726.emf"></Relationship><Relationship Id="rId14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6" Type="http://schemas.openxmlformats.org/officeDocument/2006/relationships/customXml" Target="../ink/ink26.xml"></Relationship><Relationship Id="rId7" Type="http://schemas.openxmlformats.org/officeDocument/2006/relationships/image" Target="../media/fImage4446414771.emf"></Relationship><Relationship Id="rId8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3" Type="http://schemas.openxmlformats.org/officeDocument/2006/relationships/image" Target="../media/image46.png"></Relationship><Relationship Id="rId2" Type="http://schemas.openxmlformats.org/officeDocument/2006/relationships/image" Target="../media/image45.png"></Relationship><Relationship Id="rId4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5" Type="http://schemas.openxmlformats.org/officeDocument/2006/relationships/image" Target="../media/image48.png"></Relationship><Relationship Id="rId4" Type="http://schemas.openxmlformats.org/officeDocument/2006/relationships/image" Target="../media/image47.png"></Relationship><Relationship Id="rId8" Type="http://schemas.openxmlformats.org/officeDocument/2006/relationships/customXml" Target="../ink/ink27.xml"></Relationship><Relationship Id="rId9" Type="http://schemas.openxmlformats.org/officeDocument/2006/relationships/image" Target="../media/fImage4446861538.emf"></Relationship><Relationship Id="rId10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image50.png"></Relationship><Relationship Id="rId2" Type="http://schemas.openxmlformats.org/officeDocument/2006/relationships/image" Target="../media/image49.png"></Relationship><Relationship Id="rId4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image51.png"></Relationship><Relationship Id="rId3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6" Type="http://schemas.openxmlformats.org/officeDocument/2006/relationships/customXml" Target="../ink/ink28.xml"></Relationship><Relationship Id="rId7" Type="http://schemas.openxmlformats.org/officeDocument/2006/relationships/image" Target="../media/fImage4447571869.emf"></Relationship><Relationship Id="rId8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5" Type="http://schemas.openxmlformats.org/officeDocument/2006/relationships/image" Target="../media/image53.png"></Relationship><Relationship Id="rId4" Type="http://schemas.openxmlformats.org/officeDocument/2006/relationships/image" Target="../media/image52.png"></Relationship><Relationship Id="rId14" Type="http://schemas.openxmlformats.org/officeDocument/2006/relationships/image" Target="../media/fImage4447169718.emf"></Relationship><Relationship Id="rId16" Type="http://schemas.openxmlformats.org/officeDocument/2006/relationships/image" Target="../media/fImage19567199895.emf"></Relationship><Relationship Id="rId18" Type="http://schemas.openxmlformats.org/officeDocument/2006/relationships/image" Target="../media/fImage8367235447.emf"></Relationship><Relationship Id="rId19" Type="http://schemas.openxmlformats.org/officeDocument/2006/relationships/customXml" Target="../ink/ink29.xml"></Relationship><Relationship Id="rId20" Type="http://schemas.openxmlformats.org/officeDocument/2006/relationships/image" Target="../media/fImage4447799912.emf"></Relationship><Relationship Id="rId21" Type="http://schemas.openxmlformats.org/officeDocument/2006/relationships/customXml" Target="../ink/ink30.xml"></Relationship><Relationship Id="rId22" Type="http://schemas.openxmlformats.org/officeDocument/2006/relationships/image" Target="../media/fImage19567825667.emf"></Relationship><Relationship Id="rId23" Type="http://schemas.openxmlformats.org/officeDocument/2006/relationships/customXml" Target="../ink/ink31.xml"></Relationship><Relationship Id="rId24" Type="http://schemas.openxmlformats.org/officeDocument/2006/relationships/image" Target="../media/fImage8367886299.emf"></Relationship><Relationship Id="rId25" Type="http://schemas.openxmlformats.org/officeDocument/2006/relationships/slideLayout" Target="../slideLayouts/slideLayout2.xml"></Relationship></Relationships>
</file>

<file path=ppt/slides/_rels/slide38.xml.rels><?xml version="1.0" encoding="UTF-8"?>
<Relationships xmlns="http://schemas.openxmlformats.org/package/2006/relationships"><Relationship Id="rId5" Type="http://schemas.openxmlformats.org/officeDocument/2006/relationships/image" Target="../media/image58.png"></Relationship><Relationship Id="rId4" Type="http://schemas.openxmlformats.org/officeDocument/2006/relationships/image" Target="../media/image57.png"></Relationship><Relationship Id="rId8" Type="http://schemas.openxmlformats.org/officeDocument/2006/relationships/customXml" Target="../ink/ink32.xml"></Relationship><Relationship Id="rId9" Type="http://schemas.openxmlformats.org/officeDocument/2006/relationships/image" Target="../media/fImage4448107035.emf"></Relationship><Relationship Id="rId10" Type="http://schemas.openxmlformats.org/officeDocument/2006/relationships/slideLayout" Target="../slideLayouts/slideLayout2.xml"></Relationship></Relationships>
</file>

<file path=ppt/slides/_rels/slide39.xml.rels><?xml version="1.0" encoding="UTF-8"?>
<Relationships xmlns="http://schemas.openxmlformats.org/package/2006/relationships"><Relationship Id="rId8" Type="http://schemas.openxmlformats.org/officeDocument/2006/relationships/image" Target="../media/image61.png"></Relationship><Relationship Id="rId5" Type="http://schemas.openxmlformats.org/officeDocument/2006/relationships/image" Target="../media/image58.png"></Relationship><Relationship Id="rId4" Type="http://schemas.openxmlformats.org/officeDocument/2006/relationships/image" Target="../media/image59.png"></Relationship><Relationship Id="rId13" Type="http://schemas.openxmlformats.org/officeDocument/2006/relationships/customXml" Target="../ink/ink33.xml"></Relationship><Relationship Id="rId14" Type="http://schemas.openxmlformats.org/officeDocument/2006/relationships/image" Target="../media/fImage4448349894.emf"></Relationship><Relationship Id="rId15" Type="http://schemas.openxmlformats.org/officeDocument/2006/relationships/customXml" Target="../ink/ink34.xml"></Relationship><Relationship Id="rId16" Type="http://schemas.openxmlformats.org/officeDocument/2006/relationships/image" Target="../media/fImage12368378703.emf"></Relationship><Relationship Id="rId17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4517149041.png"></Relationship><Relationship Id="rId3" Type="http://schemas.openxmlformats.org/officeDocument/2006/relationships/image" Target="../media/fImage15019014918467.png"></Relationship><Relationship Id="rId4" Type="http://schemas.openxmlformats.org/officeDocument/2006/relationships/slideLayout" Target="../slideLayouts/slideLayout7.xml"></Relationship></Relationships>
</file>

<file path=ppt/slides/_rels/slide40.xml.rels><?xml version="1.0" encoding="UTF-8"?>
<Relationships xmlns="http://schemas.openxmlformats.org/package/2006/relationships"><Relationship Id="rId5" Type="http://schemas.openxmlformats.org/officeDocument/2006/relationships/image" Target="../media/image63.png"></Relationship><Relationship Id="rId4" Type="http://schemas.openxmlformats.org/officeDocument/2006/relationships/image" Target="../media/image62.png"></Relationship><Relationship Id="rId8" Type="http://schemas.openxmlformats.org/officeDocument/2006/relationships/customXml" Target="../ink/ink35.xml"></Relationship><Relationship Id="rId9" Type="http://schemas.openxmlformats.org/officeDocument/2006/relationships/image" Target="../media/fImage4448603811.emf"></Relationship><Relationship Id="rId10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6" Type="http://schemas.openxmlformats.org/officeDocument/2006/relationships/image" Target="../media/image66.png"></Relationship><Relationship Id="rId5" Type="http://schemas.openxmlformats.org/officeDocument/2006/relationships/image" Target="../media/image65.png"></Relationship><Relationship Id="rId4" Type="http://schemas.openxmlformats.org/officeDocument/2006/relationships/image" Target="../media/image64.png"></Relationship><Relationship Id="rId21" Type="http://schemas.openxmlformats.org/officeDocument/2006/relationships/customXml" Target="../ink/ink36.xml"></Relationship><Relationship Id="rId22" Type="http://schemas.openxmlformats.org/officeDocument/2006/relationships/image" Target="../media/fImage4448851322.emf"></Relationship><Relationship Id="rId23" Type="http://schemas.openxmlformats.org/officeDocument/2006/relationships/customXml" Target="../ink/ink37.xml"></Relationship><Relationship Id="rId24" Type="http://schemas.openxmlformats.org/officeDocument/2006/relationships/image" Target="../media/fImage716890333.emf"></Relationship><Relationship Id="rId25" Type="http://schemas.openxmlformats.org/officeDocument/2006/relationships/customXml" Target="../ink/ink38.xml"></Relationship><Relationship Id="rId26" Type="http://schemas.openxmlformats.org/officeDocument/2006/relationships/image" Target="../media/fImage6768917673.emf"></Relationship><Relationship Id="rId27" Type="http://schemas.openxmlformats.org/officeDocument/2006/relationships/customXml" Target="../ink/ink39.xml"></Relationship><Relationship Id="rId28" Type="http://schemas.openxmlformats.org/officeDocument/2006/relationships/image" Target="../media/fImage4768924664.emf"></Relationship><Relationship Id="rId29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5" Type="http://schemas.openxmlformats.org/officeDocument/2006/relationships/image" Target="../media/image71.png"></Relationship><Relationship Id="rId4" Type="http://schemas.openxmlformats.org/officeDocument/2006/relationships/image" Target="../media/image70.png"></Relationship><Relationship Id="rId8" Type="http://schemas.openxmlformats.org/officeDocument/2006/relationships/customXml" Target="../ink/ink40.xml"></Relationship><Relationship Id="rId9" Type="http://schemas.openxmlformats.org/officeDocument/2006/relationships/image" Target="../media/fImage4449145141.emf"></Relationship><Relationship Id="rId10" Type="http://schemas.openxmlformats.org/officeDocument/2006/relationships/slideLayout" Target="../slideLayouts/slideLayout2.xml"></Relationship></Relationships>
</file>

<file path=ppt/slides/_rels/slide43.xml.rels><?xml version="1.0" encoding="UTF-8"?>
<Relationships xmlns="http://schemas.openxmlformats.org/package/2006/relationships"><Relationship Id="rId2" Type="http://schemas.openxmlformats.org/officeDocument/2006/relationships/hyperlink" Target="https://www.w3schools.com/css" TargetMode="External"></Relationship><Relationship Id="rId7" Type="http://schemas.openxmlformats.org/officeDocument/2006/relationships/customXml" Target="../ink/ink41.xml"></Relationship><Relationship Id="rId8" Type="http://schemas.openxmlformats.org/officeDocument/2006/relationships/image" Target="../media/fImage4449387711.emf"></Relationship><Relationship Id="rId9" Type="http://schemas.openxmlformats.org/officeDocument/2006/relationships/slideLayout" Target="../slideLayouts/slideLayout2.xml"></Relationship></Relationships>
</file>

<file path=ppt/slides/_rels/slide44.xml.rels><?xml version="1.0" encoding="UTF-8"?>
<Relationships xmlns="http://schemas.openxmlformats.org/package/2006/relationships"><Relationship Id="rId6" Type="http://schemas.openxmlformats.org/officeDocument/2006/relationships/customXml" Target="../ink/ink42.xml"></Relationship><Relationship Id="rId7" Type="http://schemas.openxmlformats.org/officeDocument/2006/relationships/image" Target="../media/fImage4449608253.emf"></Relationship><Relationship Id="rId8" Type="http://schemas.openxmlformats.org/officeDocument/2006/relationships/slideLayout" Target="../slideLayouts/slideLayout2.xml"></Relationship></Relationships>
</file>

<file path=ppt/slides/_rels/slide45.xml.rels><?xml version="1.0" encoding="UTF-8"?>
<Relationships xmlns="http://schemas.openxmlformats.org/package/2006/relationships"><Relationship Id="rId4" Type="http://schemas.openxmlformats.org/officeDocument/2006/relationships/image" Target="../media/image72.png"></Relationship><Relationship Id="rId7" Type="http://schemas.openxmlformats.org/officeDocument/2006/relationships/customXml" Target="../ink/ink43.xml"></Relationship><Relationship Id="rId8" Type="http://schemas.openxmlformats.org/officeDocument/2006/relationships/image" Target="../media/fImage4449826868.emf"></Relationship><Relationship Id="rId9" Type="http://schemas.openxmlformats.org/officeDocument/2006/relationships/slideLayout" Target="../slideLayouts/slideLayout2.xml"></Relationship></Relationships>
</file>

<file path=ppt/slides/_rels/slide46.xml.rels><?xml version="1.0" encoding="UTF-8"?>
<Relationships xmlns="http://schemas.openxmlformats.org/package/2006/relationships"><Relationship Id="rId3" Type="http://schemas.openxmlformats.org/officeDocument/2006/relationships/image" Target="../media/image74.png"></Relationship><Relationship Id="rId2" Type="http://schemas.openxmlformats.org/officeDocument/2006/relationships/image" Target="../media/image73.png"></Relationship><Relationship Id="rId4" Type="http://schemas.openxmlformats.org/officeDocument/2006/relationships/image" Target="../media/image75.png"></Relationship><Relationship Id="rId5" Type="http://schemas.openxmlformats.org/officeDocument/2006/relationships/slideLayout" Target="../slideLayouts/slideLayout2.xml"></Relationship></Relationships>
</file>

<file path=ppt/slides/_rels/slide47.xml.rels><?xml version="1.0" encoding="UTF-8"?>
<Relationships xmlns="http://schemas.openxmlformats.org/package/2006/relationships"><Relationship Id="rId6" Type="http://schemas.openxmlformats.org/officeDocument/2006/relationships/image" Target="../media/image78.png"></Relationship><Relationship Id="rId5" Type="http://schemas.openxmlformats.org/officeDocument/2006/relationships/image" Target="../media/image77.png"></Relationship><Relationship Id="rId4" Type="http://schemas.openxmlformats.org/officeDocument/2006/relationships/image" Target="../media/image76.png"></Relationship><Relationship Id="rId9" Type="http://schemas.openxmlformats.org/officeDocument/2006/relationships/customXml" Target="../ink/ink44.xml"></Relationship><Relationship Id="rId10" Type="http://schemas.openxmlformats.org/officeDocument/2006/relationships/image" Target="../media/fImage44410305547.emf"></Relationship><Relationship Id="rId11" Type="http://schemas.openxmlformats.org/officeDocument/2006/relationships/slideLayout" Target="../slideLayouts/slideLayout2.xml"></Relationship></Relationships>
</file>

<file path=ppt/slides/_rels/slide48.xml.rels><?xml version="1.0" encoding="UTF-8"?>
<Relationships xmlns="http://schemas.openxmlformats.org/package/2006/relationships"><Relationship Id="rId3" Type="http://schemas.openxmlformats.org/officeDocument/2006/relationships/image" Target="../media/image80.png"></Relationship><Relationship Id="rId2" Type="http://schemas.openxmlformats.org/officeDocument/2006/relationships/image" Target="../media/image79.png"></Relationship><Relationship Id="rId4" Type="http://schemas.openxmlformats.org/officeDocument/2006/relationships/slideLayout" Target="../slideLayouts/slideLayout2.xml"></Relationship></Relationships>
</file>

<file path=ppt/slides/_rels/slide49.xml.rels><?xml version="1.0" encoding="UTF-8"?>
<Relationships xmlns="http://schemas.openxmlformats.org/package/2006/relationships"><Relationship Id="rId2" Type="http://schemas.openxmlformats.org/officeDocument/2006/relationships/image" Target="../media/image8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1.xml"></Relationship><Relationship Id="rId3" Type="http://schemas.openxmlformats.org/officeDocument/2006/relationships/image" Target="../media/fImage44416269358.emf"></Relationship><Relationship Id="rId4" Type="http://schemas.openxmlformats.org/officeDocument/2006/relationships/image" Target="../media/image35.png"></Relationship><Relationship Id="rId5" Type="http://schemas.openxmlformats.org/officeDocument/2006/relationships/customXml" Target="../ink/ink2.xml"></Relationship><Relationship Id="rId6" Type="http://schemas.openxmlformats.org/officeDocument/2006/relationships/image" Target="../media/fImage535616296962.emf"></Relationship></Relationships>
</file>

<file path=ppt/slides/_rels/slide50.xml.rels><?xml version="1.0" encoding="UTF-8"?>
<Relationships xmlns="http://schemas.openxmlformats.org/package/2006/relationships"><Relationship Id="rId4" Type="http://schemas.openxmlformats.org/officeDocument/2006/relationships/image" Target="../media/image82.png"></Relationship><Relationship Id="rId7" Type="http://schemas.openxmlformats.org/officeDocument/2006/relationships/customXml" Target="../ink/ink45.xml"></Relationship><Relationship Id="rId8" Type="http://schemas.openxmlformats.org/officeDocument/2006/relationships/image" Target="../media/fImage44411007644.emf"></Relationship><Relationship Id="rId9" Type="http://schemas.openxmlformats.org/officeDocument/2006/relationships/slideLayout" Target="../slideLayouts/slideLayout2.xml"></Relationship></Relationships>
</file>

<file path=ppt/slides/_rels/slide51.xml.rels><?xml version="1.0" encoding="UTF-8"?>
<Relationships xmlns="http://schemas.openxmlformats.org/package/2006/relationships"><Relationship Id="rId3" Type="http://schemas.openxmlformats.org/officeDocument/2006/relationships/image" Target="../media/image84.png"></Relationship><Relationship Id="rId2" Type="http://schemas.openxmlformats.org/officeDocument/2006/relationships/image" Target="../media/image83.png"></Relationship><Relationship Id="rId4" Type="http://schemas.openxmlformats.org/officeDocument/2006/relationships/slideLayout" Target="../slideLayouts/slideLayout2.xml"></Relationship></Relationships>
</file>

<file path=ppt/slides/_rels/slide52.xml.rels><?xml version="1.0" encoding="UTF-8"?>
<Relationships xmlns="http://schemas.openxmlformats.org/package/2006/relationships"><Relationship Id="rId6" Type="http://schemas.openxmlformats.org/officeDocument/2006/relationships/customXml" Target="../ink/ink46.xml"></Relationship><Relationship Id="rId7" Type="http://schemas.openxmlformats.org/officeDocument/2006/relationships/image" Target="../media/fImage44411472662.emf"></Relationship><Relationship Id="rId8" Type="http://schemas.openxmlformats.org/officeDocument/2006/relationships/slideLayout" Target="../slideLayouts/slideLayout2.xml"></Relationship></Relationships>
</file>

<file path=ppt/slides/_rels/slide53.xml.rels><?xml version="1.0" encoding="UTF-8"?>
<Relationships xmlns="http://schemas.openxmlformats.org/package/2006/relationships"><Relationship Id="rId6" Type="http://schemas.openxmlformats.org/officeDocument/2006/relationships/customXml" Target="../ink/ink47.xml"></Relationship><Relationship Id="rId7" Type="http://schemas.openxmlformats.org/officeDocument/2006/relationships/image" Target="../media/fImage44411702757.emf"></Relationship><Relationship Id="rId8" Type="http://schemas.openxmlformats.org/officeDocument/2006/relationships/slideLayout" Target="../slideLayouts/slideLayout2.xml"></Relationship></Relationships>
</file>

<file path=ppt/slides/_rels/slide54.xml.rels><?xml version="1.0" encoding="UTF-8"?>
<Relationships xmlns="http://schemas.openxmlformats.org/package/2006/relationships"><Relationship Id="rId6" Type="http://schemas.openxmlformats.org/officeDocument/2006/relationships/customXml" Target="../ink/ink48.xml"></Relationship><Relationship Id="rId7" Type="http://schemas.openxmlformats.org/officeDocument/2006/relationships/image" Target="../media/fImage444119337.emf"></Relationship><Relationship Id="rId8" Type="http://schemas.openxmlformats.org/officeDocument/2006/relationships/slideLayout" Target="../slideLayouts/slideLayout2.xml"></Relationship></Relationships>
</file>

<file path=ppt/slides/_rels/slide55.xml.rels><?xml version="1.0" encoding="UTF-8"?>
<Relationships xmlns="http://schemas.openxmlformats.org/package/2006/relationships"><Relationship Id="rId6" Type="http://schemas.openxmlformats.org/officeDocument/2006/relationships/customXml" Target="../ink/ink49.xml"></Relationship><Relationship Id="rId7" Type="http://schemas.openxmlformats.org/officeDocument/2006/relationships/image" Target="../media/fImage44412172859.emf"></Relationship><Relationship Id="rId8" Type="http://schemas.openxmlformats.org/officeDocument/2006/relationships/slideLayout" Target="../slideLayouts/slideLayout2.xml"></Relationship></Relationships>
</file>

<file path=ppt/slides/_rels/slide56.xml.rels><?xml version="1.0" encoding="UTF-8"?>
<Relationships xmlns="http://schemas.openxmlformats.org/package/2006/relationships"><Relationship Id="rId6" Type="http://schemas.openxmlformats.org/officeDocument/2006/relationships/customXml" Target="../ink/ink50.xml"></Relationship><Relationship Id="rId7" Type="http://schemas.openxmlformats.org/officeDocument/2006/relationships/image" Target="../media/fImage44412418723.emf"></Relationship><Relationship Id="rId8" Type="http://schemas.openxmlformats.org/officeDocument/2006/relationships/slideLayout" Target="../slideLayouts/slideLayout2.xml"></Relationship></Relationships>
</file>

<file path=ppt/slides/_rels/slide57.xml.rels><?xml version="1.0" encoding="UTF-8"?>
<Relationships xmlns="http://schemas.openxmlformats.org/package/2006/relationships"><Relationship Id="rId6" Type="http://schemas.openxmlformats.org/officeDocument/2006/relationships/customXml" Target="../ink/ink51.xml"></Relationship><Relationship Id="rId7" Type="http://schemas.openxmlformats.org/officeDocument/2006/relationships/image" Target="../media/fImage44412639741.emf"></Relationship><Relationship Id="rId8" Type="http://schemas.openxmlformats.org/officeDocument/2006/relationships/slideLayout" Target="../slideLayouts/slideLayout2.xml"></Relationship></Relationships>
</file>

<file path=ppt/slides/_rels/slide58.xml.rels><?xml version="1.0" encoding="UTF-8"?>
<Relationships xmlns="http://schemas.openxmlformats.org/package/2006/relationships"><Relationship Id="rId6" Type="http://schemas.openxmlformats.org/officeDocument/2006/relationships/customXml" Target="../ink/ink52.xml"></Relationship><Relationship Id="rId7" Type="http://schemas.openxmlformats.org/officeDocument/2006/relationships/image" Target="../media/fImage44412887529.emf"></Relationship><Relationship Id="rId8" Type="http://schemas.openxmlformats.org/officeDocument/2006/relationships/slideLayout" Target="../slideLayouts/slideLayout2.xml"></Relationship></Relationships>
</file>

<file path=ppt/slides/_rels/slide59.xml.rels><?xml version="1.0" encoding="UTF-8"?>
<Relationships xmlns="http://schemas.openxmlformats.org/package/2006/relationships"><Relationship Id="rId6" Type="http://schemas.openxmlformats.org/officeDocument/2006/relationships/customXml" Target="../ink/ink53.xml"></Relationship><Relationship Id="rId7" Type="http://schemas.openxmlformats.org/officeDocument/2006/relationships/image" Target="../media/fImage4441313778.emf"></Relationship><Relationship Id="rId8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3.xml"></Relationship><Relationship Id="rId3" Type="http://schemas.openxmlformats.org/officeDocument/2006/relationships/image" Target="../media/fImage44416494464.emf"></Relationship><Relationship Id="rId4" Type="http://schemas.openxmlformats.org/officeDocument/2006/relationships/image" Target="../media/image37.png"></Relationship><Relationship Id="rId5" Type="http://schemas.openxmlformats.org/officeDocument/2006/relationships/customXml" Target="../ink/ink4.xml"></Relationship><Relationship Id="rId6" Type="http://schemas.openxmlformats.org/officeDocument/2006/relationships/image" Target="../media/fImage623616515705.emf"></Relationship></Relationships>
</file>

<file path=ppt/slides/_rels/slide60.xml.rels><?xml version="1.0" encoding="UTF-8"?>
<Relationships xmlns="http://schemas.openxmlformats.org/package/2006/relationships"><Relationship Id="rId6" Type="http://schemas.openxmlformats.org/officeDocument/2006/relationships/customXml" Target="../ink/ink54.xml"></Relationship><Relationship Id="rId7" Type="http://schemas.openxmlformats.org/officeDocument/2006/relationships/image" Target="../media/fImage44413342316.emf"></Relationship><Relationship Id="rId8" Type="http://schemas.openxmlformats.org/officeDocument/2006/relationships/slideLayout" Target="../slideLayouts/slideLayout2.xml"></Relationship></Relationships>
</file>

<file path=ppt/slides/_rels/slide61.xml.rels><?xml version="1.0" encoding="UTF-8"?>
<Relationships xmlns="http://schemas.openxmlformats.org/package/2006/relationships"><Relationship Id="rId6" Type="http://schemas.openxmlformats.org/officeDocument/2006/relationships/customXml" Target="../ink/ink55.xml"></Relationship><Relationship Id="rId7" Type="http://schemas.openxmlformats.org/officeDocument/2006/relationships/image" Target="../media/fImage44413583035.emf"></Relationship><Relationship Id="rId8" Type="http://schemas.openxmlformats.org/officeDocument/2006/relationships/slideLayout" Target="../slideLayouts/slideLayout2.xml"></Relationship></Relationships>
</file>

<file path=ppt/slides/_rels/slide62.xml.rels><?xml version="1.0" encoding="UTF-8"?>
<Relationships xmlns="http://schemas.openxmlformats.org/package/2006/relationships"><Relationship Id="rId6" Type="http://schemas.openxmlformats.org/officeDocument/2006/relationships/customXml" Target="../ink/ink56.xml"></Relationship><Relationship Id="rId7" Type="http://schemas.openxmlformats.org/officeDocument/2006/relationships/image" Target="../media/fImage44413802190.emf"></Relationship><Relationship Id="rId8" Type="http://schemas.openxmlformats.org/officeDocument/2006/relationships/slideLayout" Target="../slideLayouts/slideLayout2.xml"></Relationship></Relationships>
</file>

<file path=ppt/slides/_rels/slide63.xml.rels><?xml version="1.0" encoding="UTF-8"?>
<Relationships xmlns="http://schemas.openxmlformats.org/package/2006/relationships"><Relationship Id="rId4" Type="http://schemas.openxmlformats.org/officeDocument/2006/relationships/image" Target="../media/image85.png"></Relationship><Relationship Id="rId7" Type="http://schemas.openxmlformats.org/officeDocument/2006/relationships/customXml" Target="../ink/ink57.xml"></Relationship><Relationship Id="rId8" Type="http://schemas.openxmlformats.org/officeDocument/2006/relationships/image" Target="../media/fImage44414041842.emf"></Relationship><Relationship Id="rId9" Type="http://schemas.openxmlformats.org/officeDocument/2006/relationships/slideLayout" Target="../slideLayouts/slideLayout2.xml"></Relationship></Relationships>
</file>

<file path=ppt/slides/_rels/slide64.xml.rels><?xml version="1.0" encoding="UTF-8"?>
<Relationships xmlns="http://schemas.openxmlformats.org/package/2006/relationships"><Relationship Id="rId6" Type="http://schemas.openxmlformats.org/officeDocument/2006/relationships/customXml" Target="../ink/ink58.xml"></Relationship><Relationship Id="rId7" Type="http://schemas.openxmlformats.org/officeDocument/2006/relationships/image" Target="../media/fImage4441427288.emf"></Relationship><Relationship Id="rId8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7.png"></Relationship><Relationship Id="rId11" Type="http://schemas.openxmlformats.org/officeDocument/2006/relationships/customXml" Target="../ink/ink5.xml"></Relationship><Relationship Id="rId12" Type="http://schemas.openxmlformats.org/officeDocument/2006/relationships/image" Target="../media/fImage17164248145.emf"></Relationship><Relationship Id="rId13" Type="http://schemas.openxmlformats.org/officeDocument/2006/relationships/customXml" Target="../ink/ink6.xml"></Relationship><Relationship Id="rId14" Type="http://schemas.openxmlformats.org/officeDocument/2006/relationships/image" Target="../media/fImage4444253281.emf"></Relationship><Relationship Id="rId1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6" descr="C:/Users/dltjs/AppData/Roaming/PolarisOffice/ETemp/13600_14731680/fImage31487150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670" y="2221865"/>
            <a:ext cx="2882265" cy="1915160"/>
          </a:xfrm>
          <a:prstGeom prst="rect"/>
          <a:noFill/>
        </p:spPr>
      </p:pic>
      <p:grpSp>
        <p:nvGrpSpPr>
          <p:cNvPr id="9" name="그룹 9"/>
          <p:cNvGrpSpPr/>
          <p:nvPr/>
        </p:nvGrpSpPr>
        <p:grpSpPr>
          <a:xfrm rot="0">
            <a:off x="328295" y="114300"/>
            <a:ext cx="10549890" cy="1962785"/>
            <a:chOff x="328295" y="114300"/>
            <a:chExt cx="10549890" cy="1962785"/>
          </a:xfrm>
        </p:grpSpPr>
        <p:pic>
          <p:nvPicPr>
            <p:cNvPr id="2" name="그림 1" descr="C:/Users/dltjs/AppData/Roaming/PolarisOffice/ETemp/13600_14731680/fImage1883514938467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28295" y="171450"/>
              <a:ext cx="3263265" cy="1848485"/>
            </a:xfrm>
            <a:prstGeom prst="rect"/>
            <a:noFill/>
          </p:spPr>
        </p:pic>
        <p:pic>
          <p:nvPicPr>
            <p:cNvPr id="3" name="그림 2" descr="C:/Users/dltjs/AppData/Roaming/PolarisOffice/ETemp/13600_14731680/fImage396601494633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090670" y="190500"/>
              <a:ext cx="3168015" cy="1819910"/>
            </a:xfrm>
            <a:prstGeom prst="rect"/>
            <a:noFill/>
          </p:spPr>
        </p:pic>
        <p:pic>
          <p:nvPicPr>
            <p:cNvPr id="4" name="그림 3" descr="C:/Users/dltjs/AppData/Roaming/PolarisOffice/ETemp/13600_14731680/fImage75760914956500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769225" y="114300"/>
              <a:ext cx="3108960" cy="1962785"/>
            </a:xfrm>
            <a:prstGeom prst="rect"/>
            <a:noFill/>
          </p:spPr>
        </p:pic>
      </p:grpSp>
      <p:pic>
        <p:nvPicPr>
          <p:cNvPr id="7" name="그림 7" descr="C:/Users/dltjs/AppData/Roaming/PolarisOffice/ETemp/13600_14731680/fImage160259149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8935" y="4591050"/>
            <a:ext cx="3146425" cy="1877060"/>
          </a:xfrm>
          <a:prstGeom prst="rect"/>
          <a:noFill/>
        </p:spPr>
      </p:pic>
      <p:sp>
        <p:nvSpPr>
          <p:cNvPr id="10" name="텍스트 상자 10"/>
          <p:cNvSpPr txBox="1">
            <a:spLocks/>
          </p:cNvSpPr>
          <p:nvPr/>
        </p:nvSpPr>
        <p:spPr>
          <a:xfrm rot="0">
            <a:off x="440055" y="1602740"/>
            <a:ext cx="1294130" cy="368935"/>
          </a:xfrm>
          <a:prstGeom prst="rect"/>
          <a:solidFill>
            <a:schemeClr val="accent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solidFill>
                  <a:schemeClr val="bg1"/>
                </a:solidFill>
              </a:rPr>
              <a:t>1.로그인</a:t>
            </a:r>
            <a:endParaRPr lang="ko-KR" altLang="en-US" b="0">
              <a:solidFill>
                <a:schemeClr val="bg1"/>
              </a:solidFill>
            </a:endParaRPr>
          </a:p>
        </p:txBody>
      </p:sp>
      <p:sp>
        <p:nvSpPr>
          <p:cNvPr id="11" name="텍스트 상자 11"/>
          <p:cNvSpPr txBox="1">
            <a:spLocks/>
          </p:cNvSpPr>
          <p:nvPr/>
        </p:nvSpPr>
        <p:spPr>
          <a:xfrm rot="0">
            <a:off x="4036060" y="1598295"/>
            <a:ext cx="1546225" cy="368935"/>
          </a:xfrm>
          <a:prstGeom prst="rect"/>
          <a:solidFill>
            <a:schemeClr val="accent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solidFill>
                  <a:schemeClr val="bg1"/>
                </a:solidFill>
              </a:rPr>
              <a:t>2. 회원가입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상자 12"/>
          <p:cNvSpPr txBox="1">
            <a:spLocks/>
          </p:cNvSpPr>
          <p:nvPr/>
        </p:nvSpPr>
        <p:spPr>
          <a:xfrm rot="0">
            <a:off x="7717790" y="1660525"/>
            <a:ext cx="941070" cy="368935"/>
          </a:xfrm>
          <a:prstGeom prst="rect"/>
          <a:solidFill>
            <a:schemeClr val="accent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solidFill>
                  <a:schemeClr val="bg1"/>
                </a:solidFill>
              </a:rPr>
              <a:t>3. 목록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텍스트 상자 15"/>
          <p:cNvSpPr txBox="1">
            <a:spLocks/>
          </p:cNvSpPr>
          <p:nvPr/>
        </p:nvSpPr>
        <p:spPr>
          <a:xfrm rot="0">
            <a:off x="381000" y="6095365"/>
            <a:ext cx="981710" cy="368935"/>
          </a:xfrm>
          <a:prstGeom prst="rect"/>
          <a:solidFill>
            <a:schemeClr val="accent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solidFill>
                  <a:schemeClr val="bg1"/>
                </a:solidFill>
              </a:rPr>
              <a:t>7. 삭제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 descr="C:/Users/dltjs/AppData/Roaming/PolarisOffice/ETemp/13600_14731680/fImage1952281496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295" y="2221865"/>
            <a:ext cx="3196590" cy="1829435"/>
          </a:xfrm>
          <a:prstGeom prst="rect"/>
          <a:noFill/>
        </p:spPr>
      </p:pic>
      <p:pic>
        <p:nvPicPr>
          <p:cNvPr id="6" name="그림 6" descr="C:/Users/dltjs/AppData/Roaming/PolarisOffice/ETemp/13600_14731680/fImage1895591498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00975" y="2193290"/>
            <a:ext cx="3048635" cy="1896110"/>
          </a:xfrm>
          <a:prstGeom prst="rect"/>
          <a:noFill/>
        </p:spPr>
      </p:pic>
      <p:sp>
        <p:nvSpPr>
          <p:cNvPr id="13" name="텍스트 상자 13"/>
          <p:cNvSpPr txBox="1">
            <a:spLocks/>
          </p:cNvSpPr>
          <p:nvPr/>
        </p:nvSpPr>
        <p:spPr>
          <a:xfrm rot="0">
            <a:off x="417195" y="3563620"/>
            <a:ext cx="1202690" cy="368935"/>
          </a:xfrm>
          <a:prstGeom prst="rect"/>
          <a:solidFill>
            <a:schemeClr val="accent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solidFill>
                  <a:schemeClr val="bg1"/>
                </a:solidFill>
              </a:rPr>
              <a:t>4. 상세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텍스트 상자 14"/>
          <p:cNvSpPr txBox="1">
            <a:spLocks/>
          </p:cNvSpPr>
          <p:nvPr/>
        </p:nvSpPr>
        <p:spPr>
          <a:xfrm rot="0">
            <a:off x="4089400" y="3673475"/>
            <a:ext cx="1435735" cy="368935"/>
          </a:xfrm>
          <a:prstGeom prst="rect"/>
          <a:solidFill>
            <a:schemeClr val="accent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solidFill>
                  <a:schemeClr val="bg1"/>
                </a:solidFill>
              </a:rPr>
              <a:t>5. 등록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텍스트 상자 17"/>
          <p:cNvSpPr txBox="1">
            <a:spLocks/>
          </p:cNvSpPr>
          <p:nvPr/>
        </p:nvSpPr>
        <p:spPr>
          <a:xfrm rot="0">
            <a:off x="7723505" y="3678555"/>
            <a:ext cx="1040130" cy="368935"/>
          </a:xfrm>
          <a:prstGeom prst="rect"/>
          <a:solidFill>
            <a:schemeClr val="accent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solidFill>
                  <a:schemeClr val="bg1"/>
                </a:solidFill>
              </a:rPr>
              <a:t>6. 수정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텍스트 상자 28"/>
          <p:cNvSpPr txBox="1">
            <a:spLocks/>
          </p:cNvSpPr>
          <p:nvPr/>
        </p:nvSpPr>
        <p:spPr>
          <a:xfrm rot="0">
            <a:off x="4081780" y="5319395"/>
            <a:ext cx="2924810" cy="645795"/>
          </a:xfrm>
          <a:prstGeom prst="rect"/>
          <a:solidFill>
            <a:schemeClr val="accent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solidFill>
                  <a:schemeClr val="bg1"/>
                </a:solidFill>
              </a:rPr>
              <a:t>8. 각 페이지 모바일 화면 (반응형)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688975"/>
            <a:ext cx="11822430" cy="6004560"/>
            <a:chOff x="24765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68897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8048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 rot="0">
            <a:off x="2297430" y="2259330"/>
            <a:ext cx="7332980" cy="28606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600" b="1"/>
              <a:t> </a:t>
            </a:r>
            <a:endParaRPr lang="ko-KR" altLang="en-US" sz="3600" b="1"/>
          </a:p>
          <a:p>
            <a:pPr marL="0" indent="0" algn="ctr" latinLnBrk="0">
              <a:buFontTx/>
              <a:buNone/>
            </a:pPr>
            <a:r>
              <a:rPr lang="en-US" altLang="ko-KR" sz="3600" b="1">
                <a:solidFill>
                  <a:srgbClr val="FF0000"/>
                </a:solidFill>
              </a:rPr>
              <a:t>&lt;p&gt;</a:t>
            </a:r>
            <a:r>
              <a:rPr lang="en-US" altLang="ko-KR" sz="3600"/>
              <a:t>내용이 들어갑니다</a:t>
            </a:r>
            <a:r>
              <a:rPr lang="en-US" altLang="ko-KR" sz="3600" b="1">
                <a:solidFill>
                  <a:srgbClr val="FF0000"/>
                </a:solidFill>
              </a:rPr>
              <a:t>&lt;/p&gt;</a:t>
            </a:r>
            <a:endParaRPr lang="ko-KR" altLang="en-US" sz="3600" b="1">
              <a:solidFill>
                <a:srgbClr val="FF0000"/>
              </a:solidFill>
            </a:endParaRPr>
          </a:p>
          <a:p>
            <a:pPr marL="0" indent="0" algn="ctr" latinLnBrk="0">
              <a:buFontTx/>
              <a:buNone/>
            </a:pPr>
            <a:endParaRPr lang="ko-KR" altLang="en-US" sz="3600" b="1"/>
          </a:p>
          <a:p>
            <a:pPr marL="0" indent="0" latinLnBrk="0">
              <a:buFontTx/>
              <a:buNone/>
            </a:pPr>
            <a:endParaRPr lang="ko-KR" altLang="en-US" sz="3600" b="0"/>
          </a:p>
          <a:p>
            <a:pPr marL="0" indent="0" algn="ctr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688975"/>
            <a:ext cx="11822430" cy="6004560"/>
            <a:chOff x="24765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68897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8048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763905" y="1630680"/>
            <a:ext cx="7332980" cy="47040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2. 태그종류   </a:t>
            </a:r>
            <a:r>
              <a:rPr lang="ko-KR" altLang="en-US" sz="2000"/>
              <a:t>https://potionstory.tistory.com/11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3. 자주 사용하는 html 태그 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&lt;p&gt;&lt;/p&gt; 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&lt;div&gt;&lt;/div&gt;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&lt;span&gt;&lt;/span&gt;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href=””&gt;&lt;/a&gt;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&lt;h1&gt;&lt;/h1&gt; ~ &lt;h6&gt;&lt;/h6&gt;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&lt;ul&gt;&lt;li&gt;&lt;/li&gt;&lt;/ul&gt;</a:t>
            </a:r>
            <a:endParaRPr lang="ko-KR" altLang="en-US" sz="360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66700" y="688975"/>
            <a:ext cx="11821795" cy="6003925"/>
            <a:chOff x="26670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266700" y="68897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11755120" y="638048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FC646-75D7-45E5-B029-A0D89B3C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2682240"/>
            <a:ext cx="8772525" cy="2524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" name="잉크 8"/>
              <p14:cNvContentPartPr/>
              <p14:nvPr/>
            </p14:nvContentPartPr>
            <p14:xfrm>
              <a:off x="1316355" y="3012440"/>
              <a:ext cx="309880" cy="254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316355" y="3012440"/>
                <a:ext cx="309880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" name="잉크 9"/>
              <p14:cNvContentPartPr/>
              <p14:nvPr/>
            </p14:nvContentPartPr>
            <p14:xfrm>
              <a:off x="1342390" y="3195955"/>
              <a:ext cx="326390" cy="889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342390" y="319595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" name="잉크 10"/>
              <p14:cNvContentPartPr/>
              <p14:nvPr/>
            </p14:nvContentPartPr>
            <p14:xfrm>
              <a:off x="1602105" y="3380740"/>
              <a:ext cx="302895" cy="635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602105" y="338074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" name="잉크 11"/>
              <p14:cNvContentPartPr/>
              <p14:nvPr/>
            </p14:nvContentPartPr>
            <p14:xfrm>
              <a:off x="1644015" y="3564890"/>
              <a:ext cx="271145" cy="635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644015" y="356489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" name="잉크 20"/>
              <p14:cNvContentPartPr/>
              <p14:nvPr/>
            </p14:nvContentPartPr>
            <p14:xfrm>
              <a:off x="1652270" y="3774440"/>
              <a:ext cx="253365" cy="635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652270" y="377444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3" name="잉크 32"/>
              <p14:cNvContentPartPr/>
              <p14:nvPr/>
            </p14:nvContentPartPr>
            <p14:xfrm>
              <a:off x="1677670" y="3924935"/>
              <a:ext cx="326390" cy="9525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677670" y="392493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4" name="잉크 33"/>
              <p14:cNvContentPartPr/>
              <p14:nvPr/>
            </p14:nvContentPartPr>
            <p14:xfrm>
              <a:off x="2784475" y="3942715"/>
              <a:ext cx="530225" cy="2540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784475" y="394271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5" name="잉크 34"/>
              <p14:cNvContentPartPr/>
              <p14:nvPr/>
            </p14:nvContentPartPr>
            <p14:xfrm>
              <a:off x="1275080" y="4117340"/>
              <a:ext cx="681990" cy="101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275080" y="411734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6" name="잉크 35"/>
              <p14:cNvContentPartPr/>
              <p14:nvPr/>
            </p14:nvContentPartPr>
            <p14:xfrm>
              <a:off x="1325245" y="4311650"/>
              <a:ext cx="318770" cy="635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25245" y="431165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7" name="잉크 36"/>
              <p14:cNvContentPartPr/>
              <p14:nvPr/>
            </p14:nvContentPartPr>
            <p14:xfrm>
              <a:off x="1625600" y="4479290"/>
              <a:ext cx="153670" cy="635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625600" y="4479290"/>
                <a:ext cx="1536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8" name="잉크 37"/>
              <p14:cNvContentPartPr/>
              <p14:nvPr/>
            </p14:nvContentPartPr>
            <p14:xfrm>
              <a:off x="3296285" y="4479290"/>
              <a:ext cx="151765" cy="889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96285" y="447929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9" name="잉크 38"/>
              <p14:cNvContentPartPr/>
              <p14:nvPr/>
            </p14:nvContentPartPr>
            <p14:xfrm>
              <a:off x="1618615" y="4671695"/>
              <a:ext cx="238760" cy="9525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18615" y="467169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1" name="잉크 40"/>
              <p14:cNvContentPartPr/>
              <p14:nvPr/>
            </p14:nvContentPartPr>
            <p14:xfrm>
              <a:off x="1400810" y="5033010"/>
              <a:ext cx="512445" cy="635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400810" y="5033010"/>
                <a:ext cx="51244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438150" y="688975"/>
            <a:ext cx="11821795" cy="6003925"/>
            <a:chOff x="43815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438150" y="68897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11926570" y="638048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212471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</a:t>
            </a:r>
            <a:r>
              <a:rPr lang="ko-KR" altLang="en-US" sz="2400" dirty="0"/>
              <a:t>의 형식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58127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태그는 내용을 감싸서 그 정보의 성격과 의미를 정의합니다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7" name="그림 6" descr="C:/Users/dltjs/AppData/Roaming/PolarisOffice/ETemp/13600_14731680/image1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59130" y="2950845"/>
            <a:ext cx="6307455" cy="22205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23983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544E42-F01B-4334-A83D-6ED408E9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788920"/>
            <a:ext cx="9629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438150" y="688975"/>
            <a:ext cx="11822430" cy="6004560"/>
            <a:chOff x="43815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438150" y="68897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926570" y="638048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942975" y="1857375"/>
            <a:ext cx="6649085" cy="110744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3. id/class</a:t>
            </a:r>
            <a:r>
              <a:rPr lang="en-US" altLang="ko-KR" sz="2400" b="1"/>
              <a:t/>
            </a:r>
            <a:br>
              <a:rPr lang="en-US" altLang="ko-KR" sz="2400" b="1"/>
            </a:br>
            <a:r>
              <a:rPr lang="en-US" altLang="ko-KR" sz="2400" b="1"/>
              <a:t>&lt;p </a:t>
            </a:r>
            <a:r>
              <a:rPr lang="en-US" altLang="ko-KR" sz="2400" b="1">
                <a:solidFill>
                  <a:srgbClr val="FF0000"/>
                </a:solidFill>
              </a:rPr>
              <a:t>class=”example”</a:t>
            </a:r>
            <a:r>
              <a:rPr lang="en-US" altLang="ko-KR" sz="2400" b="1"/>
              <a:t>&gt;내용입니다.&lt;/p&gt;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1"/>
              <a:t>&lt;p </a:t>
            </a:r>
            <a:r>
              <a:rPr lang="en-US" altLang="ko-KR" sz="2400" b="1">
                <a:solidFill>
                  <a:srgbClr val="FF0000"/>
                </a:solidFill>
              </a:rPr>
              <a:t>id=”example”</a:t>
            </a:r>
            <a:r>
              <a:rPr lang="en-US" altLang="ko-KR" sz="2400" b="1"/>
              <a:t>&gt;내용입니다&lt;/p&gt;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FC646-75D7-45E5-B029-A0D89B3C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3685540"/>
            <a:ext cx="8772525" cy="2524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8DF5486-17B2-4507-93A5-E7DD9B2FCF77}"/>
                    </a:ext>
                  </a:extLst>
                </p14:cNvPr>
                <p14:cNvContentPartPr/>
                <p14:nvPr/>
              </p14:nvContentPartPr>
              <p14:xfrm>
                <a:off x="1072199" y="4110536"/>
                <a:ext cx="194760" cy="88308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9C5AFD5-8B72-46D3-A03A-CEF7207B9F62}"/>
                    </a:ext>
                  </a:extLst>
                </p14:cNvPr>
                <p14:cNvContentPartPr/>
                <p14:nvPr/>
              </p14:nvContentPartPr>
              <p14:xfrm>
                <a:off x="1114679" y="5234456"/>
                <a:ext cx="126720" cy="50904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30CF893-9A46-4551-9EA7-F038DE3FA77E}"/>
                    </a:ext>
                  </a:extLst>
                </p14:cNvPr>
                <p14:cNvContentPartPr/>
                <p14:nvPr/>
              </p14:nvContentPartPr>
              <p14:xfrm>
                <a:off x="729119" y="3904616"/>
                <a:ext cx="554400" cy="2021760"/>
              </p14:xfrm>
            </p:contentPart>
          </mc:Choice>
          <mc:Fallback xmlns=""/>
        </mc:AlternateContent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1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제목</a:t>
            </a:r>
            <a:r>
              <a:rPr lang="en-US" altLang="ko-KR" sz="2400" dirty="0"/>
              <a:t>(headline)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은 제목을 표현할 수 있는 다양한 크기의 </a:t>
            </a:r>
            <a:r>
              <a:rPr lang="en-US" altLang="ko-KR" b="0" dirty="0">
                <a:effectLst/>
              </a:rPr>
              <a:t>H</a:t>
            </a:r>
            <a:r>
              <a:rPr lang="ko-KR" altLang="en-US" b="0" dirty="0">
                <a:effectLst/>
              </a:rPr>
              <a:t>태그를 제공합니다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dirty="0"/>
              <a:t>H</a:t>
            </a:r>
            <a:r>
              <a:rPr lang="ko-KR" altLang="en-US" dirty="0"/>
              <a:t>태그는 </a:t>
            </a:r>
            <a:r>
              <a:rPr lang="en-US" altLang="ko-KR" b="0" dirty="0">
                <a:effectLst/>
              </a:rPr>
              <a:t>H1 ~ H6 </a:t>
            </a:r>
            <a:r>
              <a:rPr lang="ko-KR" altLang="en-US" b="0" dirty="0">
                <a:effectLst/>
              </a:rPr>
              <a:t>까지 다양한 크기로 제목을 표현할 수 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1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단락</a:t>
            </a:r>
            <a:r>
              <a:rPr lang="en-US" altLang="ko-KR" sz="2400" dirty="0"/>
              <a:t>(paragraph)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 rot="0">
              <a:off x="255905" y="73279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 rot="0">
              <a:off x="11744325" y="642429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디자이너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 PSD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퍼블리셔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i="0" b="1">
                <a:solidFill>
                  <a:schemeClr val="tx1"/>
                </a:solidFill>
              </a:rPr>
              <a:t>HTML, CSS (JAVASCRIPT)</a:t>
            </a:r>
            <a:endParaRPr lang="ko-KR" altLang="en-US" sz="1100" i="0" b="1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개발자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JAVA, JSP..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기획자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PPT</a:t>
            </a:r>
            <a:endParaRPr lang="ko-KR" altLang="en-US" sz="14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2778760" y="318960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 rot="0">
            <a:off x="5528310" y="3194050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 rot="0">
            <a:off x="8608695" y="318579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 rot="0">
            <a:off x="6459220" y="2845435"/>
            <a:ext cx="2079625" cy="1360805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 rot="0">
            <a:off x="940435" y="316230"/>
            <a:ext cx="1555115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실무진행과정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띄어쓰기와 줄나누기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4375" cy="23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은 단락내에서 한번의 띄어쓰기 외에는 표현되지 않습니다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따라서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다른 방법을 이용하여 </a:t>
            </a:r>
            <a:r>
              <a:rPr lang="ko-KR" altLang="en-US" dirty="0"/>
              <a:t>여러 번 띄어쓰기와 </a:t>
            </a:r>
            <a:r>
              <a:rPr lang="ko-KR" altLang="en-US" dirty="0" err="1"/>
              <a:t>줄바꿈을</a:t>
            </a:r>
            <a:r>
              <a:rPr lang="ko-KR" altLang="en-US" dirty="0"/>
              <a:t> 이용합니다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단락내에서 </a:t>
            </a:r>
            <a:r>
              <a:rPr lang="ko-KR" altLang="en-US" dirty="0" err="1"/>
              <a:t>줄바꿈을</a:t>
            </a:r>
            <a:r>
              <a:rPr lang="ko-KR" altLang="en-US" dirty="0"/>
              <a:t> 하기위해서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  <a:r>
              <a:rPr lang="ko-KR" altLang="en-US" dirty="0"/>
              <a:t>태그를 이용합니다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여러 번의 띄어쓰기를 위해서는 특수기호를 이용합니다</a:t>
            </a:r>
            <a:r>
              <a:rPr lang="en-US" altLang="ko-KR" dirty="0"/>
              <a:t>. &amp;</a:t>
            </a:r>
            <a:r>
              <a:rPr lang="en-US" altLang="ko-KR" dirty="0" err="1"/>
              <a:t>nbsp</a:t>
            </a:r>
            <a:r>
              <a:rPr lang="en-US" altLang="ko-KR" dirty="0"/>
              <a:t>;(</a:t>
            </a:r>
            <a:r>
              <a:rPr lang="ko-KR" altLang="en-US" dirty="0"/>
              <a:t>공백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작성한 문구를 그 상태로 이용하기 </a:t>
            </a:r>
            <a:r>
              <a:rPr lang="ko-KR" altLang="en-US" dirty="0" err="1"/>
              <a:t>위사여</a:t>
            </a:r>
            <a:r>
              <a:rPr lang="ko-KR" altLang="en-US" dirty="0"/>
              <a:t> </a:t>
            </a:r>
            <a:r>
              <a:rPr lang="en-US" altLang="ko-KR" dirty="0"/>
              <a:t>&lt;pre&gt; </a:t>
            </a:r>
            <a:r>
              <a:rPr lang="ko-KR" altLang="en-US" dirty="0"/>
              <a:t>태그를 이용합니다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수평 가로 구분선은 </a:t>
            </a:r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r>
              <a:rPr lang="ko-KR" altLang="en-US" dirty="0"/>
              <a:t>을 이용합니다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604770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텍스트 서식</a:t>
            </a:r>
            <a:r>
              <a:rPr lang="en-US" altLang="ko-KR" sz="2400" dirty="0"/>
              <a:t>(Formatting)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4375" cy="258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은 텍스트에 여러가지 효과를 주는 태그를 사용할 수 있습니다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강조 </a:t>
            </a:r>
            <a:r>
              <a:rPr lang="en-US" altLang="ko-KR" dirty="0"/>
              <a:t>- &lt;b&gt; or</a:t>
            </a:r>
            <a:r>
              <a:rPr lang="ko-KR" altLang="en-US" dirty="0"/>
              <a:t> </a:t>
            </a:r>
            <a:r>
              <a:rPr lang="en-US" altLang="ko-KR" u="sng" dirty="0"/>
              <a:t>&lt;strong&gt;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이탤릭체 </a:t>
            </a:r>
            <a:r>
              <a:rPr lang="en-US" altLang="ko-KR" dirty="0"/>
              <a:t>- &lt;</a:t>
            </a:r>
            <a:r>
              <a:rPr lang="en-US" altLang="ko-KR" dirty="0" err="1"/>
              <a:t>i</a:t>
            </a:r>
            <a:r>
              <a:rPr lang="en-US" altLang="ko-KR" dirty="0"/>
              <a:t>&gt;, </a:t>
            </a:r>
            <a:r>
              <a:rPr lang="en-US" altLang="ko-KR" u="sng" dirty="0"/>
              <a:t>&lt;</a:t>
            </a:r>
            <a:r>
              <a:rPr lang="en-US" altLang="ko-KR" u="sng" dirty="0" err="1"/>
              <a:t>em</a:t>
            </a:r>
            <a:r>
              <a:rPr lang="en-US" altLang="ko-KR" u="sng" dirty="0"/>
              <a:t>&gt;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하이라이팅</a:t>
            </a:r>
            <a:r>
              <a:rPr lang="ko-KR" altLang="en-US" dirty="0"/>
              <a:t> </a:t>
            </a:r>
            <a:r>
              <a:rPr lang="en-US" altLang="ko-KR" dirty="0"/>
              <a:t>- &lt;mark&gt;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삭제 효과</a:t>
            </a:r>
            <a:r>
              <a:rPr lang="en-US" altLang="ko-KR" dirty="0"/>
              <a:t>(</a:t>
            </a:r>
            <a:r>
              <a:rPr lang="ko-KR" altLang="en-US" dirty="0"/>
              <a:t>글씨 중앙에 선</a:t>
            </a:r>
            <a:r>
              <a:rPr lang="en-US" altLang="ko-KR" dirty="0"/>
              <a:t>) - &lt;del&gt;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삽입 효과</a:t>
            </a:r>
            <a:r>
              <a:rPr lang="en-US" altLang="ko-KR" dirty="0"/>
              <a:t>(</a:t>
            </a:r>
            <a:r>
              <a:rPr lang="ko-KR" altLang="en-US" dirty="0"/>
              <a:t>글씨 아래에 선</a:t>
            </a:r>
            <a:r>
              <a:rPr lang="en-US" altLang="ko-KR" dirty="0"/>
              <a:t>) - &lt;ins&gt;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첨자</a:t>
            </a:r>
            <a:r>
              <a:rPr lang="en-US" altLang="ko-KR" dirty="0"/>
              <a:t> - &lt;sup&gt; </a:t>
            </a:r>
            <a:r>
              <a:rPr lang="ko-KR" altLang="en-US" dirty="0" err="1"/>
              <a:t>위첨자</a:t>
            </a:r>
            <a:r>
              <a:rPr lang="en-US" altLang="ko-KR" dirty="0"/>
              <a:t>, &lt;sub&gt; </a:t>
            </a:r>
            <a:r>
              <a:rPr lang="ko-KR" altLang="en-US" dirty="0" err="1"/>
              <a:t>아래첨자</a:t>
            </a:r>
            <a:endParaRPr lang="en-US" altLang="ko-KR" dirty="0"/>
          </a:p>
          <a:p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A84C57B-1AD6-452E-97C4-201D78E6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3620770"/>
            <a:ext cx="7258050" cy="2762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링크</a:t>
            </a:r>
            <a:r>
              <a:rPr lang="en-US" altLang="ko-KR" sz="2400" dirty="0"/>
              <a:t>(link)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이미지</a:t>
            </a:r>
            <a:r>
              <a:rPr lang="en-US" altLang="ko-KR" sz="2400" dirty="0"/>
              <a:t>(image)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 rot="0">
              <a:off x="247650" y="70802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 rot="0">
              <a:off x="11736070" y="639953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 rot="0"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 rot="0">
              <a:off x="1406525" y="2717165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HTML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문서, 뼈대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 rot="0">
              <a:off x="4651375" y="2782570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CSS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스타일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 rot="0">
              <a:off x="7568565" y="2834640"/>
              <a:ext cx="354774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JAVASCRIPT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동작,효과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- CSS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97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란 </a:t>
            </a:r>
            <a:r>
              <a:rPr lang="en-US" altLang="ko-KR" dirty="0"/>
              <a:t>Cascading Style Sheets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요소들이 각종 미디어에서 어떻게 보이는가를 정의하는 데 사용되는 스타일 시트 언어입니다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로 인하여 </a:t>
            </a:r>
            <a:r>
              <a:rPr lang="en-US" altLang="ko-KR" dirty="0"/>
              <a:t>HTML</a:t>
            </a:r>
            <a:r>
              <a:rPr lang="ko-KR" altLang="en-US" dirty="0"/>
              <a:t>이 훨씬 시각적으로 다양해 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의 적용 방법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인라인 스타일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내부 스타일 시트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외부 스타일 시트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스타일 적용 우선 순위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인라인 </a:t>
            </a:r>
            <a:r>
              <a:rPr lang="en-US" altLang="ko-KR" dirty="0"/>
              <a:t>&lt; </a:t>
            </a:r>
            <a:r>
              <a:rPr lang="ko-KR" altLang="en-US" dirty="0"/>
              <a:t>내부 </a:t>
            </a:r>
            <a:r>
              <a:rPr lang="en-US" altLang="ko-KR" dirty="0"/>
              <a:t>&lt; </a:t>
            </a:r>
            <a:r>
              <a:rPr lang="ko-KR" altLang="en-US" dirty="0"/>
              <a:t>외부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59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685800"/>
            <a:ext cx="11821795" cy="6003925"/>
            <a:chOff x="184785" y="68580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68580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7730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- CSS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인라인 스타일 적용 방법 </a:t>
            </a:r>
            <a:r>
              <a:rPr lang="en-US" altLang="ko-KR" dirty="0"/>
              <a:t>: </a:t>
            </a:r>
            <a:r>
              <a:rPr lang="ko-KR" altLang="en-US" dirty="0"/>
              <a:t>태그에 직접 입력하여 적용하는 방식 </a:t>
            </a:r>
            <a:r>
              <a:rPr lang="en-US" altLang="ko-KR" dirty="0"/>
              <a:t>style=“</a:t>
            </a:r>
            <a:r>
              <a:rPr lang="ko-KR" altLang="en-US" dirty="0"/>
              <a:t>스타일 기능</a:t>
            </a:r>
            <a:r>
              <a:rPr lang="en-US" altLang="ko-KR" dirty="0"/>
              <a:t>: </a:t>
            </a:r>
            <a:r>
              <a:rPr lang="ko-KR" altLang="en-US" dirty="0" err="1"/>
              <a:t>적용값</a:t>
            </a:r>
            <a:r>
              <a:rPr lang="en-US" altLang="ko-KR" dirty="0"/>
              <a:t>;”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C47B3AA-D372-49C4-B2C7-419B4981E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95" y="2376805"/>
            <a:ext cx="7038975" cy="1857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4BEC57-B7D1-442D-9B2E-EC8E92E2D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95" y="4397375"/>
            <a:ext cx="4318000" cy="1979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잉크 11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12DC04A5-608E-436D-936F-451105B7212A}"/>
              </a:ext>
            </a:extLst>
          </p:cNvPr>
          <p:cNvGrpSpPr/>
          <p:nvPr/>
        </p:nvGrpSpPr>
        <p:grpSpPr>
          <a:xfrm>
            <a:off x="9504680" y="2255520"/>
            <a:ext cx="84455" cy="9525"/>
            <a:chOff x="9504680" y="2255520"/>
            <a:chExt cx="84455" cy="95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7ADF373-1DC5-4026-B257-8926B497841F}"/>
                    </a:ext>
                  </a:extLst>
                </p14:cNvPr>
                <p14:cNvContentPartPr/>
                <p14:nvPr/>
              </p14:nvContentPartPr>
              <p14:xfrm>
                <a:off x="9504479" y="2255816"/>
                <a:ext cx="82800" cy="936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7E04DFF-8222-45C4-AD85-83C219E38392}"/>
                    </a:ext>
                  </a:extLst>
                </p14:cNvPr>
                <p14:cNvContentPartPr/>
                <p14:nvPr/>
              </p14:nvContentPartPr>
              <p14:xfrm>
                <a:off x="9588359" y="2256176"/>
                <a:ext cx="360" cy="360"/>
              </p14:xfrm>
            </p:contentPart>
          </mc:Choice>
          <mc:Fallback xmlns=""/>
        </mc:AlternateContent>
        <p:pic>
          <p:nvPicPr>
            <p:cNvPr id="25" name="잉크 24">
              <a:extLst>
                <a:ext uri="{FF2B5EF4-FFF2-40B4-BE49-F238E27FC236}">
                  <a16:creationId xmlns:a16="http://schemas.microsoft.com/office/drawing/2014/main" id="{D7ADF373-1DC5-4026-B257-8926B497841F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9504680" y="2255520"/>
              <a:ext cx="82550" cy="9525"/>
            </a:xfrm>
            <a:prstGeom prst="rect">
              <a:avLst/>
            </a:prstGeom>
          </p:spPr>
        </p:pic>
        <p:pic>
          <p:nvPicPr>
            <p:cNvPr id="29" name="잉크 28">
              <a:extLst>
                <a:ext uri="{FF2B5EF4-FFF2-40B4-BE49-F238E27FC236}">
                  <a16:creationId xmlns:a16="http://schemas.microsoft.com/office/drawing/2014/main" id="{37E04DFF-8222-45C4-AD85-83C219E3839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588500" y="2256155"/>
              <a:ext cx="635" cy="63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잉크 29"/>
              <p14:cNvContentPartPr/>
              <p14:nvPr/>
            </p14:nvContentPartPr>
            <p14:xfrm>
              <a:off x="10309860" y="2289810"/>
              <a:ext cx="107315" cy="635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09860" y="2289810"/>
                <a:ext cx="10731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64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685800"/>
            <a:ext cx="11821795" cy="6003925"/>
            <a:chOff x="184785" y="68580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68580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7730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- CSS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내부 스타일 적용 방법 </a:t>
            </a:r>
            <a:r>
              <a:rPr lang="en-US" altLang="ko-KR" dirty="0"/>
              <a:t>: HTML</a:t>
            </a:r>
            <a:r>
              <a:rPr lang="ko-KR" altLang="en-US" dirty="0"/>
              <a:t> 문서 </a:t>
            </a:r>
            <a:r>
              <a:rPr lang="en-US" altLang="ko-KR" dirty="0"/>
              <a:t>head </a:t>
            </a:r>
            <a:r>
              <a:rPr lang="ko-KR" altLang="en-US" dirty="0"/>
              <a:t>태그 내부에 적용하는 방식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E149E0F3-53AB-4B17-B702-88D61083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2422525"/>
            <a:ext cx="4862830" cy="383095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738E498-CF72-42A9-8B82-B51C3F59E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280" y="2433320"/>
            <a:ext cx="5622925" cy="2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- CSS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외부 스타일 적용 방법 </a:t>
            </a:r>
            <a:r>
              <a:rPr lang="en-US" altLang="ko-KR" dirty="0"/>
              <a:t>: HTML</a:t>
            </a:r>
            <a:r>
              <a:rPr lang="ko-KR" altLang="en-US" dirty="0"/>
              <a:t> 문서 외부에 </a:t>
            </a:r>
            <a:r>
              <a:rPr lang="en-US" altLang="ko-KR" dirty="0"/>
              <a:t>CSS </a:t>
            </a:r>
            <a:r>
              <a:rPr lang="ko-KR" altLang="en-US" dirty="0"/>
              <a:t>파일로 저장하고 </a:t>
            </a:r>
            <a:r>
              <a:rPr lang="en-US" altLang="ko-KR" dirty="0"/>
              <a:t>HTML </a:t>
            </a:r>
            <a:r>
              <a:rPr lang="ko-KR" altLang="en-US" dirty="0"/>
              <a:t>문서에서 불러오는 방식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966CE80-B2F5-4EDE-99A7-BE57622E0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5" y="2327910"/>
            <a:ext cx="5074285" cy="287083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C21A5B-237E-46FE-8A70-793F5E41E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25" y="5001260"/>
            <a:ext cx="4187825" cy="1493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91162436-1202-4FFE-835C-52222CB281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6625" y="2343785"/>
            <a:ext cx="2809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8800" y="0"/>
            <a:ext cx="8382000" cy="6858635"/>
          </a:xfrm>
          <a:prstGeom prst="rect"/>
          <a:noFill/>
        </p:spPr>
      </p:pic>
      <p:pic>
        <p:nvPicPr>
          <p:cNvPr id="3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8670" y="0"/>
            <a:ext cx="895731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351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– CSS </a:t>
            </a:r>
            <a:r>
              <a:rPr lang="ko-KR" altLang="en-US" sz="2400" dirty="0" err="1"/>
              <a:t>선택자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813685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선택자란 스타일을 주기 위한 대상을 가리키는 용어입니다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C4B944F0-5ADD-43BB-9B58-8413F81B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554095"/>
            <a:ext cx="2638425" cy="9620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90E5430-785C-434B-B233-15C4D5357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025" y="3458845"/>
            <a:ext cx="1914525" cy="198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ABC75EC-0F22-4705-91F2-89FAB396FF8A}"/>
              </a:ext>
            </a:extLst>
          </p:cNvPr>
          <p:cNvSpPr txBox="1"/>
          <p:nvPr/>
        </p:nvSpPr>
        <p:spPr>
          <a:xfrm>
            <a:off x="5436235" y="3458845"/>
            <a:ext cx="606933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그림과 같이 </a:t>
            </a:r>
            <a:r>
              <a:rPr lang="en-US" altLang="ko-KR" dirty="0"/>
              <a:t>4</a:t>
            </a:r>
            <a:r>
              <a:rPr lang="ko-KR" altLang="en-US" dirty="0"/>
              <a:t>번째에 해당하는 </a:t>
            </a:r>
            <a:r>
              <a:rPr lang="en-US" altLang="ko-KR" dirty="0"/>
              <a:t>P</a:t>
            </a:r>
            <a:r>
              <a:rPr lang="ko-KR" altLang="en-US" dirty="0"/>
              <a:t>태그에만 스타일을 적용하려고 할 때 </a:t>
            </a:r>
            <a:r>
              <a:rPr lang="en-US" altLang="ko-KR" dirty="0"/>
              <a:t>4</a:t>
            </a:r>
            <a:r>
              <a:rPr lang="ko-KR" altLang="en-US" dirty="0"/>
              <a:t>번째에 해당하는 </a:t>
            </a:r>
            <a:r>
              <a:rPr lang="en-US" altLang="ko-KR" dirty="0"/>
              <a:t>P</a:t>
            </a:r>
            <a:r>
              <a:rPr lang="ko-KR" altLang="en-US" dirty="0"/>
              <a:t>태그를 선택하는 일</a:t>
            </a:r>
          </a:p>
        </p:txBody>
      </p:sp>
    </p:spTree>
    <p:extLst>
      <p:ext uri="{BB962C8B-B14F-4D97-AF65-F5344CB8AC3E}">
        <p14:creationId xmlns:p14="http://schemas.microsoft.com/office/powerpoint/2010/main" val="225527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56337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– CSS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요소</a:t>
            </a:r>
            <a:r>
              <a:rPr lang="en-US" altLang="ko-KR" sz="2400" dirty="0"/>
              <a:t>, class, id)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02501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en-US" altLang="ko-KR" dirty="0"/>
              <a:t>- h1,</a:t>
            </a:r>
            <a:r>
              <a:rPr lang="ko-KR" altLang="en-US" dirty="0"/>
              <a:t> </a:t>
            </a:r>
            <a:r>
              <a:rPr lang="en-US" altLang="ko-KR" dirty="0"/>
              <a:t>p,</a:t>
            </a:r>
            <a:r>
              <a:rPr lang="ko-KR" altLang="en-US" dirty="0"/>
              <a:t> </a:t>
            </a:r>
            <a:r>
              <a:rPr lang="en-US" altLang="ko-KR" dirty="0"/>
              <a:t>span,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strong, div </a:t>
            </a:r>
            <a:r>
              <a:rPr lang="ko-KR" altLang="en-US" dirty="0"/>
              <a:t>등 요소 명에 스타일을 적용하는 </a:t>
            </a:r>
            <a:r>
              <a:rPr lang="ko-KR" altLang="en-US" dirty="0" err="1"/>
              <a:t>선택자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예를 들어 선택자를 </a:t>
            </a:r>
            <a:r>
              <a:rPr lang="en-US" altLang="ko-KR" dirty="0"/>
              <a:t>p</a:t>
            </a:r>
            <a:r>
              <a:rPr lang="ko-KR" altLang="en-US" dirty="0"/>
              <a:t>라고 하면</a:t>
            </a:r>
            <a:r>
              <a:rPr lang="en-US" altLang="ko-KR" dirty="0"/>
              <a:t>, </a:t>
            </a:r>
            <a:r>
              <a:rPr lang="ko-KR" altLang="en-US" dirty="0"/>
              <a:t>페이지 전체 </a:t>
            </a:r>
            <a:r>
              <a:rPr lang="en-US" altLang="ko-KR" dirty="0"/>
              <a:t>p</a:t>
            </a:r>
            <a:r>
              <a:rPr lang="ko-KR" altLang="en-US" dirty="0"/>
              <a:t>요소에 스타일이 적용됩니다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잉크 9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188C7F8-4783-41E1-A41F-552E0456F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95" y="3014345"/>
            <a:ext cx="3019425" cy="6000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6B9BFDF-AE4E-406C-8DE7-ED0DAD41D891}"/>
              </a:ext>
            </a:extLst>
          </p:cNvPr>
          <p:cNvSpPr txBox="1"/>
          <p:nvPr/>
        </p:nvSpPr>
        <p:spPr>
          <a:xfrm>
            <a:off x="659130" y="3653790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클래스 선택자는 특정 집단의 여러 요소를 한 번에 선택할 때 사용합니다</a:t>
            </a:r>
            <a:r>
              <a:rPr lang="en-US" altLang="ko-KR" dirty="0"/>
              <a:t>. </a:t>
            </a:r>
            <a:r>
              <a:rPr lang="ko-KR" altLang="en-US" dirty="0"/>
              <a:t>이러한 특정 집단을 클래스</a:t>
            </a:r>
            <a:r>
              <a:rPr lang="en-US" altLang="ko-KR" dirty="0"/>
              <a:t>(class) 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/>
              <a:t>같은 클래스 이름을 가지는 요소들을 모두 선택해 줍니다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2903F6-0F63-453E-99F5-B37B06DD7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95" y="4628515"/>
            <a:ext cx="3433445" cy="17386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FDBC727-B364-427F-92A3-4665D428B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615" y="4631055"/>
            <a:ext cx="2023745" cy="14357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잉크 32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잉크 33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잉크 34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18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56337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– CSS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요소</a:t>
            </a:r>
            <a:r>
              <a:rPr lang="en-US" altLang="ko-KR" sz="2400" dirty="0"/>
              <a:t>, class, id)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025015"/>
            <a:ext cx="110775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 선택자는 </a:t>
            </a:r>
            <a:r>
              <a:rPr lang="en-US" altLang="ko-KR" dirty="0"/>
              <a:t>CSS</a:t>
            </a:r>
            <a:r>
              <a:rPr lang="ko-KR" altLang="en-US" dirty="0"/>
              <a:t>를 적용할 대상으로 특정 요소를 선택할 때 사용합니다</a:t>
            </a:r>
            <a:r>
              <a:rPr lang="en-US" altLang="ko-KR" dirty="0"/>
              <a:t>. </a:t>
            </a:r>
            <a:r>
              <a:rPr lang="ko-KR" altLang="en-US" dirty="0"/>
              <a:t>이 선택자는 웹 페이지에 포함된 여러 요소 중에서 특정 아이디 이름을 가지는 요소만을 선택 해줍니다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아이디 선택자는 중복으로 사용할 경우 </a:t>
            </a:r>
            <a:r>
              <a:rPr lang="en-US" altLang="ko-KR" dirty="0"/>
              <a:t>HTML, CSS</a:t>
            </a:r>
            <a:r>
              <a:rPr lang="ko-KR" altLang="en-US" dirty="0"/>
              <a:t>에서는 별 문제 없이 작동하지만 자바스크립트 작업을 진행하게 되면 오류가 발생하므로 </a:t>
            </a:r>
            <a:r>
              <a:rPr lang="en-US" altLang="ko-KR" dirty="0"/>
              <a:t>ID </a:t>
            </a:r>
            <a:r>
              <a:rPr lang="ko-KR" altLang="en-US" dirty="0"/>
              <a:t>중복으로 사용해서는 안됩니다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632372A7-0C5F-4334-8FC0-287C9E779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" y="3502025"/>
            <a:ext cx="3639820" cy="270573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81258D7-26CC-4CF6-A103-82EFCB359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85" y="3554095"/>
            <a:ext cx="39338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4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56337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– CSS </a:t>
            </a:r>
            <a:r>
              <a:rPr lang="ko-KR" altLang="en-US" sz="2400" dirty="0"/>
              <a:t>스타일 속성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025015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https://www.w3schools.com/css</a:t>
            </a:r>
            <a:r>
              <a:rPr lang="en-US" altLang="ko-KR" dirty="0"/>
              <a:t> - CSS </a:t>
            </a:r>
            <a:r>
              <a:rPr lang="ko-KR" altLang="en-US" dirty="0"/>
              <a:t>속성 </a:t>
            </a:r>
            <a:r>
              <a:rPr lang="en-US" altLang="ko-KR" dirty="0"/>
              <a:t>site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384425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주로 사용하는 것들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글자 색상</a:t>
            </a:r>
            <a:endParaRPr lang="en-US" altLang="ko-KR" dirty="0"/>
          </a:p>
          <a:p>
            <a:r>
              <a:rPr lang="en-US" altLang="ko-KR" dirty="0"/>
              <a:t>Font-size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글자 크기</a:t>
            </a:r>
            <a:endParaRPr lang="en-US" altLang="ko-KR" dirty="0"/>
          </a:p>
          <a:p>
            <a:r>
              <a:rPr lang="en-US" altLang="ko-KR" dirty="0"/>
              <a:t>Line-height : </a:t>
            </a:r>
            <a:r>
              <a:rPr lang="ko-KR" altLang="en-US" dirty="0"/>
              <a:t>글자 높이</a:t>
            </a:r>
            <a:endParaRPr lang="en-US" altLang="ko-KR" dirty="0"/>
          </a:p>
          <a:p>
            <a:r>
              <a:rPr lang="en-US" altLang="ko-KR" dirty="0"/>
              <a:t>Width : </a:t>
            </a:r>
            <a:r>
              <a:rPr lang="ko-KR" altLang="en-US" dirty="0"/>
              <a:t>너비</a:t>
            </a:r>
            <a:endParaRPr lang="en-US" altLang="ko-KR" dirty="0"/>
          </a:p>
          <a:p>
            <a:r>
              <a:rPr lang="en-US" altLang="ko-KR" dirty="0"/>
              <a:t>Height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높이</a:t>
            </a:r>
            <a:endParaRPr lang="en-US" altLang="ko-KR" dirty="0"/>
          </a:p>
          <a:p>
            <a:r>
              <a:rPr lang="en-US" altLang="ko-KR" dirty="0"/>
              <a:t>Background : </a:t>
            </a:r>
            <a:r>
              <a:rPr lang="ko-KR" altLang="en-US" dirty="0"/>
              <a:t>배경</a:t>
            </a:r>
            <a:endParaRPr lang="en-US" altLang="ko-KR" dirty="0"/>
          </a:p>
          <a:p>
            <a:r>
              <a:rPr lang="en-US" altLang="ko-KR" dirty="0"/>
              <a:t>Margin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외부 여백</a:t>
            </a:r>
            <a:endParaRPr lang="en-US" altLang="ko-KR" dirty="0"/>
          </a:p>
          <a:p>
            <a:r>
              <a:rPr lang="en-US" altLang="ko-KR" dirty="0"/>
              <a:t>Padding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내부 여백</a:t>
            </a:r>
            <a:endParaRPr lang="en-US" altLang="ko-KR" dirty="0"/>
          </a:p>
          <a:p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요소 배치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60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88036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레이아웃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3365500"/>
            <a:ext cx="1107757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레이아웃</a:t>
            </a:r>
            <a:r>
              <a:rPr lang="en-US" altLang="ko-KR" dirty="0"/>
              <a:t>(layout) </a:t>
            </a:r>
            <a:r>
              <a:rPr lang="ko-KR" altLang="en-US" dirty="0"/>
              <a:t>이란 특정 공간에 여러 구성 요소를 보기 좋게 효과적으로 배치하는 작업을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페이지 레이아웃은 웹 사이트의 외관을 결정 짓는 매우 중요한 요소입니다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퍼블리셔의 레이아웃은 디자인된 화면의 구성 요소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48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66370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레이아웃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149475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  <a:endParaRPr lang="en-US" altLang="ko-KR" dirty="0"/>
          </a:p>
          <a:p>
            <a:r>
              <a:rPr lang="ko-KR" altLang="en-US" dirty="0"/>
              <a:t>브라우저</a:t>
            </a:r>
            <a:r>
              <a:rPr lang="en-US" altLang="ko-KR" dirty="0"/>
              <a:t>, </a:t>
            </a:r>
            <a:r>
              <a:rPr lang="ko-KR" altLang="en-US" dirty="0"/>
              <a:t>검색엔진</a:t>
            </a:r>
            <a:r>
              <a:rPr lang="en-US" altLang="ko-KR" dirty="0"/>
              <a:t>, </a:t>
            </a:r>
            <a:r>
              <a:rPr lang="ko-KR" altLang="en-US" dirty="0"/>
              <a:t>개발자 모두에게 콘텐츠의 의미를 명확하게 설명하는 역할을 합니다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0497EC-04A3-4C36-BC85-539F6BC27E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3372485"/>
            <a:ext cx="3647440" cy="2500630"/>
          </a:xfrm>
          <a:prstGeom prst="rect">
            <a:avLst/>
          </a:prstGeom>
        </p:spPr>
      </p:pic>
      <p:graphicFrame>
        <p:nvGraphicFramePr>
          <p:cNvPr id="12" name="표 20">
            <a:extLst>
              <a:ext uri="{FF2B5EF4-FFF2-40B4-BE49-F238E27FC236}">
                <a16:creationId xmlns:a16="http://schemas.microsoft.com/office/drawing/2014/main" id="{34FFE244-A016-4B56-AE4D-267A50D8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35160"/>
              </p:ext>
            </p:extLst>
          </p:nvPr>
        </p:nvGraphicFramePr>
        <p:xfrm>
          <a:off x="658813" y="2961024"/>
          <a:ext cx="6686880" cy="33235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552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4728328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머리글을 지정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일반적으로 로고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메뉴 등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내이게이션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를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본문 이외의 내용을 표시하는 사이드바 영역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주로 광고나 </a:t>
                      </a:r>
                      <a:r>
                        <a:rPr lang="ko-KR" altLang="en-US" sz="1400" dirty="0" err="1"/>
                        <a:t>링크등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주제별 콘텐츠 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724447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콘텐츠에 실제 내용을 포함하는 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3849342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주로 하단에 위치하며 제작 정보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회사소개 등 표신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985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24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E3812-D557-4319-BCF3-3FB2F3B5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2345055"/>
            <a:ext cx="4991100" cy="3638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FDACD1-80B1-4EB4-BDE3-573503A1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2345055"/>
            <a:ext cx="2532380" cy="36302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D281110-69E4-454E-85C5-6E41221B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175" y="2345055"/>
            <a:ext cx="2395855" cy="36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4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66370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블록요소 </a:t>
            </a:r>
            <a:r>
              <a:rPr lang="en-US" altLang="ko-KR" sz="2400" dirty="0"/>
              <a:t>(block</a:t>
            </a:r>
            <a:r>
              <a:rPr lang="ko-KR" altLang="en-US" sz="2400" dirty="0"/>
              <a:t> </a:t>
            </a:r>
            <a:r>
              <a:rPr lang="en-US" altLang="ko-KR" sz="2400" dirty="0"/>
              <a:t>type)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149475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의 모든 요소는 해당 요소가 웹 브라우저에 어떻게 보이는가를 결정짓는 </a:t>
            </a:r>
            <a:r>
              <a:rPr lang="en-US" altLang="ko-KR" dirty="0"/>
              <a:t>display </a:t>
            </a:r>
            <a:r>
              <a:rPr lang="ko-KR" altLang="en-US" dirty="0"/>
              <a:t>속성을 가집니다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D4CC0-4185-430A-A536-B746D7CF4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651760"/>
            <a:ext cx="1270635" cy="37153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7373C9-2D13-4528-98ED-DEBDAF8CD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700" y="3070860"/>
            <a:ext cx="3561080" cy="287782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AC7DB0E-64E8-4861-9A5A-E1C595595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535" y="3070860"/>
            <a:ext cx="2800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3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4907F0-8B25-41D6-A377-CE13121F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314575"/>
            <a:ext cx="5278120" cy="3952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74BA7B-12CD-4FDC-9E19-1DDB544E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45" y="2314575"/>
            <a:ext cx="3959860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244348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290004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Inline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을 이용하여 문장에서 글자 색상을 변경해보자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(span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태그 활용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E33120-A9D7-4113-836F-B533D699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3570605"/>
            <a:ext cx="8048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9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33270"/>
            <a:ext cx="1107821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64845" y="2588260"/>
            <a:ext cx="609536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  <a:endParaRPr lang="ko-KR" altLang="en-US"/>
          </a:p>
        </p:txBody>
      </p:sp>
      <p:pic>
        <p:nvPicPr>
          <p:cNvPr id="11" name="Picture " descr="C:/Users/dltjs/AppData/Roaming/PolarisOffice/ETemp/13600_14731680/image3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040380"/>
            <a:ext cx="5784215" cy="342963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>
          <p:pic>
            <p:nvPicPr>
              <p:cNvPr id="12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66370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간격 속성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149475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ko-KR" altLang="en-US" dirty="0" err="1"/>
              <a:t>엘리먼트들은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사각형 모양을 의미하는</a:t>
            </a:r>
            <a:r>
              <a:rPr lang="en-US" altLang="ko-KR" dirty="0"/>
              <a:t>)</a:t>
            </a:r>
            <a:r>
              <a:rPr lang="ko-KR" altLang="en-US" dirty="0"/>
              <a:t>박스의 형태를 가지고 있는데 이것을 가리켜 박스모델이라고 하고</a:t>
            </a:r>
            <a:r>
              <a:rPr lang="en-US" altLang="ko-KR" dirty="0"/>
              <a:t>, </a:t>
            </a:r>
            <a:r>
              <a:rPr lang="ko-KR" altLang="en-US" dirty="0"/>
              <a:t>박스의 크기와 박스 간의 간격을 정의하는 다양한 속성이 있습니다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4D6F65-2A26-4745-A02B-B4869149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" y="3001645"/>
            <a:ext cx="3523615" cy="318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A2DC37B5-E835-4BB7-BD77-68B4840D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62020"/>
              </p:ext>
            </p:extLst>
          </p:nvPr>
        </p:nvGraphicFramePr>
        <p:xfrm>
          <a:off x="4735158" y="3009136"/>
          <a:ext cx="6686880" cy="2337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552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4728328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Margin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테두리와 이웃하는 요소 사이의 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Border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내용과 패딩 주변을 감싸는 테두리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Padding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내용과 테두리 사이의 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텍스트나 이미지가 들어 있는 박스의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72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61290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206946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45351F-5CB7-4331-9258-91218C29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630170"/>
            <a:ext cx="6911975" cy="13087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C5348B-65AE-41A2-9662-E4BD8FCE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0" y="2630170"/>
            <a:ext cx="2255520" cy="34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04978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position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534920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 </a:t>
            </a:r>
            <a:r>
              <a:rPr lang="ko-KR" altLang="en-US" dirty="0"/>
              <a:t>속성은 </a:t>
            </a:r>
            <a:r>
              <a:rPr lang="en-US" altLang="ko-KR" dirty="0"/>
              <a:t>HTML </a:t>
            </a:r>
            <a:r>
              <a:rPr lang="ko-KR" altLang="en-US" dirty="0"/>
              <a:t>요소가 위치를 결정하는 방식을 설정합니다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A2DC37B5-E835-4BB7-BD77-68B4840D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2530"/>
              </p:ext>
            </p:extLst>
          </p:nvPr>
        </p:nvGraphicFramePr>
        <p:xfrm>
          <a:off x="863962" y="3357528"/>
          <a:ext cx="10276617" cy="2337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67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7266650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정적위치 </a:t>
                      </a:r>
                      <a:r>
                        <a:rPr lang="en-US" altLang="ko-KR" dirty="0"/>
                        <a:t>(static)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단순히 웹 페이지의 흐름에 따라 차례대로 요소들을 위치 시키는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상대위치 </a:t>
                      </a:r>
                      <a:r>
                        <a:rPr lang="en-US" altLang="ko-KR" dirty="0"/>
                        <a:t>(relative)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HTML</a:t>
                      </a:r>
                      <a:r>
                        <a:rPr lang="ko-KR" altLang="en-US" sz="1400" dirty="0"/>
                        <a:t> 요소의 기본 위치를 기준으로 위치를 설정하는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고정위치 </a:t>
                      </a:r>
                      <a:r>
                        <a:rPr lang="en-US" altLang="ko-KR" dirty="0"/>
                        <a:t>(fixed)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 기준으로 위치를 설정하는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절대위치 </a:t>
                      </a:r>
                      <a:r>
                        <a:rPr lang="en-US" altLang="ko-KR" dirty="0"/>
                        <a:t>(absolute)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설정된 부모 요소를 기준으로 </a:t>
                      </a:r>
                      <a:r>
                        <a:rPr lang="ko-KR" altLang="en-US" sz="1400"/>
                        <a:t>위치를 설정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72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0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76466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Input</a:t>
            </a:r>
            <a:r>
              <a:rPr lang="ko-KR" altLang="en-US" sz="2400" dirty="0"/>
              <a:t> 요소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249805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요소를 사용하여 사용자로부터 입력을 받을 수 있습니다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A2DC37B5-E835-4BB7-BD77-68B4840D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99866"/>
              </p:ext>
            </p:extLst>
          </p:nvPr>
        </p:nvGraphicFramePr>
        <p:xfrm>
          <a:off x="863962" y="3030358"/>
          <a:ext cx="10276617" cy="2936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735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4051882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Input box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type=“text”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Input[type=“text”]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type=“password”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Input[type=“password”]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type=“radio”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Input[type=“radio”]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type=“checkbox”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Input[type=“checkbox”]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724447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&lt;input type=“file”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Input[type=“file”]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0167888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type=“button”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Input[type=“button”]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2910259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type=“submit”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Input[type=“submit”]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133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6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1736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transition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9130" y="1459230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요소에 속성값이 변경되면 그 즉시 효과가 나타나는데</a:t>
            </a:r>
            <a:r>
              <a:rPr lang="en-US" altLang="ko-KR" dirty="0"/>
              <a:t>, transition</a:t>
            </a:r>
            <a:r>
              <a:rPr lang="ko-KR" altLang="en-US" dirty="0"/>
              <a:t>과 애니메이션을 사용하면 변화가 일정시간에 걸쳐 나타나게 할 수 있습니다</a:t>
            </a:r>
            <a:r>
              <a:rPr lang="en-US" altLang="ko-KR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68020" y="2591435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요소의 변화를 일정 기간 동안 일어나게 함</a:t>
            </a:r>
            <a:endParaRPr lang="en-US" altLang="ko-KR" dirty="0"/>
          </a:p>
          <a:p>
            <a:r>
              <a:rPr lang="ko-KR" altLang="en-US" dirty="0"/>
              <a:t>자동으로 동작하지 않음</a:t>
            </a:r>
            <a:r>
              <a:rPr lang="en-US" altLang="ko-KR" dirty="0"/>
              <a:t>. (hover</a:t>
            </a:r>
            <a:r>
              <a:rPr lang="ko-KR" altLang="en-US" dirty="0"/>
              <a:t>나 클릭 같은 이벤트 </a:t>
            </a:r>
            <a:r>
              <a:rPr lang="ko-KR" altLang="en-US" dirty="0" err="1"/>
              <a:t>트리거에</a:t>
            </a:r>
            <a:r>
              <a:rPr lang="ko-KR" altLang="en-US" dirty="0"/>
              <a:t> 의하여 동작함</a:t>
            </a:r>
            <a:r>
              <a:rPr lang="en-US" altLang="ko-KR" dirty="0"/>
              <a:t>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190" y="3690620"/>
            <a:ext cx="1086739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transition-property: width, background-color; // </a:t>
            </a:r>
            <a:r>
              <a:rPr lang="ko-KR" altLang="en-US" dirty="0" err="1"/>
              <a:t>트랜지션의</a:t>
            </a:r>
            <a:r>
              <a:rPr lang="ko-KR" altLang="en-US" dirty="0"/>
              <a:t> 대상이 되는 </a:t>
            </a:r>
            <a:r>
              <a:rPr lang="ko-KR" altLang="en-US" dirty="0" err="1"/>
              <a:t>프로퍼티를</a:t>
            </a:r>
            <a:r>
              <a:rPr lang="ko-KR" altLang="en-US" dirty="0"/>
              <a:t> 지정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all)</a:t>
            </a:r>
          </a:p>
          <a:p>
            <a:r>
              <a:rPr lang="en-US" altLang="ko-KR" dirty="0"/>
              <a:t>transition-duration: 1.2s, 3s // </a:t>
            </a:r>
            <a:r>
              <a:rPr lang="ko-KR" altLang="en-US" dirty="0"/>
              <a:t>변화가 일어나는 기간</a:t>
            </a:r>
            <a:r>
              <a:rPr lang="en-US" altLang="ko-KR" dirty="0"/>
              <a:t>. </a:t>
            </a:r>
            <a:r>
              <a:rPr lang="ko-KR" altLang="en-US" dirty="0" err="1"/>
              <a:t>초단위</a:t>
            </a:r>
            <a:r>
              <a:rPr lang="en-US" altLang="ko-KR" dirty="0"/>
              <a:t>. </a:t>
            </a:r>
            <a:r>
              <a:rPr lang="ko-KR" altLang="en-US" dirty="0" err="1"/>
              <a:t>프로퍼티와</a:t>
            </a:r>
            <a:r>
              <a:rPr lang="ko-KR" altLang="en-US" dirty="0"/>
              <a:t> 각각 대응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0s)</a:t>
            </a:r>
          </a:p>
          <a:p>
            <a:r>
              <a:rPr lang="en-US" altLang="ko-KR" dirty="0"/>
              <a:t>transition-timing-function: ease; // </a:t>
            </a:r>
            <a:r>
              <a:rPr lang="ko-KR" altLang="en-US" dirty="0" err="1"/>
              <a:t>트랜지션</a:t>
            </a:r>
            <a:r>
              <a:rPr lang="ko-KR" altLang="en-US" dirty="0"/>
              <a:t> 변화율 함수 지정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ease)</a:t>
            </a:r>
          </a:p>
          <a:p>
            <a:r>
              <a:rPr lang="en-US" altLang="ko-KR" dirty="0"/>
              <a:t>transition-delay: 1s; // </a:t>
            </a:r>
            <a:r>
              <a:rPr lang="ko-KR" altLang="en-US" dirty="0" err="1"/>
              <a:t>트리거</a:t>
            </a:r>
            <a:r>
              <a:rPr lang="ko-KR" altLang="en-US" dirty="0"/>
              <a:t> 이벤트 발생 후 몇 초 후에 </a:t>
            </a:r>
            <a:r>
              <a:rPr lang="ko-KR" altLang="en-US" dirty="0" err="1"/>
              <a:t>트랜지션이</a:t>
            </a:r>
            <a:r>
              <a:rPr lang="ko-KR" altLang="en-US" dirty="0"/>
              <a:t> 시작될 것인지 지정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0s)</a:t>
            </a:r>
          </a:p>
          <a:p>
            <a:endParaRPr lang="en-US" altLang="ko-KR" dirty="0"/>
          </a:p>
          <a:p>
            <a:r>
              <a:rPr lang="en-US" altLang="ko-KR" dirty="0"/>
              <a:t>transition : width 3s ease 1s; (</a:t>
            </a:r>
            <a:r>
              <a:rPr lang="ko-KR" altLang="en-US" dirty="0"/>
              <a:t>한번에 사용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00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1736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animation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9130" y="1459230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요소에 속성값이 변경되면 그 즉시 효과가 나타나는데</a:t>
            </a:r>
            <a:r>
              <a:rPr lang="en-US" altLang="ko-KR" dirty="0"/>
              <a:t>, transition</a:t>
            </a:r>
            <a:r>
              <a:rPr lang="ko-KR" altLang="en-US" dirty="0"/>
              <a:t>과 애니메이션을 사용하면 변화가 일정시간에 걸쳐 나타나게 할 수 있습니다</a:t>
            </a:r>
            <a:r>
              <a:rPr lang="en-US" altLang="ko-KR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68020" y="259143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요소의 변화를 일정 기간 동안 일어나게 함</a:t>
            </a:r>
            <a:endParaRPr lang="en-US" altLang="ko-KR" dirty="0"/>
          </a:p>
          <a:p>
            <a:r>
              <a:rPr lang="ko-KR" altLang="en-US" dirty="0" err="1"/>
              <a:t>트랜지션은</a:t>
            </a:r>
            <a:r>
              <a:rPr lang="ko-KR" altLang="en-US" dirty="0"/>
              <a:t> 시작하기 위해 이벤트가 필요하지만 애니메이션은 시작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반복까지 제어 가능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keyframe</a:t>
            </a:r>
            <a:r>
              <a:rPr lang="ko-KR" altLang="en-US" dirty="0"/>
              <a:t>을 </a:t>
            </a:r>
            <a:r>
              <a:rPr lang="ko-KR" altLang="en-US" dirty="0" err="1"/>
              <a:t>써야함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2795" y="3538220"/>
            <a:ext cx="10867390" cy="286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r>
              <a:rPr lang="en-US" altLang="ko-KR" sz="1200" dirty="0" err="1"/>
              <a:t>keyframes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myAnimation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0% {</a:t>
            </a:r>
          </a:p>
          <a:p>
            <a:r>
              <a:rPr lang="en-US" altLang="ko-KR" sz="1200" dirty="0"/>
              <a:t>        background-color: red;</a:t>
            </a:r>
          </a:p>
          <a:p>
            <a:r>
              <a:rPr lang="en-US" altLang="ko-KR" sz="1200" dirty="0"/>
              <a:t>        width: 100px;</a:t>
            </a:r>
          </a:p>
          <a:p>
            <a:r>
              <a:rPr lang="en-US" altLang="ko-KR" sz="1200" dirty="0"/>
              <a:t>        height: 100px;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30% {</a:t>
            </a:r>
          </a:p>
          <a:p>
            <a:r>
              <a:rPr lang="en-US" altLang="ko-KR" sz="1200" dirty="0"/>
              <a:t>        background-color: yellow;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100% {</a:t>
            </a:r>
          </a:p>
          <a:p>
            <a:r>
              <a:rPr lang="en-US" altLang="ko-KR" sz="1200" dirty="0"/>
              <a:t>        background-color: blue;</a:t>
            </a:r>
          </a:p>
          <a:p>
            <a:r>
              <a:rPr lang="en-US" altLang="ko-KR" sz="1200" dirty="0"/>
              <a:t>        width: 200px;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heigh</a:t>
            </a:r>
            <a:r>
              <a:rPr lang="en-US" altLang="ko-KR" sz="1200" dirty="0"/>
              <a:t>: 200px;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986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39065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animation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924560" y="1781810"/>
            <a:ext cx="10867390" cy="480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animation-name: </a:t>
            </a:r>
            <a:r>
              <a:rPr lang="en-US" altLang="ko-KR" sz="900" dirty="0" err="1"/>
              <a:t>myAnimation</a:t>
            </a:r>
            <a:r>
              <a:rPr lang="en-US" altLang="ko-KR" sz="900" dirty="0"/>
              <a:t>; // @</a:t>
            </a:r>
            <a:r>
              <a:rPr lang="en-US" altLang="ko-KR" sz="900" dirty="0" err="1"/>
              <a:t>keyframes</a:t>
            </a:r>
            <a:r>
              <a:rPr lang="en-US" altLang="ko-KR" sz="900" dirty="0"/>
              <a:t> </a:t>
            </a:r>
            <a:r>
              <a:rPr lang="ko-KR" altLang="en-US" sz="900" dirty="0"/>
              <a:t>이름</a:t>
            </a:r>
          </a:p>
          <a:p>
            <a:r>
              <a:rPr lang="ko-KR" altLang="en-US" sz="900" dirty="0"/>
              <a:t>    </a:t>
            </a:r>
            <a:r>
              <a:rPr lang="en-US" altLang="ko-KR" sz="900" dirty="0"/>
              <a:t>animation-duration: 3s // </a:t>
            </a:r>
            <a:r>
              <a:rPr lang="ko-KR" altLang="en-US" sz="900" dirty="0"/>
              <a:t>변화가 일어나는 기간</a:t>
            </a:r>
            <a:r>
              <a:rPr lang="en-US" altLang="ko-KR" sz="900" dirty="0"/>
              <a:t>. </a:t>
            </a:r>
            <a:r>
              <a:rPr lang="ko-KR" altLang="en-US" sz="900" dirty="0" err="1"/>
              <a:t>초단위</a:t>
            </a:r>
            <a:r>
              <a:rPr lang="en-US" altLang="ko-KR" sz="900" dirty="0"/>
              <a:t>. (</a:t>
            </a:r>
            <a:r>
              <a:rPr lang="ko-KR" altLang="en-US" sz="900" dirty="0"/>
              <a:t>기본값 </a:t>
            </a:r>
            <a:r>
              <a:rPr lang="en-US" altLang="ko-KR" sz="900" dirty="0"/>
              <a:t>0s)</a:t>
            </a:r>
          </a:p>
          <a:p>
            <a:r>
              <a:rPr lang="en-US" altLang="ko-KR" sz="900" dirty="0"/>
              <a:t>    animation-iteration-count: 3; (</a:t>
            </a:r>
            <a:r>
              <a:rPr lang="ko-KR" altLang="en-US" sz="900" dirty="0"/>
              <a:t>기본값 </a:t>
            </a:r>
            <a:r>
              <a:rPr lang="en-US" altLang="ko-KR" sz="900" dirty="0"/>
              <a:t>1. number or infinite.)</a:t>
            </a:r>
          </a:p>
          <a:p>
            <a:r>
              <a:rPr lang="en-US" altLang="ko-KR" sz="900" dirty="0"/>
              <a:t>    animation-timing-function: ease; // </a:t>
            </a:r>
            <a:r>
              <a:rPr lang="ko-KR" altLang="en-US" sz="900" dirty="0"/>
              <a:t>애니메이션 함수 지정 </a:t>
            </a:r>
            <a:r>
              <a:rPr lang="en-US" altLang="ko-KR" sz="900" dirty="0"/>
              <a:t>(</a:t>
            </a:r>
            <a:r>
              <a:rPr lang="ko-KR" altLang="en-US" sz="900" dirty="0"/>
              <a:t>기본값 </a:t>
            </a:r>
            <a:r>
              <a:rPr lang="en-US" altLang="ko-KR" sz="900" dirty="0"/>
              <a:t>ease)</a:t>
            </a:r>
          </a:p>
          <a:p>
            <a:r>
              <a:rPr lang="en-US" altLang="ko-KR" sz="900" dirty="0"/>
              <a:t>    /*</a:t>
            </a:r>
          </a:p>
          <a:p>
            <a:r>
              <a:rPr lang="en-US" altLang="ko-KR" sz="900" dirty="0"/>
              <a:t>        </a:t>
            </a:r>
            <a:r>
              <a:rPr lang="ko-KR" altLang="en-US" sz="900" dirty="0"/>
              <a:t>애니메이션이 반복될 때 진행 방향을 지정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normal: from -&gt; to (</a:t>
            </a:r>
            <a:r>
              <a:rPr lang="ko-KR" altLang="en-US" sz="900" dirty="0"/>
              <a:t>기본값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reverse: to -&gt; from</a:t>
            </a:r>
          </a:p>
          <a:p>
            <a:r>
              <a:rPr lang="en-US" altLang="ko-KR" sz="900" dirty="0"/>
              <a:t>        alternate: </a:t>
            </a:r>
            <a:r>
              <a:rPr lang="ko-KR" altLang="en-US" sz="900" dirty="0"/>
              <a:t>홀</a:t>
            </a:r>
            <a:r>
              <a:rPr lang="en-US" altLang="ko-KR" sz="900" dirty="0"/>
              <a:t>(normal) </a:t>
            </a:r>
            <a:r>
              <a:rPr lang="ko-KR" altLang="en-US" sz="900" dirty="0"/>
              <a:t>짝</a:t>
            </a:r>
            <a:r>
              <a:rPr lang="en-US" altLang="ko-KR" sz="900" dirty="0"/>
              <a:t>(reverse)</a:t>
            </a:r>
          </a:p>
          <a:p>
            <a:r>
              <a:rPr lang="en-US" altLang="ko-KR" sz="900" dirty="0"/>
              <a:t>        alternate-reverse: </a:t>
            </a:r>
            <a:r>
              <a:rPr lang="ko-KR" altLang="en-US" sz="900" dirty="0"/>
              <a:t>홀</a:t>
            </a:r>
            <a:r>
              <a:rPr lang="en-US" altLang="ko-KR" sz="900" dirty="0"/>
              <a:t>(reverse) </a:t>
            </a:r>
            <a:r>
              <a:rPr lang="ko-KR" altLang="en-US" sz="900" dirty="0"/>
              <a:t>짝</a:t>
            </a:r>
            <a:r>
              <a:rPr lang="en-US" altLang="ko-KR" sz="900" dirty="0"/>
              <a:t>(normal)</a:t>
            </a:r>
          </a:p>
          <a:p>
            <a:r>
              <a:rPr lang="en-US" altLang="ko-KR" sz="900" dirty="0"/>
              <a:t>    */</a:t>
            </a:r>
          </a:p>
          <a:p>
            <a:r>
              <a:rPr lang="en-US" altLang="ko-KR" sz="900" dirty="0"/>
              <a:t>    animation-direction: normal;</a:t>
            </a:r>
          </a:p>
          <a:p>
            <a:r>
              <a:rPr lang="en-US" altLang="ko-KR" sz="900" dirty="0"/>
              <a:t>    /*</a:t>
            </a:r>
          </a:p>
          <a:p>
            <a:r>
              <a:rPr lang="en-US" altLang="ko-KR" sz="900" dirty="0"/>
              <a:t>        </a:t>
            </a:r>
            <a:r>
              <a:rPr lang="ko-KR" altLang="en-US" sz="900" dirty="0"/>
              <a:t>애니메이션이 실행 상태가 아닐 때 </a:t>
            </a:r>
            <a:r>
              <a:rPr lang="en-US" altLang="ko-KR" sz="900" dirty="0"/>
              <a:t>(</a:t>
            </a:r>
            <a:r>
              <a:rPr lang="ko-KR" altLang="en-US" sz="900" dirty="0"/>
              <a:t>대기 </a:t>
            </a:r>
            <a:r>
              <a:rPr lang="en-US" altLang="ko-KR" sz="900" dirty="0"/>
              <a:t>or </a:t>
            </a:r>
            <a:r>
              <a:rPr lang="ko-KR" altLang="en-US" sz="900" dirty="0"/>
              <a:t>종료</a:t>
            </a:r>
            <a:r>
              <a:rPr lang="en-US" altLang="ko-KR" sz="900" dirty="0"/>
              <a:t>) </a:t>
            </a:r>
            <a:r>
              <a:rPr lang="ko-KR" altLang="en-US" sz="900" dirty="0"/>
              <a:t>요소의 스타일 지정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none:       </a:t>
            </a:r>
            <a:r>
              <a:rPr lang="ko-KR" altLang="en-US" sz="900" dirty="0"/>
              <a:t>대기 </a:t>
            </a:r>
            <a:r>
              <a:rPr lang="en-US" altLang="ko-KR" sz="900" dirty="0"/>
              <a:t>-&gt; </a:t>
            </a:r>
            <a:r>
              <a:rPr lang="ko-KR" altLang="en-US" sz="900" dirty="0"/>
              <a:t>시작 프레임</a:t>
            </a:r>
            <a:r>
              <a:rPr lang="en-US" altLang="ko-KR" sz="900" dirty="0"/>
              <a:t>(from)</a:t>
            </a:r>
            <a:r>
              <a:rPr lang="ko-KR" altLang="en-US" sz="900" dirty="0"/>
              <a:t>에 설정한 스타일을 적용하지 않고 대기한다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                </a:t>
            </a:r>
            <a:r>
              <a:rPr lang="ko-KR" altLang="en-US" sz="900" dirty="0"/>
              <a:t>종료 </a:t>
            </a:r>
            <a:r>
              <a:rPr lang="en-US" altLang="ko-KR" sz="900" dirty="0"/>
              <a:t>-&gt; </a:t>
            </a:r>
            <a:r>
              <a:rPr lang="ko-KR" altLang="en-US" sz="900" dirty="0"/>
              <a:t>애니메이션 실행 전 상태로 애니메이션 요소의 </a:t>
            </a:r>
            <a:r>
              <a:rPr lang="ko-KR" altLang="en-US" sz="900" dirty="0" err="1"/>
              <a:t>프로퍼티값을</a:t>
            </a:r>
            <a:r>
              <a:rPr lang="ko-KR" altLang="en-US" sz="900" dirty="0"/>
              <a:t> 되돌리고 종료한다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forwards:   </a:t>
            </a:r>
            <a:r>
              <a:rPr lang="ko-KR" altLang="en-US" sz="900" dirty="0"/>
              <a:t>대기 </a:t>
            </a:r>
            <a:r>
              <a:rPr lang="en-US" altLang="ko-KR" sz="900" dirty="0"/>
              <a:t>-&gt; </a:t>
            </a:r>
            <a:r>
              <a:rPr lang="ko-KR" altLang="en-US" sz="900" dirty="0"/>
              <a:t>시작 프레임</a:t>
            </a:r>
            <a:r>
              <a:rPr lang="en-US" altLang="ko-KR" sz="900" dirty="0"/>
              <a:t>(from)</a:t>
            </a:r>
            <a:r>
              <a:rPr lang="ko-KR" altLang="en-US" sz="900" dirty="0"/>
              <a:t>에 설정한 스타일을 적용하지 않고 대기한다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                </a:t>
            </a:r>
            <a:r>
              <a:rPr lang="ko-KR" altLang="en-US" sz="900" dirty="0"/>
              <a:t>종료 </a:t>
            </a:r>
            <a:r>
              <a:rPr lang="en-US" altLang="ko-KR" sz="900" dirty="0"/>
              <a:t>-&gt; </a:t>
            </a:r>
            <a:r>
              <a:rPr lang="ko-KR" altLang="en-US" sz="900" dirty="0"/>
              <a:t>종료 프레임</a:t>
            </a:r>
            <a:r>
              <a:rPr lang="en-US" altLang="ko-KR" sz="900" dirty="0"/>
              <a:t>(to)</a:t>
            </a:r>
            <a:r>
              <a:rPr lang="ko-KR" altLang="en-US" sz="900" dirty="0"/>
              <a:t>에 설정한 스타일을 적용하고 종료한다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backwrads</a:t>
            </a:r>
            <a:r>
              <a:rPr lang="en-US" altLang="ko-KR" sz="900" dirty="0"/>
              <a:t>:  </a:t>
            </a:r>
            <a:r>
              <a:rPr lang="ko-KR" altLang="en-US" sz="900" dirty="0"/>
              <a:t>대기 </a:t>
            </a:r>
            <a:r>
              <a:rPr lang="en-US" altLang="ko-KR" sz="900" dirty="0"/>
              <a:t>-&gt; </a:t>
            </a:r>
            <a:r>
              <a:rPr lang="ko-KR" altLang="en-US" sz="900" dirty="0"/>
              <a:t>시작 프레임</a:t>
            </a:r>
            <a:r>
              <a:rPr lang="en-US" altLang="ko-KR" sz="900" dirty="0"/>
              <a:t>(from)</a:t>
            </a:r>
            <a:r>
              <a:rPr lang="ko-KR" altLang="en-US" sz="900" dirty="0"/>
              <a:t>에 설정한 스타일을 적용하고 대기한다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                </a:t>
            </a:r>
            <a:r>
              <a:rPr lang="ko-KR" altLang="en-US" sz="900" dirty="0"/>
              <a:t>종료 </a:t>
            </a:r>
            <a:r>
              <a:rPr lang="en-US" altLang="ko-KR" sz="900" dirty="0"/>
              <a:t>-&gt; </a:t>
            </a:r>
            <a:r>
              <a:rPr lang="ko-KR" altLang="en-US" sz="900" dirty="0"/>
              <a:t>애니메이션 실행 전 상태로 애니메이션 요소의 </a:t>
            </a:r>
            <a:r>
              <a:rPr lang="ko-KR" altLang="en-US" sz="900" dirty="0" err="1"/>
              <a:t>프로퍼티값을</a:t>
            </a:r>
            <a:r>
              <a:rPr lang="ko-KR" altLang="en-US" sz="900" dirty="0"/>
              <a:t> 되돌리고 종료한다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both :      </a:t>
            </a:r>
            <a:r>
              <a:rPr lang="ko-KR" altLang="en-US" sz="900" dirty="0"/>
              <a:t>대기 </a:t>
            </a:r>
            <a:r>
              <a:rPr lang="en-US" altLang="ko-KR" sz="900" dirty="0"/>
              <a:t>-&gt; </a:t>
            </a:r>
            <a:r>
              <a:rPr lang="ko-KR" altLang="en-US" sz="900" dirty="0"/>
              <a:t>시작 프레임</a:t>
            </a:r>
            <a:r>
              <a:rPr lang="en-US" altLang="ko-KR" sz="900" dirty="0"/>
              <a:t>(from)</a:t>
            </a:r>
            <a:r>
              <a:rPr lang="ko-KR" altLang="en-US" sz="900" dirty="0"/>
              <a:t>에 설정한 스타일을 적용하고 대기한다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                </a:t>
            </a:r>
            <a:r>
              <a:rPr lang="ko-KR" altLang="en-US" sz="900" dirty="0"/>
              <a:t>종료 </a:t>
            </a:r>
            <a:r>
              <a:rPr lang="en-US" altLang="ko-KR" sz="900" dirty="0"/>
              <a:t>-&gt; </a:t>
            </a:r>
            <a:r>
              <a:rPr lang="ko-KR" altLang="en-US" sz="900" dirty="0"/>
              <a:t>종료 프레임</a:t>
            </a:r>
            <a:r>
              <a:rPr lang="en-US" altLang="ko-KR" sz="900" dirty="0"/>
              <a:t>(to)</a:t>
            </a:r>
            <a:r>
              <a:rPr lang="ko-KR" altLang="en-US" sz="900" dirty="0"/>
              <a:t>에 설정한 스타일을 적용하고 종료한다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*/</a:t>
            </a:r>
          </a:p>
          <a:p>
            <a:r>
              <a:rPr lang="en-US" altLang="ko-KR" sz="900" dirty="0"/>
              <a:t>    animation-fill-mode: none;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// running(</a:t>
            </a:r>
            <a:r>
              <a:rPr lang="ko-KR" altLang="en-US" sz="900" dirty="0"/>
              <a:t>기본값</a:t>
            </a:r>
            <a:r>
              <a:rPr lang="en-US" altLang="ko-KR" sz="900" dirty="0"/>
              <a:t>) || paused</a:t>
            </a:r>
          </a:p>
          <a:p>
            <a:r>
              <a:rPr lang="en-US" altLang="ko-KR" sz="900" dirty="0"/>
              <a:t>    animation-play-state: running;</a:t>
            </a:r>
          </a:p>
          <a:p>
            <a:r>
              <a:rPr lang="en-US" altLang="ko-KR" sz="900" dirty="0"/>
              <a:t>    animation-delay: 1s; // </a:t>
            </a:r>
            <a:r>
              <a:rPr lang="ko-KR" altLang="en-US" sz="900" dirty="0"/>
              <a:t>요소 로딩 후 몇 초 후에 애니메이션이 시작될 것인지 지정 </a:t>
            </a:r>
            <a:r>
              <a:rPr lang="en-US" altLang="ko-KR" sz="900" dirty="0"/>
              <a:t>(</a:t>
            </a:r>
            <a:r>
              <a:rPr lang="ko-KR" altLang="en-US" sz="900" dirty="0"/>
              <a:t>기본값 </a:t>
            </a:r>
            <a:r>
              <a:rPr lang="en-US" altLang="ko-KR" sz="900" dirty="0"/>
              <a:t>0s)</a:t>
            </a:r>
          </a:p>
          <a:p>
            <a:r>
              <a:rPr lang="en-US" altLang="ko-KR" sz="900" dirty="0"/>
              <a:t>    animation : (shorthand)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1100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39065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/>
              <a:t>소개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59130" y="1907540"/>
            <a:ext cx="10867390" cy="116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HTML</a:t>
            </a:r>
            <a:r>
              <a:rPr lang="ko-KR" altLang="en-US" sz="1400" dirty="0"/>
              <a:t>은 정보를 표현합니다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CSS</a:t>
            </a:r>
            <a:r>
              <a:rPr lang="ko-KR" altLang="en-US" sz="1400" dirty="0"/>
              <a:t>는 정보를 디자인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JAVASCRIPT</a:t>
            </a:r>
            <a:r>
              <a:rPr lang="ko-KR" altLang="en-US" sz="1400" dirty="0"/>
              <a:t>는 웹의 동작을 구현합니다</a:t>
            </a:r>
            <a:r>
              <a:rPr lang="en-US" altLang="ko-KR" sz="14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359410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/>
              <a:t>특징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130" y="4110355"/>
            <a:ext cx="10867390" cy="116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자바스크립트가 가지고 있는 언어적 특징은 다음과 같습니다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자바스크립트는 객체 기반의 스크립트 언어입니다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자바스크립트는 동적이며</a:t>
            </a:r>
            <a:r>
              <a:rPr lang="en-US" altLang="ko-KR" sz="1400" dirty="0"/>
              <a:t>, </a:t>
            </a:r>
            <a:r>
              <a:rPr lang="ko-KR" altLang="en-US" sz="1400" dirty="0"/>
              <a:t>타입을 명시할 필요가 없는 인터프리터 언어입니다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자바스크립트는 객체 지향형 프로그래밍과 함수형 프로그래밍을 모두 표현할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130" y="5332095"/>
            <a:ext cx="10867390" cy="7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ko-KR" altLang="en-US" sz="1400" dirty="0"/>
              <a:t>언어와 같은 언어는 소스 파일을 작성한 후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파일을 컴파일</a:t>
            </a:r>
            <a:r>
              <a:rPr lang="en-US" altLang="ko-KR" sz="1400" dirty="0"/>
              <a:t>(compile)</a:t>
            </a:r>
            <a:r>
              <a:rPr lang="ko-KR" altLang="en-US" sz="1400" dirty="0"/>
              <a:t>하여 사용자가 실행할 수 있는 실행 파일</a:t>
            </a:r>
            <a:r>
              <a:rPr lang="en-US" altLang="ko-KR" sz="1400" dirty="0"/>
              <a:t>(.exe)</a:t>
            </a:r>
            <a:r>
              <a:rPr lang="ko-KR" altLang="en-US" sz="1400" dirty="0"/>
              <a:t>로 만들어 사용합니다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인터프리터 언어는 이러한 컴파일 작업을 거치지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소스코드를 바로 실행할 수 있는 언어를 의미합니다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자바스크립트는 웹 브라우저에 포함된 자바 스크립트 인터프리터가 소스 코드를 직접 해석하여 바로 실행해 줍니다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17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39065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/>
              <a:t>소개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59130" y="1907540"/>
            <a:ext cx="10867390" cy="116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자바스크립트는 </a:t>
            </a:r>
            <a:r>
              <a:rPr lang="en-US" altLang="ko-KR" sz="1400" dirty="0"/>
              <a:t>HTML</a:t>
            </a:r>
            <a:r>
              <a:rPr lang="ko-KR" altLang="en-US" sz="1400" dirty="0"/>
              <a:t>의 내용을 변경할 수 있습니다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자바스크립트는 </a:t>
            </a:r>
            <a:r>
              <a:rPr lang="en-US" altLang="ko-KR" sz="1400" dirty="0"/>
              <a:t>HTML</a:t>
            </a:r>
            <a:r>
              <a:rPr lang="ko-KR" altLang="en-US" sz="1400" dirty="0"/>
              <a:t>의 속성을 변경할 수 있습니다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자바스크립트는 </a:t>
            </a:r>
            <a:r>
              <a:rPr lang="en-US" altLang="ko-KR" sz="1400" dirty="0"/>
              <a:t>HTML</a:t>
            </a:r>
            <a:r>
              <a:rPr lang="ko-KR" altLang="en-US" sz="1400" dirty="0"/>
              <a:t>의 스타일을 변경할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330581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</a:t>
            </a:r>
            <a:r>
              <a:rPr lang="ko-KR" altLang="en-US" sz="2400" dirty="0"/>
              <a:t>와 </a:t>
            </a:r>
            <a:r>
              <a:rPr lang="en-US" altLang="ko-KR" sz="2400" dirty="0"/>
              <a:t>JAVASCRIPT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9130" y="3783330"/>
            <a:ext cx="108673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자바와 자바스크립트는 다른 언어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두 언어는 서로 직접적인 관련은 없으며</a:t>
            </a:r>
            <a:r>
              <a:rPr lang="en-US" altLang="ko-KR" sz="1400" dirty="0"/>
              <a:t>, </a:t>
            </a:r>
            <a:r>
              <a:rPr lang="ko-KR" altLang="en-US" sz="1400" dirty="0"/>
              <a:t>비슷한 점보다는 다른 점이 많습니다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문법상 비슷한 부분은 두 언어의 문법이 </a:t>
            </a:r>
            <a:r>
              <a:rPr lang="en-US" altLang="ko-KR" sz="1400" dirty="0"/>
              <a:t>C</a:t>
            </a:r>
            <a:r>
              <a:rPr lang="ko-KR" altLang="en-US" sz="1400" dirty="0"/>
              <a:t>언어를 기반으로 만들어졌기 때문입니다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0" name="표 20">
            <a:extLst>
              <a:ext uri="{FF2B5EF4-FFF2-40B4-BE49-F238E27FC236}">
                <a16:creationId xmlns:a16="http://schemas.microsoft.com/office/drawing/2014/main" id="{A2DC37B5-E835-4BB7-BD77-68B4840D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57522"/>
              </p:ext>
            </p:extLst>
          </p:nvPr>
        </p:nvGraphicFramePr>
        <p:xfrm>
          <a:off x="806297" y="4467689"/>
          <a:ext cx="10276618" cy="14682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309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5138309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JAVASCRIPT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컴파일 언어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인터프리터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 검사를</a:t>
                      </a:r>
                      <a:r>
                        <a:rPr lang="ko-KR" altLang="en-US" sz="1400" baseline="0" dirty="0"/>
                        <a:t> 엄격하게 함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타입을 명시하지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</a:t>
                      </a:r>
                      <a:r>
                        <a:rPr lang="en-US" altLang="ko-KR" sz="1400" dirty="0"/>
                        <a:t>(CLASS) </a:t>
                      </a:r>
                      <a:r>
                        <a:rPr lang="ko-KR" altLang="en-US" sz="1400" dirty="0"/>
                        <a:t>기반의 객체 지향 언어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프로토타입</a:t>
                      </a:r>
                      <a:r>
                        <a:rPr lang="en-US" altLang="ko-KR" sz="1400" dirty="0"/>
                        <a:t>(PROTOTYPE) </a:t>
                      </a:r>
                      <a:r>
                        <a:rPr lang="ko-KR" altLang="en-US" sz="1400" dirty="0"/>
                        <a:t>기반의 객체 지향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7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81927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/>
              <a:t>문법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59130" y="2336165"/>
            <a:ext cx="10867390" cy="332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자바 스크립트의 </a:t>
            </a:r>
            <a:r>
              <a:rPr lang="ko-KR" altLang="en-US" sz="1400" dirty="0" err="1"/>
              <a:t>실행문은</a:t>
            </a:r>
            <a:r>
              <a:rPr lang="ko-KR" altLang="en-US" sz="1400" dirty="0"/>
              <a:t> 세미콜론</a:t>
            </a:r>
            <a:r>
              <a:rPr lang="en-US" altLang="ko-KR" sz="1400" dirty="0"/>
              <a:t>(;)</a:t>
            </a:r>
            <a:r>
              <a:rPr lang="ko-KR" altLang="en-US" sz="1400" dirty="0"/>
              <a:t>으로 구분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작성되는 실행문의 마지막엔 항상 세미콜론을 써야 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대소문자를 구분합니다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변수나 함수의 이름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예약어</a:t>
            </a:r>
            <a:r>
              <a:rPr lang="ko-KR" altLang="en-US" sz="1400" dirty="0"/>
              <a:t> 등을 작성하거나 사용할 때에는 대소문자를 정확히 구분해서 사용해야 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리터럴</a:t>
            </a:r>
            <a:r>
              <a:rPr lang="en-US" altLang="ko-KR" sz="1400" dirty="0"/>
              <a:t>(LITERAL)</a:t>
            </a:r>
            <a:r>
              <a:rPr lang="ko-KR" altLang="en-US" sz="1400" dirty="0"/>
              <a:t>은 표현되는 값 그 자체를 의미합니다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</a:t>
            </a:r>
            <a:r>
              <a:rPr lang="en-US" altLang="ko-KR" sz="1400" dirty="0"/>
              <a:t>: 12345//</a:t>
            </a:r>
            <a:r>
              <a:rPr lang="ko-KR" altLang="en-US" sz="1400" dirty="0"/>
              <a:t>숫자 </a:t>
            </a:r>
            <a:r>
              <a:rPr lang="ko-KR" altLang="en-US" sz="1400" dirty="0" err="1"/>
              <a:t>리터럴</a:t>
            </a:r>
            <a:r>
              <a:rPr lang="en-US" altLang="ko-KR" sz="1400" dirty="0"/>
              <a:t>, “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”//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</a:t>
            </a:r>
            <a:r>
              <a:rPr lang="en-US" altLang="ko-KR" sz="1400" dirty="0"/>
              <a:t>, ‘</a:t>
            </a:r>
            <a:r>
              <a:rPr lang="ko-KR" altLang="en-US" sz="1400" dirty="0"/>
              <a:t>한글입니다</a:t>
            </a:r>
            <a:r>
              <a:rPr lang="en-US" altLang="ko-KR" sz="1400" dirty="0"/>
              <a:t>’//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ture</a:t>
            </a:r>
            <a:r>
              <a:rPr lang="en-US" altLang="ko-KR" sz="1400" dirty="0"/>
              <a:t>/false//</a:t>
            </a:r>
            <a:r>
              <a:rPr lang="ko-KR" altLang="en-US" sz="1400" dirty="0" err="1"/>
              <a:t>불리언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리터럴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식별자는</a:t>
            </a:r>
            <a:r>
              <a:rPr lang="ko-KR" altLang="en-US" sz="1400" dirty="0"/>
              <a:t> 변수나 함수의 이름을 작성할 때 사용하는 이름을 의미합니다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식별자는</a:t>
            </a:r>
            <a:r>
              <a:rPr lang="ko-KR" altLang="en-US" sz="1400" dirty="0"/>
              <a:t> 영문자</a:t>
            </a:r>
            <a:r>
              <a:rPr lang="en-US" altLang="ko-KR" sz="1400" dirty="0"/>
              <a:t>(</a:t>
            </a:r>
            <a:r>
              <a:rPr lang="ko-KR" altLang="en-US" sz="1400" dirty="0"/>
              <a:t>대소문자</a:t>
            </a:r>
            <a:r>
              <a:rPr lang="en-US" altLang="ko-KR" sz="1400" dirty="0"/>
              <a:t>), </a:t>
            </a: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언더스코어</a:t>
            </a:r>
            <a:r>
              <a:rPr lang="en-US" altLang="ko-KR" sz="1400" dirty="0"/>
              <a:t>(_) </a:t>
            </a:r>
            <a:r>
              <a:rPr lang="ko-KR" altLang="en-US" sz="1400" dirty="0"/>
              <a:t>또는 </a:t>
            </a:r>
            <a:r>
              <a:rPr lang="en-US" altLang="ko-KR" sz="1400" dirty="0"/>
              <a:t>$</a:t>
            </a:r>
            <a:r>
              <a:rPr lang="ko-KR" altLang="en-US" sz="1400" dirty="0"/>
              <a:t>만 사용 가능합니다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숫자의 시작은 할 수 없습니다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식별자를</a:t>
            </a:r>
            <a:r>
              <a:rPr lang="ko-KR" altLang="en-US" sz="1400" dirty="0"/>
              <a:t> 작성할 때 </a:t>
            </a:r>
            <a:r>
              <a:rPr lang="en-US" altLang="ko-KR" sz="1400" dirty="0"/>
              <a:t>Camel // Underscore Case </a:t>
            </a:r>
            <a:r>
              <a:rPr lang="ko-KR" altLang="en-US" sz="1400" dirty="0"/>
              <a:t>방식 중 하나를 사용하게 됩니다</a:t>
            </a:r>
            <a:r>
              <a:rPr lang="en-US" altLang="ko-KR" sz="1400" dirty="0"/>
              <a:t>. Camel Case</a:t>
            </a:r>
            <a:r>
              <a:rPr lang="ko-KR" altLang="en-US" sz="1400" dirty="0"/>
              <a:t>는 식별자가 여러 단어로 이루어질 경우 첫 번째 단어는 소문자로 작성하고 그 다음 단어 부터는 </a:t>
            </a:r>
            <a:r>
              <a:rPr lang="ko-KR" altLang="en-US" sz="1400" dirty="0" err="1"/>
              <a:t>첫문자만</a:t>
            </a:r>
            <a:r>
              <a:rPr lang="ko-KR" altLang="en-US" sz="1400" dirty="0"/>
              <a:t> 대문자로 사용하는 방식입니다</a:t>
            </a:r>
            <a:r>
              <a:rPr lang="en-US" altLang="ko-KR" sz="1400" dirty="0"/>
              <a:t>. Underscore Case </a:t>
            </a:r>
            <a:r>
              <a:rPr lang="ko-KR" altLang="en-US" sz="1400" dirty="0"/>
              <a:t>방식은 단어를 소문자로 작성하고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 단어들은 </a:t>
            </a:r>
            <a:r>
              <a:rPr lang="ko-KR" altLang="en-US" sz="1400" dirty="0" err="1"/>
              <a:t>언더스코어</a:t>
            </a:r>
            <a:r>
              <a:rPr lang="en-US" altLang="ko-KR" sz="1400" dirty="0"/>
              <a:t>(_)</a:t>
            </a:r>
            <a:r>
              <a:rPr lang="ko-KR" altLang="en-US" sz="1400" dirty="0"/>
              <a:t>로 연결하는 방식입니다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</a:t>
            </a:r>
            <a:r>
              <a:rPr lang="en-US" altLang="ko-KR" sz="1400" dirty="0"/>
              <a:t>: Camel Case // </a:t>
            </a:r>
            <a:r>
              <a:rPr lang="en-US" altLang="ko-KR" sz="1400" dirty="0" err="1"/>
              <a:t>btnClick</a:t>
            </a:r>
            <a:r>
              <a:rPr lang="en-US" altLang="ko-KR" sz="1400" dirty="0"/>
              <a:t>, Underscore Case // </a:t>
            </a:r>
            <a:r>
              <a:rPr lang="en-US" altLang="ko-KR" sz="1400" dirty="0" err="1"/>
              <a:t>btn_click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902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 descr="C:/Users/dltjs/AppData/Roaming/PolarisOffice/ETemp/13600_14731680/image3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2153285"/>
            <a:ext cx="6325870" cy="431927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>
          <p:pic>
            <p:nvPicPr>
              <p:cNvPr id="32" name="Ink 3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 rot="0">
            <a:off x="7545705" y="2164080"/>
            <a:ext cx="383413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558405" y="2632710"/>
            <a:ext cx="3821430" cy="12007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60020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130" y="2117090"/>
            <a:ext cx="10867390" cy="138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주석이란 코드 내에 삽입된 일종의 설명문입니다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이러한 주석은 자바스크립트 코드의 어느 부분에라도 작성할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웹 브라우저 동작에는 전혀 영향을 미치지 않습니다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문법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한 줄 주석 </a:t>
            </a:r>
            <a:r>
              <a:rPr lang="en-US" altLang="ko-KR" sz="1400" dirty="0"/>
              <a:t>: // </a:t>
            </a:r>
            <a:r>
              <a:rPr lang="ko-KR" altLang="en-US" sz="1400" dirty="0" err="1"/>
              <a:t>주석문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여러 줄 주석 </a:t>
            </a:r>
            <a:r>
              <a:rPr lang="en-US" altLang="ko-KR" sz="1400" dirty="0"/>
              <a:t>: /* </a:t>
            </a:r>
            <a:r>
              <a:rPr lang="ko-KR" altLang="en-US" sz="1400" dirty="0" err="1"/>
              <a:t>주석문</a:t>
            </a:r>
            <a:r>
              <a:rPr lang="ko-KR" altLang="en-US" sz="1400" dirty="0"/>
              <a:t> </a:t>
            </a:r>
            <a:r>
              <a:rPr lang="en-US" altLang="ko-KR" sz="1400" dirty="0"/>
              <a:t>*/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380936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출력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9130" y="4326255"/>
            <a:ext cx="1086739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window.alert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2. HTML DOM </a:t>
            </a:r>
            <a:r>
              <a:rPr lang="ko-KR" altLang="en-US" sz="1400" dirty="0"/>
              <a:t>요소를 이용한 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프로퍼티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3.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테스트 이외의 용도로 사용할 때에는 충분히 주의해서 사용해야 합니다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4. console.log()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3126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17678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/>
              <a:t>적용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130" y="2693670"/>
            <a:ext cx="10867390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내부 자바스크립트 적용</a:t>
            </a:r>
            <a:endParaRPr lang="en-US" altLang="ko-KR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자바스크립트 적용 위치 </a:t>
            </a:r>
            <a:r>
              <a:rPr lang="en-US" altLang="ko-KR" sz="1400" dirty="0"/>
              <a:t>: </a:t>
            </a:r>
            <a:r>
              <a:rPr lang="ko-KR" altLang="en-US" sz="1400" dirty="0"/>
              <a:t>적용 위치에 따라 스크립트 실행순서와 브라우저 </a:t>
            </a:r>
            <a:r>
              <a:rPr lang="ko-KR" altLang="en-US" sz="1400" dirty="0" err="1"/>
              <a:t>랜더링에</a:t>
            </a:r>
            <a:r>
              <a:rPr lang="ko-KR" altLang="en-US" sz="1400" dirty="0"/>
              <a:t> 따른 차이</a:t>
            </a:r>
            <a:endParaRPr lang="en-US" altLang="ko-KR" sz="1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&lt;HEAD&gt; - </a:t>
            </a:r>
            <a:r>
              <a:rPr lang="ko-KR" altLang="en-US" sz="1400" dirty="0"/>
              <a:t>브라우저 </a:t>
            </a:r>
            <a:r>
              <a:rPr lang="ko-KR" altLang="en-US" sz="1400" dirty="0" err="1"/>
              <a:t>렌더링에</a:t>
            </a:r>
            <a:r>
              <a:rPr lang="ko-KR" altLang="en-US" sz="1400" dirty="0"/>
              <a:t> 방해가 되어 무거운 스크립트가 실행되는 경우 오랫동안 완성되지 못한 화면을 노출하게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문서의 </a:t>
            </a:r>
            <a:r>
              <a:rPr lang="en-US" altLang="ko-KR" sz="1400" dirty="0"/>
              <a:t>DOM(Document Object Model) </a:t>
            </a:r>
            <a:r>
              <a:rPr lang="ko-KR" altLang="en-US" sz="1400" dirty="0"/>
              <a:t>구조가 필요한 스크립트의 경우 </a:t>
            </a:r>
            <a:r>
              <a:rPr lang="en-US" altLang="ko-KR" sz="1400" dirty="0" err="1"/>
              <a:t>document.onload</a:t>
            </a:r>
            <a:r>
              <a:rPr lang="ko-KR" altLang="en-US" sz="1400" dirty="0"/>
              <a:t>와 같은 로드 이벤트가 추가되어야 </a:t>
            </a:r>
            <a:r>
              <a:rPr lang="ko-KR" altLang="en-US" sz="1400" dirty="0" err="1"/>
              <a:t>에러없이</a:t>
            </a:r>
            <a:r>
              <a:rPr lang="ko-KR" altLang="en-US" sz="1400" dirty="0"/>
              <a:t> 작동된다</a:t>
            </a:r>
            <a:r>
              <a:rPr lang="en-US" altLang="ko-KR" sz="14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&lt;BODY&gt; - </a:t>
            </a:r>
            <a:r>
              <a:rPr lang="ko-KR" altLang="en-US" sz="1400" dirty="0"/>
              <a:t>브라우저가 </a:t>
            </a:r>
            <a:r>
              <a:rPr lang="ko-KR" altLang="en-US" sz="1400" dirty="0" err="1"/>
              <a:t>렌더링이</a:t>
            </a:r>
            <a:r>
              <a:rPr lang="ko-KR" altLang="en-US" sz="1400" dirty="0"/>
              <a:t> 완료된 상태에서 스크립트가 실행되기에 </a:t>
            </a:r>
            <a:r>
              <a:rPr lang="ko-KR" altLang="en-US" sz="1400" dirty="0" err="1"/>
              <a:t>콘텐츠를</a:t>
            </a:r>
            <a:r>
              <a:rPr lang="ko-KR" altLang="en-US" sz="1400" dirty="0"/>
              <a:t> 변경하는 스크립트의 경우 화면에 </a:t>
            </a:r>
            <a:r>
              <a:rPr lang="ko-KR" altLang="en-US" sz="1400" dirty="0" err="1"/>
              <a:t>노출된체로</a:t>
            </a:r>
            <a:r>
              <a:rPr lang="ko-KR" altLang="en-US" sz="1400" dirty="0"/>
              <a:t> 변화된다</a:t>
            </a:r>
            <a:r>
              <a:rPr lang="en-US" altLang="ko-KR" sz="1400" dirty="0"/>
              <a:t>. </a:t>
            </a:r>
            <a:r>
              <a:rPr lang="ko-KR" altLang="en-US" sz="1400" dirty="0"/>
              <a:t>대부분의 스크립트의 위치로 추천되는 위치이다</a:t>
            </a:r>
            <a:r>
              <a:rPr lang="en-US" altLang="ko-KR" sz="14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외부 자바스크립트 적용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2544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46748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BOM (Browser Object Model)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9130" y="1983740"/>
            <a:ext cx="10867390" cy="138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자바스크립트를 이용하면 브라우저의 정보에 접근하거나 브라우저의 여러 기능들을 제어할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 사용할 수 있는 객체 모델이 바로 브라우저 객체 모델</a:t>
            </a:r>
            <a:r>
              <a:rPr lang="en-US" altLang="ko-KR" sz="1400" dirty="0"/>
              <a:t>(BOM, Browser Object Model)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브라우저 객체 모델</a:t>
            </a:r>
            <a:r>
              <a:rPr lang="en-US" altLang="ko-KR" sz="1400" dirty="0"/>
              <a:t>(BOM)</a:t>
            </a:r>
            <a:r>
              <a:rPr lang="ko-KR" altLang="en-US" sz="1400" dirty="0"/>
              <a:t>은 문서 객체 모델</a:t>
            </a:r>
            <a:r>
              <a:rPr lang="en-US" altLang="ko-KR" sz="1400" dirty="0"/>
              <a:t>(DOM)</a:t>
            </a:r>
            <a:r>
              <a:rPr lang="ko-KR" altLang="en-US" sz="1400" dirty="0"/>
              <a:t>과는 달리 </a:t>
            </a:r>
            <a:r>
              <a:rPr lang="en-US" altLang="ko-KR" sz="1400" dirty="0"/>
              <a:t>W3C</a:t>
            </a:r>
            <a:r>
              <a:rPr lang="ko-KR" altLang="en-US" sz="1400" dirty="0"/>
              <a:t>의 표준 객체 모델은 아닙니다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 이 모델은 자바스크립트가 브라우저의 기능적인 요소들을 직접 제어하고 관리할 방법을 제공해 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자바스크립트에서는 이러한 </a:t>
            </a:r>
            <a:r>
              <a:rPr lang="en-US" altLang="ko-KR" sz="1400" dirty="0"/>
              <a:t>BOM </a:t>
            </a:r>
            <a:r>
              <a:rPr lang="ko-KR" altLang="en-US" sz="1400" dirty="0"/>
              <a:t>모델의 객체들을 전역 객체</a:t>
            </a:r>
            <a:r>
              <a:rPr lang="en-US" altLang="ko-KR" sz="1400" dirty="0"/>
              <a:t>(global object)</a:t>
            </a:r>
            <a:r>
              <a:rPr lang="ko-KR" altLang="en-US" sz="1400" dirty="0"/>
              <a:t>로 사용할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386905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DOM (Document Object Model)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9130" y="4385945"/>
            <a:ext cx="10867390" cy="7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문서 객체 모델</a:t>
            </a:r>
            <a:r>
              <a:rPr lang="en-US" altLang="ko-KR" sz="1400" dirty="0"/>
              <a:t>(DOM, Document Object Model)</a:t>
            </a:r>
            <a:r>
              <a:rPr lang="ko-KR" altLang="en-US" sz="1400" dirty="0"/>
              <a:t>은 </a:t>
            </a:r>
            <a:r>
              <a:rPr lang="en-US" altLang="ko-KR" sz="1400" dirty="0"/>
              <a:t>HTML </a:t>
            </a:r>
            <a:r>
              <a:rPr lang="ko-KR" altLang="en-US" sz="1400" dirty="0"/>
              <a:t>문서에 접근하기 위한 일종의 인터페이스입니다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객체 모델은 문서 내의 모든 요소를 정의하고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각각의 요소에 접근하는 방법을 제공합니다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93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39954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DOM (Document Object Model) </a:t>
            </a:r>
            <a:r>
              <a:rPr lang="ko-KR" altLang="en-US" sz="2400" dirty="0"/>
              <a:t>계층구조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2505710"/>
            <a:ext cx="5585460" cy="29298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62955" y="2505710"/>
            <a:ext cx="6033770" cy="323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자바스크립트는 이러한 객체 모델을 이용하여 다음과 같은 작업을 할 수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새로운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요소나 속성을 추가할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존재하는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요소나 속성을 제거할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모든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요소를 변경할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모든 </a:t>
            </a:r>
            <a:r>
              <a:rPr lang="en-US" altLang="ko-KR" sz="1200" dirty="0"/>
              <a:t>HTML </a:t>
            </a:r>
            <a:r>
              <a:rPr lang="ko-KR" altLang="en-US" sz="1200" dirty="0"/>
              <a:t>속성을 변경할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모든 </a:t>
            </a:r>
            <a:r>
              <a:rPr lang="en-US" altLang="ko-KR" sz="1200" dirty="0"/>
              <a:t>CSS </a:t>
            </a:r>
            <a:r>
              <a:rPr lang="ko-KR" altLang="en-US" sz="1200" dirty="0"/>
              <a:t>스타일을 변경할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문서에 새로운 </a:t>
            </a:r>
            <a:r>
              <a:rPr lang="en-US" altLang="ko-KR" sz="1200" dirty="0"/>
              <a:t>HTML </a:t>
            </a:r>
            <a:r>
              <a:rPr lang="ko-KR" altLang="en-US" sz="1200" dirty="0"/>
              <a:t>이벤트를 추가할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모든 </a:t>
            </a:r>
            <a:r>
              <a:rPr lang="en-US" altLang="ko-KR" sz="1200" dirty="0"/>
              <a:t>HTML </a:t>
            </a:r>
            <a:r>
              <a:rPr lang="ko-KR" altLang="en-US" sz="1200" dirty="0"/>
              <a:t>이벤트에 반응할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5908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30568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종류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77201-310B-4260-A821-2E3AC7308114}"/>
              </a:ext>
            </a:extLst>
          </p:cNvPr>
          <p:cNvSpPr txBox="1"/>
          <p:nvPr/>
        </p:nvSpPr>
        <p:spPr>
          <a:xfrm>
            <a:off x="659130" y="2878455"/>
            <a:ext cx="10867390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document.getElementsByTagName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document.getElementsByClassName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document.getElementById</a:t>
            </a:r>
            <a:r>
              <a:rPr lang="en-US" altLang="ko-KR" sz="1400" dirty="0"/>
              <a:t> (* </a:t>
            </a:r>
            <a:r>
              <a:rPr lang="ko-KR" altLang="en-US" sz="1400" dirty="0"/>
              <a:t>중요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document.querySelector</a:t>
            </a:r>
            <a:r>
              <a:rPr lang="en-US" altLang="ko-KR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document.querySelectorAll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8841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2901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138239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HTML </a:t>
            </a:r>
            <a:r>
              <a:rPr lang="ko-KR" altLang="en-US" b="1" dirty="0">
                <a:solidFill>
                  <a:prstClr val="white"/>
                </a:solidFill>
              </a:rPr>
              <a:t>이란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5060" cy="134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srgbClr val="08CDD5"/>
                </a:solidFill>
              </a:rPr>
              <a:t>HTML</a:t>
            </a:r>
            <a:r>
              <a:rPr lang="ko-KR" altLang="en-US" sz="4400" b="1" i="1" kern="0" dirty="0">
                <a:solidFill>
                  <a:srgbClr val="08CDD5"/>
                </a:solidFill>
              </a:rPr>
              <a:t>과 </a:t>
            </a:r>
            <a:r>
              <a:rPr lang="en-US" altLang="ko-KR" sz="4400" b="1" i="1" kern="0" dirty="0">
                <a:solidFill>
                  <a:srgbClr val="08CDD5"/>
                </a:solidFill>
              </a:rPr>
              <a:t>CSS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64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