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7" r:id="rId13"/>
  </p:sldMasterIdLst>
  <p:sldIdLst>
    <p:sldId id="256" r:id="rId15"/>
    <p:sldId id="257" r:id="rId16"/>
    <p:sldId id="258" r:id="rId17"/>
    <p:sldId id="260" r:id="rId18"/>
    <p:sldId id="268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AFAFA"/>
    <a:srgbClr val="F5F5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8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9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D396-0426-42FB-975C-09D94B5C5BE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fImage89955641.png"></Relationship><Relationship Id="rId4" Type="http://schemas.openxmlformats.org/officeDocument/2006/relationships/image" Target="../media/image2.png"></Relationship><Relationship Id="rId5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4" Type="http://schemas.openxmlformats.org/officeDocument/2006/relationships/image" Target="../media/fImage1272211141.png"></Relationship><Relationship Id="rId5" Type="http://schemas.openxmlformats.org/officeDocument/2006/relationships/image" Target="../media/fImage256511106500.png"></Relationship><Relationship Id="rId6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5" Type="http://schemas.openxmlformats.org/officeDocument/2006/relationships/image" Target="../media/image5.png"></Relationship><Relationship Id="rId4" Type="http://schemas.openxmlformats.org/officeDocument/2006/relationships/image" Target="../media/image2.png"></Relationship><Relationship Id="rId6" Type="http://schemas.openxmlformats.org/officeDocument/2006/relationships/image" Target="../media/fImage14021538467.png"></Relationship><Relationship Id="rId7" Type="http://schemas.openxmlformats.org/officeDocument/2006/relationships/image" Target="../media/fImage23711686334.png"></Relationship><Relationship Id="rId8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3.png"></Relationship><Relationship Id="rId5" Type="http://schemas.openxmlformats.org/officeDocument/2006/relationships/image" Target="../media/fImage834910441.png"></Relationship><Relationship Id="rId7" Type="http://schemas.openxmlformats.org/officeDocument/2006/relationships/image" Target="../media/fImage47791086334.png"></Relationship><Relationship Id="rId8" Type="http://schemas.openxmlformats.org/officeDocument/2006/relationships/image" Target="../media/fImage4821176500.png"></Relationship><Relationship Id="rId9" Type="http://schemas.openxmlformats.org/officeDocument/2006/relationships/image" Target="../media/fImage12531189169.png"></Relationship><Relationship Id="rId10" Type="http://schemas.openxmlformats.org/officeDocument/2006/relationships/image" Target="../media/fImage57091285724.png"></Relationship><Relationship Id="rId11" Type="http://schemas.openxmlformats.org/officeDocument/2006/relationships/image" Target="../media/fImage34671311478.png"></Relationship><Relationship Id="rId12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8.png"></Relationship><Relationship Id="rId4" Type="http://schemas.openxmlformats.org/officeDocument/2006/relationships/image" Target="../media/image9.png"></Relationship><Relationship Id="rId5" Type="http://schemas.openxmlformats.org/officeDocument/2006/relationships/image" Target="../media/fImage198661496334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9292026500.png"></Relationship><Relationship Id="rId3" Type="http://schemas.openxmlformats.org/officeDocument/2006/relationships/image" Target="../media/fImage22852409169.png"></Relationship><Relationship Id="rId4" Type="http://schemas.openxmlformats.org/officeDocument/2006/relationships/image" Target="../media/fImage10292425724.png"></Relationship><Relationship Id="rId5" Type="http://schemas.openxmlformats.org/officeDocument/2006/relationships/image" Target="../media/image3.png"></Relationship><Relationship Id="rId6" Type="http://schemas.openxmlformats.org/officeDocument/2006/relationships/image" Target="../media/image2.png"></Relationship><Relationship Id="rId7" Type="http://schemas.openxmlformats.org/officeDocument/2006/relationships/image" Target="../media/fImage14552701478.png"></Relationship><Relationship Id="rId8" Type="http://schemas.openxmlformats.org/officeDocument/2006/relationships/image" Target="../media/fImage38392799358.png"></Relationship><Relationship Id="rId9" Type="http://schemas.openxmlformats.org/officeDocument/2006/relationships/image" Target="../media/fImage256511106500.png"></Relationship><Relationship Id="rId10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fImage69292596962.png"></Relationship><Relationship Id="rId5" Type="http://schemas.openxmlformats.org/officeDocument/2006/relationships/image" Target="../media/fImage22852624464.png"></Relationship><Relationship Id="rId6" Type="http://schemas.openxmlformats.org/officeDocument/2006/relationships/image" Target="../media/fImage10292635705.png"></Relationship><Relationship Id="rId7" Type="http://schemas.openxmlformats.org/officeDocument/2006/relationships/image" Target="../media/image8.png"></Relationship><Relationship Id="rId8" Type="http://schemas.openxmlformats.org/officeDocument/2006/relationships/image" Target="../media/fImage43932688145.png"></Relationship><Relationship Id="rId9" Type="http://schemas.openxmlformats.org/officeDocument/2006/relationships/image" Target="../media/fImage14552743281.png"></Relationship><Relationship Id="rId10" Type="http://schemas.openxmlformats.org/officeDocument/2006/relationships/image" Target="../media/fImage32402786827.png"></Relationship><Relationship Id="rId11" Type="http://schemas.openxmlformats.org/officeDocument/2006/relationships/image" Target="../media/fImage29310741.png"></Relationship><Relationship Id="rId12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4"/>
          <p:cNvGrpSpPr/>
          <p:nvPr/>
        </p:nvGrpSpPr>
        <p:grpSpPr>
          <a:xfrm>
            <a:off x="635" y="0"/>
            <a:ext cx="12192635" cy="6858635"/>
            <a:chOff x="635" y="0"/>
            <a:chExt cx="12192635" cy="6858635"/>
          </a:xfrm>
        </p:grpSpPr>
        <p:sp>
          <p:nvSpPr>
            <p:cNvPr id="12" name="직사각형 11"/>
            <p:cNvSpPr>
              <a:spLocks/>
            </p:cNvSpPr>
            <p:nvPr/>
          </p:nvSpPr>
          <p:spPr>
            <a:xfrm rot="0">
              <a:off x="635" y="0"/>
              <a:ext cx="12193270" cy="6859270"/>
            </a:xfrm>
            <a:prstGeom prst="rect"/>
            <a:solidFill>
              <a:srgbClr val="FAFAF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15" name="그룹 3"/>
            <p:cNvGrpSpPr/>
            <p:nvPr/>
          </p:nvGrpSpPr>
          <p:grpSpPr>
            <a:xfrm>
              <a:off x="4098290" y="602615"/>
              <a:ext cx="4115435" cy="6251575"/>
              <a:chOff x="4098290" y="602615"/>
              <a:chExt cx="4115435" cy="6251575"/>
            </a:xfrm>
          </p:grpSpPr>
          <p:pic>
            <p:nvPicPr>
              <p:cNvPr id="13" name="그림 1" descr="C:/Users/dltjs/AppData/Roaming/PolarisOffice/ETemp/24568_22491736/fImage89955641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253230" y="602615"/>
                <a:ext cx="3687445" cy="4173220"/>
              </a:xfrm>
              <a:prstGeom prst="rect"/>
              <a:noFill/>
            </p:spPr>
          </p:pic>
          <p:pic>
            <p:nvPicPr>
              <p:cNvPr id="14" name="그림 2" descr="C:/Users/dltjs/AppData/Roaming/PolarisOffice/ETemp/24568_22491736/image2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88473" r="9346"/>
              <a:stretch>
                <a:fillRect/>
              </a:stretch>
            </p:blipFill>
            <p:spPr>
              <a:xfrm rot="0">
                <a:off x="4098290" y="6153150"/>
                <a:ext cx="4116070" cy="701675"/>
              </a:xfrm>
              <a:prstGeom prst="rect"/>
              <a:noFill/>
            </p:spPr>
          </p:pic>
        </p:grpSp>
      </p:grpSp>
      <p:sp>
        <p:nvSpPr>
          <p:cNvPr id="10" name="TextBox 9"/>
          <p:cNvSpPr txBox="1">
            <a:spLocks/>
          </p:cNvSpPr>
          <p:nvPr/>
        </p:nvSpPr>
        <p:spPr>
          <a:xfrm rot="0">
            <a:off x="208280" y="170180"/>
            <a:ext cx="87757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4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/>
              <a:t>- 대댓 추가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/>
              <a:t>- 좋아요 추가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/>
              <a:t>- 회원가입에 프로필 사진 업로드 추가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/>
              <a:t>- 이미지 업로드는 하나만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 lang="ko-KR" altLang="en-US"/>
              <a:t>- 목록 최대 6개 고정(최신)  </a:t>
            </a:r>
            <a:endParaRPr lang="ko-KR" alt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229870" y="153035"/>
            <a:ext cx="110871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회원가입</a:t>
            </a:r>
            <a:endParaRPr lang="ko-KR" altLang="en-US"/>
          </a:p>
        </p:txBody>
      </p: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73" r="9346"/>
          <a:stretch>
            <a:fillRect/>
          </a:stretch>
        </p:blipFill>
        <p:spPr>
          <a:xfrm rot="0">
            <a:off x="4098290" y="6153150"/>
            <a:ext cx="4115435" cy="701040"/>
          </a:xfrm>
          <a:prstGeom prst="rect"/>
          <a:noFill/>
        </p:spPr>
      </p:pic>
      <p:pic>
        <p:nvPicPr>
          <p:cNvPr id="14" name="그림 6" descr="C:/Users/dltjs/AppData/Roaming/PolarisOffice/ETemp/14460_15348616/fImage12722111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t="3127" r="4438" b="2190"/>
          <a:stretch>
            <a:fillRect/>
          </a:stretch>
        </p:blipFill>
        <p:spPr>
          <a:xfrm rot="0">
            <a:off x="4445000" y="741045"/>
            <a:ext cx="3069590" cy="5133340"/>
          </a:xfrm>
          <a:prstGeom prst="rect"/>
          <a:noFill/>
        </p:spPr>
      </p:pic>
      <p:grpSp>
        <p:nvGrpSpPr>
          <p:cNvPr id="18" name="그룹 17"/>
          <p:cNvGrpSpPr/>
          <p:nvPr/>
        </p:nvGrpSpPr>
        <p:grpSpPr>
          <a:xfrm rot="0">
            <a:off x="5591810" y="2386965"/>
            <a:ext cx="772795" cy="772795"/>
            <a:chOff x="5591810" y="2386965"/>
            <a:chExt cx="772795" cy="772795"/>
          </a:xfrm>
        </p:grpSpPr>
        <p:sp>
          <p:nvSpPr>
            <p:cNvPr id="13" name="도형 3"/>
            <p:cNvSpPr>
              <a:spLocks/>
            </p:cNvSpPr>
            <p:nvPr/>
          </p:nvSpPr>
          <p:spPr>
            <a:xfrm rot="0">
              <a:off x="5591810" y="2386965"/>
              <a:ext cx="772795" cy="772795"/>
            </a:xfrm>
            <a:prstGeom prst="ellipse"/>
            <a:solidFill>
              <a:srgbClr val="FAFAFA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/>
            </a:p>
          </p:txBody>
        </p:sp>
        <p:grpSp>
          <p:nvGrpSpPr>
            <p:cNvPr id="17" name="그룹 10"/>
            <p:cNvGrpSpPr/>
            <p:nvPr/>
          </p:nvGrpSpPr>
          <p:grpSpPr>
            <a:xfrm rot="0">
              <a:off x="5887085" y="2668270"/>
              <a:ext cx="180340" cy="212090"/>
              <a:chOff x="5887085" y="2668270"/>
              <a:chExt cx="180340" cy="212090"/>
            </a:xfrm>
          </p:grpSpPr>
          <p:cxnSp>
            <p:nvCxnSpPr>
              <p:cNvPr id="15" name="도형 7"/>
              <p:cNvCxnSpPr/>
              <p:nvPr/>
            </p:nvCxnSpPr>
            <p:spPr>
              <a:xfrm rot="0">
                <a:off x="5887085" y="2774950"/>
                <a:ext cx="180340" cy="635"/>
              </a:xfrm>
              <a:prstGeom prst="line"/>
              <a:ln w="19050" cap="flat" cmpd="sng">
                <a:solidFill>
                  <a:schemeClr val="bg1">
                    <a:lumMod val="65000"/>
                    <a:lumOff val="0"/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도형 9"/>
              <p:cNvCxnSpPr/>
              <p:nvPr/>
            </p:nvCxnSpPr>
            <p:spPr>
              <a:xfrm rot="0">
                <a:off x="5979160" y="2668270"/>
                <a:ext cx="1270" cy="212090"/>
              </a:xfrm>
              <a:prstGeom prst="line"/>
              <a:ln w="19050" cap="flat" cmpd="sng">
                <a:solidFill>
                  <a:schemeClr val="bg1">
                    <a:lumMod val="65000"/>
                    <a:lumOff val="0"/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그림 25" descr="C:/Users/dltjs/AppData/Roaming/PolarisOffice/ETemp/14460_15348616/fImage25651110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9820" y="873760"/>
            <a:ext cx="2993390" cy="1665605"/>
          </a:xfrm>
          <a:prstGeom prst="rect"/>
          <a:noFill/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</p:pic>
      <p:cxnSp>
        <p:nvCxnSpPr>
          <p:cNvPr id="20" name="도형 26"/>
          <p:cNvCxnSpPr/>
          <p:nvPr/>
        </p:nvCxnSpPr>
        <p:spPr>
          <a:xfrm rot="0" flipH="1" flipV="1">
            <a:off x="4135120" y="1628140"/>
            <a:ext cx="1649730" cy="98742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8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25400" y="-635"/>
            <a:ext cx="12192635" cy="7362825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020" y="777875"/>
            <a:ext cx="6824980" cy="5883910"/>
          </a:xfrm>
          <a:prstGeom prst="rect">
            <a:avLst/>
          </a:prstGeom>
        </p:spPr>
      </p:pic>
      <p:sp>
        <p:nvSpPr>
          <p:cNvPr id="2" name="TextBox 1"/>
          <p:cNvSpPr txBox="1">
            <a:spLocks/>
          </p:cNvSpPr>
          <p:nvPr/>
        </p:nvSpPr>
        <p:spPr>
          <a:xfrm rot="0">
            <a:off x="104140" y="688340"/>
            <a:ext cx="6407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목록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8473" r="9346"/>
          <a:stretch/>
        </p:blipFill>
        <p:spPr>
          <a:xfrm>
            <a:off x="3790950" y="6661150"/>
            <a:ext cx="4114800" cy="7004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83100" y="1676400"/>
            <a:ext cx="2146300" cy="5207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5321300" y="1308100"/>
            <a:ext cx="2159635" cy="495935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8"/>
          <a:stretch>
            <a:fillRect/>
          </a:stretch>
        </p:blipFill>
        <p:spPr>
          <a:xfrm rot="0">
            <a:off x="4575175" y="1636395"/>
            <a:ext cx="2258060" cy="334010"/>
          </a:xfrm>
          <a:prstGeom prst="rect"/>
          <a:noFill/>
        </p:spPr>
      </p:pic>
      <p:sp>
        <p:nvSpPr>
          <p:cNvPr id="13" name="도형 12"/>
          <p:cNvSpPr>
            <a:spLocks/>
          </p:cNvSpPr>
          <p:nvPr/>
        </p:nvSpPr>
        <p:spPr>
          <a:xfrm rot="0">
            <a:off x="4959350" y="871855"/>
            <a:ext cx="2159635" cy="495935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4" name="그림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64147" r="67314" b="1846"/>
          <a:stretch>
            <a:fillRect/>
          </a:stretch>
        </p:blipFill>
        <p:spPr>
          <a:xfrm rot="0">
            <a:off x="6788785" y="2355215"/>
            <a:ext cx="2009775" cy="2000885"/>
          </a:xfrm>
          <a:prstGeom prst="rect"/>
          <a:noFill/>
        </p:spPr>
      </p:pic>
      <p:sp>
        <p:nvSpPr>
          <p:cNvPr id="15" name="텍스트 상자 28"/>
          <p:cNvSpPr txBox="1">
            <a:spLocks/>
          </p:cNvSpPr>
          <p:nvPr/>
        </p:nvSpPr>
        <p:spPr>
          <a:xfrm rot="0">
            <a:off x="106045" y="111125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- 목록 최대 6개 고정(최신)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5" name="그룹 81"/>
          <p:cNvGrpSpPr/>
          <p:nvPr/>
        </p:nvGrpSpPr>
        <p:grpSpPr>
          <a:xfrm rot="0">
            <a:off x="0" y="0"/>
            <a:ext cx="12218035" cy="970280"/>
            <a:chOff x="0" y="0"/>
            <a:chExt cx="12218035" cy="970280"/>
          </a:xfrm>
        </p:grpSpPr>
        <p:pic>
          <p:nvPicPr>
            <p:cNvPr id="3" name="그림 2" descr="C:/Users/dltjs/AppData/Roaming/PolarisOffice/ETemp/14460_15348616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r="12546"/>
            <a:stretch>
              <a:fillRect/>
            </a:stretch>
          </p:blipFill>
          <p:spPr>
            <a:xfrm rot="0">
              <a:off x="0" y="0"/>
              <a:ext cx="12218035" cy="581660"/>
            </a:xfrm>
            <a:prstGeom prst="rect"/>
            <a:noFill/>
          </p:spPr>
        </p:pic>
        <p:sp>
          <p:nvSpPr>
            <p:cNvPr id="16" name="텍스트 상자 53"/>
            <p:cNvSpPr txBox="1">
              <a:spLocks/>
            </p:cNvSpPr>
            <p:nvPr/>
          </p:nvSpPr>
          <p:spPr>
            <a:xfrm rot="0">
              <a:off x="9972675" y="219075"/>
              <a:ext cx="1560830" cy="139065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900">
                  <a:latin typeface="맑은 고딕" charset="0"/>
                  <a:ea typeface="맑은 고딕" charset="0"/>
                </a:rPr>
                <a:t>나이키님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7" name="그림 55" descr="C:/Users/dltjs/AppData/Roaming/PolarisOffice/ETemp/14460_15348616/fImage14021538467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8527415" y="424180"/>
              <a:ext cx="1838325" cy="546100"/>
            </a:xfrm>
            <a:prstGeom prst="rect"/>
            <a:noFill/>
          </p:spPr>
        </p:pic>
      </p:grpSp>
      <p:pic>
        <p:nvPicPr>
          <p:cNvPr id="18" name="그림 65" descr="C:/Users/dltjs/AppData/Roaming/PolarisOffice/ETemp/14460_15348616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 rot="0">
            <a:off x="-85725" y="-798830"/>
            <a:ext cx="12218035" cy="581660"/>
          </a:xfrm>
          <a:prstGeom prst="rect"/>
          <a:noFill/>
        </p:spPr>
      </p:pic>
      <p:sp>
        <p:nvSpPr>
          <p:cNvPr id="19" name="텍스트 상자 66"/>
          <p:cNvSpPr txBox="1">
            <a:spLocks/>
          </p:cNvSpPr>
          <p:nvPr/>
        </p:nvSpPr>
        <p:spPr>
          <a:xfrm rot="0">
            <a:off x="12451080" y="135255"/>
            <a:ext cx="122491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로그인 후</a:t>
            </a:r>
            <a:endParaRPr lang="ko-KR" altLang="en-US"/>
          </a:p>
        </p:txBody>
      </p:sp>
      <p:sp>
        <p:nvSpPr>
          <p:cNvPr id="20" name="텍스트 상자 67"/>
          <p:cNvSpPr txBox="1">
            <a:spLocks/>
          </p:cNvSpPr>
          <p:nvPr/>
        </p:nvSpPr>
        <p:spPr>
          <a:xfrm rot="0">
            <a:off x="12379325" y="-650240"/>
            <a:ext cx="122491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로그인 전</a:t>
            </a:r>
            <a:endParaRPr lang="ko-KR" altLang="en-US"/>
          </a:p>
        </p:txBody>
      </p:sp>
      <p:sp>
        <p:nvSpPr>
          <p:cNvPr id="23" name="도형 71"/>
          <p:cNvSpPr>
            <a:spLocks/>
          </p:cNvSpPr>
          <p:nvPr/>
        </p:nvSpPr>
        <p:spPr>
          <a:xfrm rot="0">
            <a:off x="9503410" y="-719455"/>
            <a:ext cx="667385" cy="4025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74" descr="C:/Users/dltjs/AppData/Roaming/PolarisOffice/ETemp/14460_15348616/fImage2371168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1040" y="-655320"/>
            <a:ext cx="227965" cy="2698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5843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 rot="0">
            <a:off x="22225" y="2540"/>
            <a:ext cx="12193270" cy="6859270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/>
              <a:t>       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 rot="0">
            <a:off x="0" y="0"/>
            <a:ext cx="12218035" cy="581660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6671945" y="581025"/>
            <a:ext cx="2664460" cy="6020435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83820" y="661035"/>
            <a:ext cx="6407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상세</a:t>
            </a:r>
            <a:endParaRPr lang="ko-KR" altLang="en-US"/>
          </a:p>
        </p:txBody>
      </p:sp>
      <p:pic>
        <p:nvPicPr>
          <p:cNvPr id="16" name="그림 15" descr="C:/Users/dltjs/AppData/Roaming/PolarisOffice/ETemp/14460_1534861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r="17" b="6695"/>
          <a:stretch>
            <a:fillRect/>
          </a:stretch>
        </p:blipFill>
        <p:spPr>
          <a:xfrm rot="0">
            <a:off x="2005330" y="581025"/>
            <a:ext cx="7331075" cy="4867910"/>
          </a:xfrm>
          <a:prstGeom prst="rect"/>
          <a:noFill/>
        </p:spPr>
      </p:pic>
      <p:sp>
        <p:nvSpPr>
          <p:cNvPr id="18" name="도형 28"/>
          <p:cNvSpPr>
            <a:spLocks/>
          </p:cNvSpPr>
          <p:nvPr/>
        </p:nvSpPr>
        <p:spPr>
          <a:xfrm rot="0">
            <a:off x="7132955" y="2262505"/>
            <a:ext cx="2023110" cy="270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76390" y="5009515"/>
            <a:ext cx="2541270" cy="279400"/>
          </a:xfrm>
          <a:prstGeom prst="rect"/>
          <a:noFill/>
        </p:spPr>
      </p:pic>
      <p:sp>
        <p:nvSpPr>
          <p:cNvPr id="22" name="도형 4"/>
          <p:cNvSpPr>
            <a:spLocks/>
          </p:cNvSpPr>
          <p:nvPr/>
        </p:nvSpPr>
        <p:spPr>
          <a:xfrm rot="0">
            <a:off x="7291070" y="2527935"/>
            <a:ext cx="648970" cy="1790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8" t="40498" r="40556" b="16775"/>
          <a:stretch>
            <a:fillRect/>
          </a:stretch>
        </p:blipFill>
        <p:spPr>
          <a:xfrm rot="0">
            <a:off x="7317105" y="2493645"/>
            <a:ext cx="157480" cy="207645"/>
          </a:xfrm>
          <a:prstGeom prst="rect"/>
          <a:noFill/>
        </p:spPr>
      </p:pic>
      <p:grpSp>
        <p:nvGrpSpPr>
          <p:cNvPr id="26" name="그룹 20"/>
          <p:cNvGrpSpPr/>
          <p:nvPr/>
        </p:nvGrpSpPr>
        <p:grpSpPr>
          <a:xfrm rot="0">
            <a:off x="6736715" y="4786630"/>
            <a:ext cx="626110" cy="181610"/>
            <a:chOff x="6736715" y="4786630"/>
            <a:chExt cx="626110" cy="181610"/>
          </a:xfrm>
        </p:grpSpPr>
        <p:pic>
          <p:nvPicPr>
            <p:cNvPr id="24" name="그림 18" descr="C:/Users/dltjs/AppData/Roaming/PolarisOffice/ETemp/14460_15348616/fImage4821176500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736715" y="4786630"/>
              <a:ext cx="196215" cy="181610"/>
            </a:xfrm>
            <a:prstGeom prst="rect"/>
            <a:noFill/>
          </p:spPr>
        </p:pic>
        <p:pic>
          <p:nvPicPr>
            <p:cNvPr id="25" name="그림 19" descr="C:/Users/dltjs/AppData/Roaming/PolarisOffice/ETemp/14460_15348616/fImage12531189169.pn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" t="34018" r="80814" b="38607"/>
            <a:stretch>
              <a:fillRect/>
            </a:stretch>
          </p:blipFill>
          <p:spPr>
            <a:xfrm rot="0">
              <a:off x="6918325" y="4811395"/>
              <a:ext cx="444500" cy="110490"/>
            </a:xfrm>
            <a:prstGeom prst="rect"/>
            <a:noFill/>
          </p:spPr>
        </p:pic>
      </p:grpSp>
      <p:sp>
        <p:nvSpPr>
          <p:cNvPr id="27" name="텍스트 상자 27"/>
          <p:cNvSpPr txBox="1">
            <a:spLocks/>
          </p:cNvSpPr>
          <p:nvPr/>
        </p:nvSpPr>
        <p:spPr>
          <a:xfrm rot="0">
            <a:off x="147955" y="1026795"/>
            <a:ext cx="2699385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- 이미지 업로드는 하나만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(슬라이드X)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30" descr="C:/Users/dltjs/AppData/Roaming/PolarisOffice/ETemp/14460_15348616/fImage570912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/>
          <a:stretch>
            <a:fillRect/>
          </a:stretch>
        </p:blipFill>
        <p:spPr>
          <a:xfrm rot="0">
            <a:off x="6739255" y="2351405"/>
            <a:ext cx="2262505" cy="1078865"/>
          </a:xfrm>
          <a:prstGeom prst="rect"/>
          <a:noFill/>
        </p:spPr>
      </p:pic>
      <p:sp>
        <p:nvSpPr>
          <p:cNvPr id="29" name="도형 31"/>
          <p:cNvSpPr>
            <a:spLocks/>
          </p:cNvSpPr>
          <p:nvPr/>
        </p:nvSpPr>
        <p:spPr>
          <a:xfrm rot="0">
            <a:off x="7376795" y="2559050"/>
            <a:ext cx="235585" cy="16573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33"/>
          <p:cNvSpPr>
            <a:spLocks/>
          </p:cNvSpPr>
          <p:nvPr/>
        </p:nvSpPr>
        <p:spPr>
          <a:xfrm rot="0">
            <a:off x="7319645" y="2767330"/>
            <a:ext cx="385445" cy="15303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5"/>
          <p:cNvSpPr>
            <a:spLocks/>
          </p:cNvSpPr>
          <p:nvPr/>
        </p:nvSpPr>
        <p:spPr>
          <a:xfrm rot="0">
            <a:off x="10274935" y="-475615"/>
            <a:ext cx="4703445" cy="2643505"/>
          </a:xfrm>
          <a:prstGeom prst="rect"/>
          <a:solidFill>
            <a:schemeClr val="tx1">
              <a:alpha val="5377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/>
          </a:p>
        </p:txBody>
      </p:sp>
      <p:pic>
        <p:nvPicPr>
          <p:cNvPr id="31" name="그림 34" descr="C:/Users/dltjs/AppData/Roaming/PolarisOffice/ETemp/14460_15348616/fImage3467131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91950" y="615315"/>
            <a:ext cx="1670685" cy="454025"/>
          </a:xfrm>
          <a:prstGeom prst="rect"/>
          <a:noFill/>
        </p:spPr>
      </p:pic>
      <p:cxnSp>
        <p:nvCxnSpPr>
          <p:cNvPr id="34" name="도형 37"/>
          <p:cNvCxnSpPr/>
          <p:nvPr/>
        </p:nvCxnSpPr>
        <p:spPr>
          <a:xfrm rot="0" flipH="1">
            <a:off x="7670800" y="1845310"/>
            <a:ext cx="2509520" cy="78359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8"/>
          <p:cNvSpPr txBox="1">
            <a:spLocks/>
          </p:cNvSpPr>
          <p:nvPr/>
        </p:nvSpPr>
        <p:spPr>
          <a:xfrm rot="0">
            <a:off x="11880215" y="288290"/>
            <a:ext cx="26993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댓글삭제 모달창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6" name="도형 39"/>
          <p:cNvCxnSpPr/>
          <p:nvPr/>
        </p:nvCxnSpPr>
        <p:spPr>
          <a:xfrm rot="0" flipH="1">
            <a:off x="7742555" y="2809875"/>
            <a:ext cx="2783205" cy="3365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40"/>
          <p:cNvSpPr txBox="1">
            <a:spLocks/>
          </p:cNvSpPr>
          <p:nvPr/>
        </p:nvSpPr>
        <p:spPr>
          <a:xfrm rot="0">
            <a:off x="10649585" y="2705735"/>
            <a:ext cx="26993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토글</a:t>
            </a:r>
            <a:endParaRPr lang="ko-KR" altLang="en-US"/>
          </a:p>
        </p:txBody>
      </p:sp>
      <p:sp>
        <p:nvSpPr>
          <p:cNvPr id="38" name="도형 41"/>
          <p:cNvSpPr>
            <a:spLocks/>
          </p:cNvSpPr>
          <p:nvPr/>
        </p:nvSpPr>
        <p:spPr>
          <a:xfrm rot="0">
            <a:off x="7317740" y="3142615"/>
            <a:ext cx="374650" cy="16192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42"/>
          <p:cNvCxnSpPr/>
          <p:nvPr/>
        </p:nvCxnSpPr>
        <p:spPr>
          <a:xfrm rot="0" flipH="1">
            <a:off x="7719060" y="3207385"/>
            <a:ext cx="2783205" cy="3365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43"/>
          <p:cNvSpPr txBox="1">
            <a:spLocks/>
          </p:cNvSpPr>
          <p:nvPr/>
        </p:nvSpPr>
        <p:spPr>
          <a:xfrm rot="0">
            <a:off x="10673080" y="3052445"/>
            <a:ext cx="269938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클릭시 하단 댓글달기 input에 자동 포커스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3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25400" y="0"/>
            <a:ext cx="12192635" cy="6858635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 rot="0">
            <a:off x="0" y="0"/>
            <a:ext cx="12218035" cy="581660"/>
          </a:xfrm>
          <a:prstGeom prst="rect"/>
          <a:noFill/>
        </p:spPr>
      </p:pic>
      <p:sp>
        <p:nvSpPr>
          <p:cNvPr id="8" name="Rect 0"/>
          <p:cNvSpPr>
            <a:spLocks/>
          </p:cNvSpPr>
          <p:nvPr/>
        </p:nvSpPr>
        <p:spPr>
          <a:xfrm rot="0">
            <a:off x="6671945" y="581025"/>
            <a:ext cx="2664460" cy="6020435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-720725" y="5080"/>
            <a:ext cx="6407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삭제</a:t>
            </a:r>
            <a:endParaRPr lang="ko-KR" altLang="en-US"/>
          </a:p>
        </p:txBody>
      </p:sp>
      <p:pic>
        <p:nvPicPr>
          <p:cNvPr id="1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6600" y="581025"/>
            <a:ext cx="7330440" cy="5216525"/>
          </a:xfrm>
          <a:prstGeom prst="rect"/>
          <a:noFill/>
        </p:spPr>
      </p:pic>
      <p:pic>
        <p:nvPicPr>
          <p:cNvPr id="1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4" b="76417"/>
          <a:stretch>
            <a:fillRect/>
          </a:stretch>
        </p:blipFill>
        <p:spPr>
          <a:xfrm rot="0">
            <a:off x="2127250" y="5937250"/>
            <a:ext cx="7049135" cy="836930"/>
          </a:xfrm>
          <a:prstGeom prst="rect"/>
          <a:noFill/>
        </p:spPr>
      </p:pic>
      <p:sp>
        <p:nvSpPr>
          <p:cNvPr id="19" name="도형 15"/>
          <p:cNvSpPr>
            <a:spLocks/>
          </p:cNvSpPr>
          <p:nvPr/>
        </p:nvSpPr>
        <p:spPr>
          <a:xfrm>
            <a:off x="0" y="-10795"/>
            <a:ext cx="12225020" cy="6870065"/>
          </a:xfrm>
          <a:prstGeom prst="rect"/>
          <a:solidFill>
            <a:schemeClr val="tx1">
              <a:alpha val="540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/>
          </a:p>
        </p:txBody>
      </p:sp>
      <p:sp>
        <p:nvSpPr>
          <p:cNvPr id="22" name="도형 22"/>
          <p:cNvSpPr>
            <a:spLocks/>
          </p:cNvSpPr>
          <p:nvPr/>
        </p:nvSpPr>
        <p:spPr>
          <a:xfrm rot="0">
            <a:off x="8773795" y="709295"/>
            <a:ext cx="509270" cy="45593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6"/>
          <p:cNvSpPr txBox="1">
            <a:spLocks/>
          </p:cNvSpPr>
          <p:nvPr/>
        </p:nvSpPr>
        <p:spPr>
          <a:xfrm rot="0">
            <a:off x="8772525" y="1291590"/>
            <a:ext cx="248285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아이콘 클릭시 모달창 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4490" y="2826385"/>
            <a:ext cx="3905885" cy="1457960"/>
          </a:xfrm>
          <a:prstGeom prst="rect"/>
          <a:noFill/>
        </p:spPr>
      </p:pic>
      <p:sp>
        <p:nvSpPr>
          <p:cNvPr id="26" name="도형 122"/>
          <p:cNvSpPr>
            <a:spLocks/>
          </p:cNvSpPr>
          <p:nvPr/>
        </p:nvSpPr>
        <p:spPr>
          <a:xfrm rot="0">
            <a:off x="5880735" y="2864485"/>
            <a:ext cx="508635" cy="45529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도형 69"/>
          <p:cNvSpPr>
            <a:spLocks/>
          </p:cNvSpPr>
          <p:nvPr/>
        </p:nvSpPr>
        <p:spPr>
          <a:xfrm rot="0">
            <a:off x="25400" y="0"/>
            <a:ext cx="12193270" cy="6859270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/>
              <a:t> </a:t>
            </a:r>
            <a:endParaRPr lang="ko-KR" altLang="en-US"/>
          </a:p>
        </p:txBody>
      </p:sp>
      <p:grpSp>
        <p:nvGrpSpPr>
          <p:cNvPr id="38" name="그룹 96"/>
          <p:cNvGrpSpPr/>
          <p:nvPr/>
        </p:nvGrpSpPr>
        <p:grpSpPr>
          <a:xfrm rot="0">
            <a:off x="3244850" y="798195"/>
            <a:ext cx="5186680" cy="4631690"/>
            <a:chOff x="3244850" y="798195"/>
            <a:chExt cx="5186680" cy="4631690"/>
          </a:xfrm>
        </p:grpSpPr>
        <p:grpSp>
          <p:nvGrpSpPr>
            <p:cNvPr id="37" name="그룹 92"/>
            <p:cNvGrpSpPr/>
            <p:nvPr/>
          </p:nvGrpSpPr>
          <p:grpSpPr>
            <a:xfrm rot="0">
              <a:off x="3244850" y="798195"/>
              <a:ext cx="5186680" cy="4631690"/>
              <a:chOff x="3244850" y="798195"/>
              <a:chExt cx="5186680" cy="4631690"/>
            </a:xfrm>
          </p:grpSpPr>
          <p:sp>
            <p:nvSpPr>
              <p:cNvPr id="18" name="Rect 0"/>
              <p:cNvSpPr>
                <a:spLocks/>
              </p:cNvSpPr>
              <p:nvPr/>
            </p:nvSpPr>
            <p:spPr>
              <a:xfrm rot="0">
                <a:off x="3255645" y="798195"/>
                <a:ext cx="5175885" cy="463169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6" name="Picture 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3244850" y="830580"/>
                <a:ext cx="3162935" cy="1496060"/>
              </a:xfrm>
              <a:prstGeom prst="rect"/>
              <a:noFill/>
            </p:spPr>
          </p:pic>
        </p:grpSp>
        <p:grpSp>
          <p:nvGrpSpPr>
            <p:cNvPr id="36" name="그룹 84"/>
            <p:cNvGrpSpPr/>
            <p:nvPr/>
          </p:nvGrpSpPr>
          <p:grpSpPr>
            <a:xfrm rot="0">
              <a:off x="3260090" y="4879340"/>
              <a:ext cx="5165090" cy="490855"/>
              <a:chOff x="3260090" y="4879340"/>
              <a:chExt cx="5165090" cy="490855"/>
            </a:xfrm>
          </p:grpSpPr>
          <p:pic>
            <p:nvPicPr>
              <p:cNvPr id="33" name="그림 7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7110095" y="4925060"/>
                <a:ext cx="610235" cy="419735"/>
              </a:xfrm>
              <a:prstGeom prst="rect"/>
              <a:noFill/>
            </p:spPr>
          </p:pic>
          <p:pic>
            <p:nvPicPr>
              <p:cNvPr id="34" name="그림 7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3260090" y="4940935"/>
                <a:ext cx="467360" cy="429260"/>
              </a:xfrm>
              <a:prstGeom prst="rect"/>
              <a:noFill/>
            </p:spPr>
          </p:pic>
          <p:cxnSp>
            <p:nvCxnSpPr>
              <p:cNvPr id="35" name="도형 82"/>
              <p:cNvCxnSpPr/>
              <p:nvPr/>
            </p:nvCxnSpPr>
            <p:spPr>
              <a:xfrm rot="0">
                <a:off x="3302000" y="4879340"/>
                <a:ext cx="5123180" cy="635"/>
              </a:xfrm>
              <a:prstGeom prst="line"/>
              <a:ln w="6350" cap="flat" cmpd="sng">
                <a:solidFill>
                  <a:schemeClr val="bg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 rot="0">
            <a:off x="0" y="0"/>
            <a:ext cx="12218035" cy="581660"/>
          </a:xfrm>
          <a:prstGeom prst="rect"/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473" r="9346"/>
          <a:stretch>
            <a:fillRect/>
          </a:stretch>
        </p:blipFill>
        <p:spPr>
          <a:xfrm rot="0">
            <a:off x="3777615" y="6157595"/>
            <a:ext cx="4116070" cy="701675"/>
          </a:xfrm>
          <a:prstGeom prst="rect"/>
          <a:noFill/>
        </p:spPr>
      </p:pic>
      <p:sp>
        <p:nvSpPr>
          <p:cNvPr id="26" name="Rect 0"/>
          <p:cNvSpPr>
            <a:spLocks/>
          </p:cNvSpPr>
          <p:nvPr/>
        </p:nvSpPr>
        <p:spPr>
          <a:xfrm rot="0">
            <a:off x="8270875" y="3604895"/>
            <a:ext cx="81915" cy="40132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9161145" y="614045"/>
            <a:ext cx="6407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등록</a:t>
            </a:r>
            <a:endParaRPr lang="ko-KR" altLang="en-US"/>
          </a:p>
        </p:txBody>
      </p:sp>
      <p:grpSp>
        <p:nvGrpSpPr>
          <p:cNvPr id="41" name="그룹 119"/>
          <p:cNvGrpSpPr/>
          <p:nvPr/>
        </p:nvGrpSpPr>
        <p:grpSpPr>
          <a:xfrm rot="0">
            <a:off x="3716020" y="963295"/>
            <a:ext cx="1121410" cy="296545"/>
            <a:chOff x="3716020" y="963295"/>
            <a:chExt cx="1121410" cy="296545"/>
          </a:xfrm>
        </p:grpSpPr>
        <p:sp>
          <p:nvSpPr>
            <p:cNvPr id="40" name="도형 110"/>
            <p:cNvSpPr>
              <a:spLocks/>
            </p:cNvSpPr>
            <p:nvPr/>
          </p:nvSpPr>
          <p:spPr>
            <a:xfrm rot="0">
              <a:off x="3789045" y="1005205"/>
              <a:ext cx="1048385" cy="25463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10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716020" y="963295"/>
              <a:ext cx="400685" cy="295910"/>
            </a:xfrm>
            <a:prstGeom prst="rect"/>
            <a:noFill/>
          </p:spPr>
        </p:pic>
      </p:grpSp>
      <p:pic>
        <p:nvPicPr>
          <p:cNvPr id="42" name="그림 1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01915" y="4919980"/>
            <a:ext cx="572135" cy="400685"/>
          </a:xfrm>
          <a:prstGeom prst="rect"/>
          <a:noFill/>
        </p:spPr>
      </p:pic>
      <p:sp>
        <p:nvSpPr>
          <p:cNvPr id="43" name="도형 8"/>
          <p:cNvSpPr>
            <a:spLocks/>
          </p:cNvSpPr>
          <p:nvPr/>
        </p:nvSpPr>
        <p:spPr>
          <a:xfrm rot="0">
            <a:off x="3248025" y="4912360"/>
            <a:ext cx="509270" cy="45593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430" y="3766185"/>
            <a:ext cx="2992755" cy="1664970"/>
          </a:xfrm>
          <a:prstGeom prst="rect"/>
          <a:noFill/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</p:pic>
      <p:cxnSp>
        <p:nvCxnSpPr>
          <p:cNvPr id="45" name="도형 11"/>
          <p:cNvCxnSpPr>
            <a:stCxn id="43" idx="0"/>
            <a:endCxn id="44" idx="3"/>
          </p:cNvCxnSpPr>
          <p:nvPr/>
        </p:nvCxnSpPr>
        <p:spPr>
          <a:xfrm rot="0" flipH="1" flipV="1">
            <a:off x="3130550" y="4598035"/>
            <a:ext cx="372745" cy="31496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14"/>
          <p:cNvSpPr txBox="1">
            <a:spLocks/>
          </p:cNvSpPr>
          <p:nvPr/>
        </p:nvSpPr>
        <p:spPr>
          <a:xfrm rot="0">
            <a:off x="3779520" y="5031105"/>
            <a:ext cx="1858645" cy="509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Sample.png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/>
          </a:p>
        </p:txBody>
      </p:sp>
      <p:sp>
        <p:nvSpPr>
          <p:cNvPr id="47" name="텍스트 상자 29"/>
          <p:cNvSpPr txBox="1">
            <a:spLocks/>
          </p:cNvSpPr>
          <p:nvPr/>
        </p:nvSpPr>
        <p:spPr>
          <a:xfrm rot="0">
            <a:off x="232410" y="5546090"/>
            <a:ext cx="269938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- 이미지 업로드는 하나만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8" name="그룹 85"/>
          <p:cNvGrpSpPr/>
          <p:nvPr/>
        </p:nvGrpSpPr>
        <p:grpSpPr>
          <a:xfrm rot="0">
            <a:off x="0" y="27305"/>
            <a:ext cx="12218035" cy="581660"/>
            <a:chOff x="0" y="27305"/>
            <a:chExt cx="12218035" cy="581660"/>
          </a:xfrm>
        </p:grpSpPr>
        <p:pic>
          <p:nvPicPr>
            <p:cNvPr id="49" name="그림 82" descr="C:/Users/dltjs/AppData/Roaming/PolarisOffice/ETemp/14460_15348616/image3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r="12546"/>
            <a:stretch>
              <a:fillRect/>
            </a:stretch>
          </p:blipFill>
          <p:spPr>
            <a:xfrm rot="0">
              <a:off x="0" y="27305"/>
              <a:ext cx="12218035" cy="581660"/>
            </a:xfrm>
            <a:prstGeom prst="rect"/>
            <a:noFill/>
          </p:spPr>
        </p:pic>
        <p:sp>
          <p:nvSpPr>
            <p:cNvPr id="50" name="텍스트 상자 83"/>
            <p:cNvSpPr txBox="1">
              <a:spLocks/>
            </p:cNvSpPr>
            <p:nvPr/>
          </p:nvSpPr>
          <p:spPr>
            <a:xfrm rot="0">
              <a:off x="9972675" y="246380"/>
              <a:ext cx="1560830" cy="139065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900">
                  <a:latin typeface="맑은 고딕" charset="0"/>
                  <a:ea typeface="맑은 고딕" charset="0"/>
                </a:rPr>
                <a:t>나이키님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059545" y="63500"/>
            <a:ext cx="508635" cy="45529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>
            <a:spLocks/>
          </p:cNvSpPr>
          <p:nvPr/>
        </p:nvSpPr>
        <p:spPr>
          <a:xfrm rot="0">
            <a:off x="-635" y="0"/>
            <a:ext cx="12193270" cy="6859270"/>
          </a:xfrm>
          <a:prstGeom prst="rect"/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 rot="0">
            <a:off x="0" y="0"/>
            <a:ext cx="12218035" cy="581660"/>
          </a:xfrm>
          <a:prstGeom prst="rect"/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73" r="9346"/>
          <a:stretch>
            <a:fillRect/>
          </a:stretch>
        </p:blipFill>
        <p:spPr>
          <a:xfrm rot="0">
            <a:off x="3777615" y="6157595"/>
            <a:ext cx="4115435" cy="701040"/>
          </a:xfrm>
          <a:prstGeom prst="rect"/>
          <a:noFill/>
        </p:spPr>
      </p:pic>
      <p:sp>
        <p:nvSpPr>
          <p:cNvPr id="27" name="Rect 0"/>
          <p:cNvSpPr txBox="1">
            <a:spLocks/>
          </p:cNvSpPr>
          <p:nvPr/>
        </p:nvSpPr>
        <p:spPr>
          <a:xfrm rot="0">
            <a:off x="337185" y="614045"/>
            <a:ext cx="6407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수정</a:t>
            </a:r>
            <a:endParaRPr lang="ko-KR" altLang="en-US"/>
          </a:p>
        </p:txBody>
      </p:sp>
      <p:grpSp>
        <p:nvGrpSpPr>
          <p:cNvPr id="39" name="그룹 99"/>
          <p:cNvGrpSpPr/>
          <p:nvPr/>
        </p:nvGrpSpPr>
        <p:grpSpPr>
          <a:xfrm rot="0">
            <a:off x="3244850" y="797560"/>
            <a:ext cx="5186680" cy="5160645"/>
            <a:chOff x="3244850" y="797560"/>
            <a:chExt cx="5186680" cy="5160645"/>
          </a:xfrm>
        </p:grpSpPr>
        <p:sp>
          <p:nvSpPr>
            <p:cNvPr id="40" name="도형 97"/>
            <p:cNvSpPr>
              <a:spLocks/>
            </p:cNvSpPr>
            <p:nvPr/>
          </p:nvSpPr>
          <p:spPr>
            <a:xfrm rot="0">
              <a:off x="3255645" y="797560"/>
              <a:ext cx="5175885" cy="516064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1" name="그림 9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244850" y="833755"/>
              <a:ext cx="3162935" cy="1666240"/>
            </a:xfrm>
            <a:prstGeom prst="rect"/>
            <a:noFill/>
          </p:spPr>
        </p:pic>
      </p:grpSp>
      <p:grpSp>
        <p:nvGrpSpPr>
          <p:cNvPr id="42" name="그룹 105"/>
          <p:cNvGrpSpPr/>
          <p:nvPr/>
        </p:nvGrpSpPr>
        <p:grpSpPr>
          <a:xfrm rot="0">
            <a:off x="3260090" y="5393055"/>
            <a:ext cx="5165090" cy="692150"/>
            <a:chOff x="3260090" y="5393055"/>
            <a:chExt cx="5165090" cy="692150"/>
          </a:xfrm>
        </p:grpSpPr>
        <p:pic>
          <p:nvPicPr>
            <p:cNvPr id="44" name="그림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057390" y="5438775"/>
              <a:ext cx="610235" cy="419735"/>
            </a:xfrm>
            <a:prstGeom prst="rect"/>
            <a:noFill/>
          </p:spPr>
        </p:pic>
        <p:pic>
          <p:nvPicPr>
            <p:cNvPr id="45" name="그림 10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260090" y="5454650"/>
              <a:ext cx="467360" cy="429260"/>
            </a:xfrm>
            <a:prstGeom prst="rect"/>
            <a:noFill/>
          </p:spPr>
        </p:pic>
        <p:sp>
          <p:nvSpPr>
            <p:cNvPr id="46" name="텍스트 상자 103"/>
            <p:cNvSpPr txBox="1">
              <a:spLocks/>
            </p:cNvSpPr>
            <p:nvPr/>
          </p:nvSpPr>
          <p:spPr>
            <a:xfrm rot="0">
              <a:off x="3641090" y="5576570"/>
              <a:ext cx="1858010" cy="50863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900">
                  <a:latin typeface="맑은 고딕" charset="0"/>
                  <a:ea typeface="맑은 고딕" charset="0"/>
                </a:rPr>
                <a:t>Sample.png</a:t>
              </a:r>
              <a:endParaRPr lang="ko-KR" altLang="en-US" sz="9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endParaRPr lang="ko-KR" altLang="en-US"/>
            </a:p>
          </p:txBody>
        </p:sp>
        <p:cxnSp>
          <p:nvCxnSpPr>
            <p:cNvPr id="47" name="도형 104"/>
            <p:cNvCxnSpPr/>
            <p:nvPr/>
          </p:nvCxnSpPr>
          <p:spPr>
            <a:xfrm rot="0">
              <a:off x="3302000" y="5393055"/>
              <a:ext cx="5123180" cy="635"/>
            </a:xfrm>
            <a:prstGeom prst="line"/>
            <a:ln w="6350" cap="flat" cmpd="sng">
              <a:solidFill>
                <a:schemeClr val="bg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6" r="35294" b="19298"/>
          <a:stretch>
            <a:fillRect/>
          </a:stretch>
        </p:blipFill>
        <p:spPr>
          <a:xfrm rot="0">
            <a:off x="3390900" y="2112010"/>
            <a:ext cx="4743450" cy="3007995"/>
          </a:xfrm>
          <a:prstGeom prst="rect"/>
          <a:noFill/>
        </p:spPr>
      </p:pic>
      <p:pic>
        <p:nvPicPr>
          <p:cNvPr id="48" name="그림 10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0895" y="1345565"/>
            <a:ext cx="1553210" cy="695960"/>
          </a:xfrm>
          <a:prstGeom prst="rect"/>
          <a:noFill/>
        </p:spPr>
      </p:pic>
      <p:grpSp>
        <p:nvGrpSpPr>
          <p:cNvPr id="51" name="그룹 118"/>
          <p:cNvGrpSpPr/>
          <p:nvPr/>
        </p:nvGrpSpPr>
        <p:grpSpPr>
          <a:xfrm rot="0">
            <a:off x="3726815" y="989330"/>
            <a:ext cx="1216025" cy="295910"/>
            <a:chOff x="3726815" y="989330"/>
            <a:chExt cx="1216025" cy="295910"/>
          </a:xfrm>
        </p:grpSpPr>
        <p:sp>
          <p:nvSpPr>
            <p:cNvPr id="50" name="도형 117"/>
            <p:cNvSpPr>
              <a:spLocks/>
            </p:cNvSpPr>
            <p:nvPr/>
          </p:nvSpPr>
          <p:spPr>
            <a:xfrm rot="0">
              <a:off x="3894455" y="1005205"/>
              <a:ext cx="1048385" cy="25463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9" name="그림 1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726815" y="989330"/>
              <a:ext cx="400685" cy="295910"/>
            </a:xfrm>
            <a:prstGeom prst="rect"/>
            <a:noFill/>
          </p:spPr>
        </p:pic>
      </p:grpSp>
      <p:pic>
        <p:nvPicPr>
          <p:cNvPr id="52" name="그림 1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90155" y="5440680"/>
            <a:ext cx="610235" cy="400685"/>
          </a:xfrm>
          <a:prstGeom prst="rect"/>
          <a:noFill/>
        </p:spPr>
      </p:pic>
      <p:pic>
        <p:nvPicPr>
          <p:cNvPr id="53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7480" y="1830705"/>
            <a:ext cx="76835" cy="124460"/>
          </a:xfrm>
          <a:prstGeom prst="rect"/>
          <a:noFill/>
        </p:spPr>
      </p:pic>
      <p:sp>
        <p:nvSpPr>
          <p:cNvPr id="54" name="텍스트 상자 45"/>
          <p:cNvSpPr txBox="1">
            <a:spLocks/>
          </p:cNvSpPr>
          <p:nvPr/>
        </p:nvSpPr>
        <p:spPr>
          <a:xfrm rot="0">
            <a:off x="4834255" y="1551305"/>
            <a:ext cx="26993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textarea</a:t>
            </a:r>
            <a:endParaRPr lang="ko-KR" altLang="en-US"/>
          </a:p>
        </p:txBody>
      </p:sp>
      <p:grpSp>
        <p:nvGrpSpPr>
          <p:cNvPr id="55" name="그룹 88"/>
          <p:cNvGrpSpPr/>
          <p:nvPr/>
        </p:nvGrpSpPr>
        <p:grpSpPr>
          <a:xfrm rot="0">
            <a:off x="0" y="27305"/>
            <a:ext cx="12218035" cy="581660"/>
            <a:chOff x="0" y="27305"/>
            <a:chExt cx="12218035" cy="581660"/>
          </a:xfrm>
        </p:grpSpPr>
        <p:pic>
          <p:nvPicPr>
            <p:cNvPr id="56" name="그림 86" descr="C:/Users/dltjs/AppData/Roaming/PolarisOffice/ETemp/14460_15348616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r="12546"/>
            <a:stretch>
              <a:fillRect/>
            </a:stretch>
          </p:blipFill>
          <p:spPr>
            <a:xfrm rot="0">
              <a:off x="0" y="27305"/>
              <a:ext cx="12218035" cy="581660"/>
            </a:xfrm>
            <a:prstGeom prst="rect"/>
            <a:noFill/>
          </p:spPr>
        </p:pic>
        <p:sp>
          <p:nvSpPr>
            <p:cNvPr id="57" name="텍스트 상자 87"/>
            <p:cNvSpPr txBox="1">
              <a:spLocks/>
            </p:cNvSpPr>
            <p:nvPr/>
          </p:nvSpPr>
          <p:spPr>
            <a:xfrm rot="0">
              <a:off x="9972675" y="246380"/>
              <a:ext cx="1560830" cy="139065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900">
                  <a:latin typeface="맑은 고딕" charset="0"/>
                  <a:ea typeface="맑은 고딕" charset="0"/>
                </a:rPr>
                <a:t>나이키님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6</Paragraphs>
  <Words>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dltjsals6356</cp:lastModifiedBy>
  <dc:title>PowerPoint 프레젠테이션</dc:title>
  <cp:version>9.104.121.46349</cp:version>
  <dcterms:modified xsi:type="dcterms:W3CDTF">2022-03-21T08:14:00Z</dcterms:modified>
</cp:coreProperties>
</file>