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0" r:id="rId9"/>
    <p:sldId id="41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0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684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5-1</a:t>
            </a:r>
            <a:r>
              <a:rPr lang="ko-KR" altLang="en-US" sz="4000" dirty="0"/>
              <a:t>강 </a:t>
            </a:r>
            <a:r>
              <a:rPr lang="en-US" altLang="ko-KR" sz="4000" dirty="0"/>
              <a:t>MySQL Data type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 타입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241C2-DDDC-E733-CE93-1EFF96B64712}"/>
              </a:ext>
            </a:extLst>
          </p:cNvPr>
          <p:cNvSpPr txBox="1"/>
          <p:nvPr/>
        </p:nvSpPr>
        <p:spPr>
          <a:xfrm>
            <a:off x="584200" y="1860034"/>
            <a:ext cx="11252200" cy="3402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숫자형 데이터 타입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날짜형 데이터 타입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/>
              <a:t>String </a:t>
            </a:r>
            <a:r>
              <a:rPr lang="ko-KR" altLang="en-US" sz="2800" dirty="0"/>
              <a:t>데이터 타입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ko-KR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 타입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A51BA-BAA3-ED5B-2F6F-4E0776E54E3A}"/>
              </a:ext>
            </a:extLst>
          </p:cNvPr>
          <p:cNvSpPr txBox="1"/>
          <p:nvPr/>
        </p:nvSpPr>
        <p:spPr>
          <a:xfrm>
            <a:off x="3860800" y="132851"/>
            <a:ext cx="609600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/>
              <a:t>1. </a:t>
            </a:r>
            <a:r>
              <a:rPr lang="ko-KR" altLang="en-US" sz="1800" dirty="0"/>
              <a:t>숫자형 데이터 타입</a:t>
            </a:r>
            <a:endParaRPr lang="en-US" altLang="ko-KR"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D6ADB9-B8A6-ED55-99EA-9DD32D92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3" y="2151624"/>
            <a:ext cx="11763053" cy="403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2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>
            <a:extLst>
              <a:ext uri="{FF2B5EF4-FFF2-40B4-BE49-F238E27FC236}">
                <a16:creationId xmlns:a16="http://schemas.microsoft.com/office/drawing/2014/main" id="{F929D523-6D34-F218-B256-93C89DF0A111}"/>
              </a:ext>
            </a:extLst>
          </p:cNvPr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 타입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EFCAE-4A3E-89E5-A09D-D5F3296D5778}"/>
              </a:ext>
            </a:extLst>
          </p:cNvPr>
          <p:cNvSpPr txBox="1"/>
          <p:nvPr/>
        </p:nvSpPr>
        <p:spPr>
          <a:xfrm>
            <a:off x="3860800" y="132851"/>
            <a:ext cx="609600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/>
              <a:t>1. </a:t>
            </a:r>
            <a:r>
              <a:rPr lang="ko-KR" altLang="en-US" sz="1800" dirty="0"/>
              <a:t>숫자형 데이터 타입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241C2-DDDC-E733-CE93-1EFF96B64712}"/>
              </a:ext>
            </a:extLst>
          </p:cNvPr>
          <p:cNvSpPr txBox="1"/>
          <p:nvPr/>
        </p:nvSpPr>
        <p:spPr>
          <a:xfrm>
            <a:off x="584200" y="1434150"/>
            <a:ext cx="11252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- BIT(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 : 1~64 </a:t>
            </a:r>
            <a:r>
              <a:rPr lang="ko-KR" altLang="en-US" sz="2800" dirty="0" smtClean="0"/>
              <a:t>까지 사용가능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기본값 </a:t>
            </a:r>
            <a:r>
              <a:rPr lang="en-US" altLang="ko-KR" sz="2800" dirty="0" smtClean="0"/>
              <a:t>: 1)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TINYINT(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 : -128~127, unsigned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0~255 (</a:t>
            </a:r>
            <a:r>
              <a:rPr lang="ko-KR" altLang="en-US" sz="2800" dirty="0" smtClean="0"/>
              <a:t>기본값 </a:t>
            </a:r>
            <a:r>
              <a:rPr lang="en-US" altLang="ko-KR" sz="2800" dirty="0" smtClean="0"/>
              <a:t>: 0)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BOOL, BOIOLEAN : 0=false, 1 =true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SMALLINT(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 : -32768~32767, </a:t>
            </a:r>
            <a:r>
              <a:rPr lang="en-US" altLang="ko-KR" sz="2800" dirty="0"/>
              <a:t>unsigned 0~65535 (</a:t>
            </a:r>
            <a:r>
              <a:rPr lang="ko-KR" altLang="en-US" sz="2800" dirty="0"/>
              <a:t>기본값 </a:t>
            </a:r>
            <a:r>
              <a:rPr lang="en-US" altLang="ko-KR" sz="2800" dirty="0"/>
              <a:t>: 0</a:t>
            </a:r>
            <a:r>
              <a:rPr lang="en-US" altLang="ko-KR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MEDIUMINT(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 : -8388608~8388607, </a:t>
            </a:r>
            <a:r>
              <a:rPr lang="en-US" altLang="ko-KR" sz="2800" dirty="0"/>
              <a:t>unsigned 0~16777215  (</a:t>
            </a:r>
            <a:r>
              <a:rPr lang="ko-KR" altLang="en-US" sz="2800" dirty="0"/>
              <a:t>기본값 </a:t>
            </a:r>
            <a:r>
              <a:rPr lang="en-US" altLang="ko-KR" sz="2800" dirty="0"/>
              <a:t>: 0)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INT(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), INTEGER(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 : -2147483648~2147483647</a:t>
            </a:r>
            <a:r>
              <a:rPr lang="en-US" altLang="ko-KR" sz="2800" dirty="0"/>
              <a:t>, unsigned 0~4294967295  (</a:t>
            </a:r>
            <a:r>
              <a:rPr lang="ko-KR" altLang="en-US" sz="2800" dirty="0"/>
              <a:t>기본값 </a:t>
            </a:r>
            <a:r>
              <a:rPr lang="en-US" altLang="ko-KR" sz="2800" dirty="0"/>
              <a:t>: 0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22880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>
            <a:extLst>
              <a:ext uri="{FF2B5EF4-FFF2-40B4-BE49-F238E27FC236}">
                <a16:creationId xmlns:a16="http://schemas.microsoft.com/office/drawing/2014/main" id="{F929D523-6D34-F218-B256-93C89DF0A111}"/>
              </a:ext>
            </a:extLst>
          </p:cNvPr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 타입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EFCAE-4A3E-89E5-A09D-D5F3296D5778}"/>
              </a:ext>
            </a:extLst>
          </p:cNvPr>
          <p:cNvSpPr txBox="1"/>
          <p:nvPr/>
        </p:nvSpPr>
        <p:spPr>
          <a:xfrm>
            <a:off x="3860800" y="132851"/>
            <a:ext cx="609600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/>
              <a:t>1. </a:t>
            </a:r>
            <a:r>
              <a:rPr lang="ko-KR" altLang="en-US" sz="1800" dirty="0"/>
              <a:t>숫자형 데이터 타입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241C2-DDDC-E733-CE93-1EFF96B64712}"/>
              </a:ext>
            </a:extLst>
          </p:cNvPr>
          <p:cNvSpPr txBox="1"/>
          <p:nvPr/>
        </p:nvSpPr>
        <p:spPr>
          <a:xfrm>
            <a:off x="584200" y="970688"/>
            <a:ext cx="11252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- BIGINT(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 : -9223372036854775808~92233720368054775807, unsigned 0~18446744073709551615</a:t>
            </a:r>
            <a:r>
              <a:rPr lang="en-US" altLang="ko-KR" sz="2800" dirty="0"/>
              <a:t> (</a:t>
            </a:r>
            <a:r>
              <a:rPr lang="ko-KR" altLang="en-US" sz="2800" dirty="0"/>
              <a:t>기본값 </a:t>
            </a:r>
            <a:r>
              <a:rPr lang="en-US" altLang="ko-KR" sz="2800" dirty="0"/>
              <a:t>: 0</a:t>
            </a:r>
            <a:r>
              <a:rPr lang="en-US" altLang="ko-KR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DECIMAL(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), DEC(</a:t>
            </a:r>
            <a:r>
              <a:rPr lang="ko-KR" altLang="en-US" sz="2800" dirty="0" smtClean="0"/>
              <a:t>값</a:t>
            </a:r>
            <a:r>
              <a:rPr lang="en-US" altLang="ko-KR" sz="2800" dirty="0"/>
              <a:t> ,</a:t>
            </a:r>
            <a:r>
              <a:rPr lang="ko-KR" altLang="en-US" sz="2800" dirty="0"/>
              <a:t>값</a:t>
            </a:r>
            <a:r>
              <a:rPr lang="en-US" altLang="ko-KR" sz="2800" dirty="0" smtClean="0"/>
              <a:t>), NUMBERIC(</a:t>
            </a:r>
            <a:r>
              <a:rPr lang="ko-KR" altLang="en-US" sz="2800" dirty="0" smtClean="0"/>
              <a:t>값</a:t>
            </a:r>
            <a:r>
              <a:rPr lang="en-US" altLang="ko-KR" sz="2800" dirty="0"/>
              <a:t> ,</a:t>
            </a:r>
            <a:r>
              <a:rPr lang="ko-KR" altLang="en-US" sz="2800" dirty="0"/>
              <a:t>값</a:t>
            </a:r>
            <a:r>
              <a:rPr lang="en-US" altLang="ko-KR" sz="2800" dirty="0" smtClean="0"/>
              <a:t>) : </a:t>
            </a:r>
            <a:r>
              <a:rPr lang="ko-KR" altLang="en-US" sz="2800" dirty="0" smtClean="0"/>
              <a:t>정확한 소수점 길이 제한</a:t>
            </a:r>
            <a:r>
              <a:rPr lang="en-US" altLang="ko-KR" sz="2800" dirty="0"/>
              <a:t> (</a:t>
            </a:r>
            <a:r>
              <a:rPr lang="ko-KR" altLang="en-US" sz="2800" dirty="0"/>
              <a:t>기본값 </a:t>
            </a:r>
            <a:r>
              <a:rPr lang="en-US" altLang="ko-KR" sz="2800" dirty="0"/>
              <a:t>: 0)</a:t>
            </a:r>
            <a:r>
              <a:rPr lang="en-US" altLang="ko-KR" sz="28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FLOAT(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값</a:t>
            </a:r>
            <a:r>
              <a:rPr lang="en-US" altLang="ko-KR" sz="2800" dirty="0"/>
              <a:t>) : -</a:t>
            </a:r>
            <a:r>
              <a:rPr lang="en-US" altLang="ko-KR" sz="2800" dirty="0" smtClean="0"/>
              <a:t>3.402823466E+38~-</a:t>
            </a:r>
            <a:r>
              <a:rPr lang="en-US" altLang="ko-KR" sz="2800" dirty="0"/>
              <a:t>1.175494351E-38, </a:t>
            </a:r>
            <a:r>
              <a:rPr lang="en-US" altLang="ko-KR" sz="2800" dirty="0" smtClean="0"/>
              <a:t>0, 1.175494351E-38~3.402823466E+38 </a:t>
            </a:r>
            <a:r>
              <a:rPr lang="en-US" altLang="ko-KR" sz="2800" dirty="0"/>
              <a:t>(</a:t>
            </a:r>
            <a:r>
              <a:rPr lang="ko-KR" altLang="en-US" sz="2800" dirty="0"/>
              <a:t>기본값 </a:t>
            </a:r>
            <a:r>
              <a:rPr lang="en-US" altLang="ko-KR" sz="2800" dirty="0"/>
              <a:t>: 0)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DOUBLE(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값</a:t>
            </a:r>
            <a:r>
              <a:rPr lang="en-US" altLang="ko-KR" sz="2800" dirty="0"/>
              <a:t>) : -</a:t>
            </a:r>
            <a:r>
              <a:rPr lang="en-US" altLang="ko-KR" sz="2800" dirty="0" smtClean="0"/>
              <a:t>1.7976931348623157E+308~-2.2250738585072014E-308</a:t>
            </a:r>
            <a:r>
              <a:rPr lang="en-US" altLang="ko-KR" sz="2800" dirty="0"/>
              <a:t>, 0, </a:t>
            </a:r>
            <a:r>
              <a:rPr lang="en-US" altLang="ko-KR" sz="2800" dirty="0" smtClean="0"/>
              <a:t>2.2250738585072014E-308~1.7976931348623157E+308  </a:t>
            </a:r>
            <a:r>
              <a:rPr lang="en-US" altLang="ko-KR" sz="2800" dirty="0"/>
              <a:t>(</a:t>
            </a:r>
            <a:r>
              <a:rPr lang="ko-KR" altLang="en-US" sz="2800" dirty="0"/>
              <a:t>기본값 </a:t>
            </a:r>
            <a:r>
              <a:rPr lang="en-US" altLang="ko-KR" sz="2800" dirty="0"/>
              <a:t>: 0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3388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>
            <a:extLst>
              <a:ext uri="{FF2B5EF4-FFF2-40B4-BE49-F238E27FC236}">
                <a16:creationId xmlns:a16="http://schemas.microsoft.com/office/drawing/2014/main" id="{F929D523-6D34-F218-B256-93C89DF0A111}"/>
              </a:ext>
            </a:extLst>
          </p:cNvPr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 타입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EFCAE-4A3E-89E5-A09D-D5F3296D5778}"/>
              </a:ext>
            </a:extLst>
          </p:cNvPr>
          <p:cNvSpPr txBox="1"/>
          <p:nvPr/>
        </p:nvSpPr>
        <p:spPr>
          <a:xfrm>
            <a:off x="3860800" y="1328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날짜형</a:t>
            </a:r>
            <a:r>
              <a:rPr lang="ko-KR" altLang="en-US" sz="1800" dirty="0" smtClean="0"/>
              <a:t> 데이터 타입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18" y="1401611"/>
            <a:ext cx="4372585" cy="1886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241C2-DDDC-E733-CE93-1EFF96B64712}"/>
              </a:ext>
            </a:extLst>
          </p:cNvPr>
          <p:cNvSpPr txBox="1"/>
          <p:nvPr/>
        </p:nvSpPr>
        <p:spPr>
          <a:xfrm>
            <a:off x="567418" y="3287824"/>
            <a:ext cx="112522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- </a:t>
            </a:r>
            <a:r>
              <a:rPr lang="en-US" altLang="ko-KR" sz="2800" dirty="0"/>
              <a:t>DATE : '1000-01-01'~ </a:t>
            </a:r>
            <a:r>
              <a:rPr lang="en-US" altLang="ko-KR" sz="2800" dirty="0" smtClean="0"/>
              <a:t>'9999-12-31‘(YYYY-MM-DD)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DATETIME : '1000-01-01 00:00:00.000000</a:t>
            </a:r>
            <a:r>
              <a:rPr lang="en-US" altLang="ko-KR" sz="2800" dirty="0" smtClean="0"/>
              <a:t>'~'9999-12-31 </a:t>
            </a:r>
            <a:r>
              <a:rPr lang="en-US" altLang="ko-KR" sz="2800" dirty="0"/>
              <a:t>23:59:59.999999‘(YYYY-MM-DD </a:t>
            </a:r>
            <a:r>
              <a:rPr lang="en-US" altLang="ko-KR" sz="2800" dirty="0" err="1" smtClean="0"/>
              <a:t>hh:mm:ss</a:t>
            </a:r>
            <a:r>
              <a:rPr lang="en-US" altLang="ko-KR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TIMESTAMP : '1970-01-01 </a:t>
            </a:r>
            <a:r>
              <a:rPr lang="en-US" altLang="ko-KR" sz="2800" dirty="0" smtClean="0"/>
              <a:t>00:00:01.000000'UTC~'2038-01-19 03:14:07.999999'UTC (</a:t>
            </a:r>
            <a:r>
              <a:rPr lang="en-US" altLang="ko-KR" b="1" dirty="0" smtClean="0"/>
              <a:t>Coordinated </a:t>
            </a:r>
            <a:r>
              <a:rPr lang="en-US" altLang="ko-KR" b="1" dirty="0"/>
              <a:t>Universal Time (UTC), UTC +</a:t>
            </a:r>
            <a:r>
              <a:rPr lang="en-US" altLang="ko-KR" b="1" dirty="0" smtClean="0"/>
              <a:t>0</a:t>
            </a:r>
            <a:r>
              <a:rPr lang="en-US" altLang="ko-KR" dirty="0"/>
              <a:t> </a:t>
            </a:r>
            <a:r>
              <a:rPr lang="en-US" altLang="ko-KR" sz="2800" dirty="0" smtClean="0"/>
              <a:t>)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78387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>
            <a:extLst>
              <a:ext uri="{FF2B5EF4-FFF2-40B4-BE49-F238E27FC236}">
                <a16:creationId xmlns:a16="http://schemas.microsoft.com/office/drawing/2014/main" id="{F929D523-6D34-F218-B256-93C89DF0A111}"/>
              </a:ext>
            </a:extLst>
          </p:cNvPr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 타입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EFCAE-4A3E-89E5-A09D-D5F3296D5778}"/>
              </a:ext>
            </a:extLst>
          </p:cNvPr>
          <p:cNvSpPr txBox="1"/>
          <p:nvPr/>
        </p:nvSpPr>
        <p:spPr>
          <a:xfrm>
            <a:off x="3860800" y="1328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날짜형</a:t>
            </a:r>
            <a:r>
              <a:rPr lang="ko-KR" altLang="en-US" sz="1800" dirty="0" smtClean="0"/>
              <a:t> 데이터 타입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241C2-DDDC-E733-CE93-1EFF96B64712}"/>
              </a:ext>
            </a:extLst>
          </p:cNvPr>
          <p:cNvSpPr txBox="1"/>
          <p:nvPr/>
        </p:nvSpPr>
        <p:spPr>
          <a:xfrm>
            <a:off x="567418" y="1280348"/>
            <a:ext cx="11252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- TIME </a:t>
            </a:r>
            <a:r>
              <a:rPr lang="en-US" altLang="ko-KR" sz="2800" dirty="0"/>
              <a:t>: '-838:59:59.000000'~</a:t>
            </a:r>
            <a:r>
              <a:rPr lang="en-US" altLang="ko-KR" sz="2800" dirty="0" smtClean="0"/>
              <a:t>'838:59:59.000000‘ (‘</a:t>
            </a:r>
            <a:r>
              <a:rPr lang="en-US" altLang="ko-KR" sz="2800" dirty="0" err="1" smtClean="0"/>
              <a:t>hh:mm:ss</a:t>
            </a:r>
            <a:r>
              <a:rPr lang="en-US" altLang="ko-KR" sz="2800" dirty="0" smtClean="0"/>
              <a:t>’)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</a:t>
            </a:r>
            <a:r>
              <a:rPr lang="en-US" altLang="ko-KR" sz="2800" dirty="0" smtClean="0"/>
              <a:t>YEAR : 1901~2155(</a:t>
            </a:r>
            <a:r>
              <a:rPr lang="en-US" altLang="ko-KR" sz="2800" dirty="0" err="1" smtClean="0"/>
              <a:t>yyyy</a:t>
            </a:r>
            <a:r>
              <a:rPr lang="en-US" altLang="ko-KR" sz="2800" dirty="0"/>
              <a:t>)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- TIMESTAMP : '1970-01-01 </a:t>
            </a:r>
            <a:r>
              <a:rPr lang="en-US" altLang="ko-KR" sz="2800" dirty="0" smtClean="0"/>
              <a:t>00:00:01.000000'UTC~'2038-01-19 03:14:07.999999'UTC (</a:t>
            </a:r>
            <a:r>
              <a:rPr lang="en-US" altLang="ko-KR" b="1" dirty="0" smtClean="0"/>
              <a:t>Coordinated </a:t>
            </a:r>
            <a:r>
              <a:rPr lang="en-US" altLang="ko-KR" b="1" dirty="0"/>
              <a:t>Universal Time (UTC), UTC +</a:t>
            </a:r>
            <a:r>
              <a:rPr lang="en-US" altLang="ko-KR" b="1" dirty="0" smtClean="0"/>
              <a:t>0</a:t>
            </a:r>
            <a:r>
              <a:rPr lang="en-US" altLang="ko-KR" dirty="0"/>
              <a:t> </a:t>
            </a:r>
            <a:r>
              <a:rPr lang="en-US" altLang="ko-KR" sz="2800" dirty="0" smtClean="0"/>
              <a:t>)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43355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 타입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A51BA-BAA3-ED5B-2F6F-4E0776E54E3A}"/>
              </a:ext>
            </a:extLst>
          </p:cNvPr>
          <p:cNvSpPr txBox="1"/>
          <p:nvPr/>
        </p:nvSpPr>
        <p:spPr>
          <a:xfrm>
            <a:off x="3860800" y="1328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문자형 </a:t>
            </a:r>
            <a:r>
              <a:rPr lang="ko-KR" altLang="en-US" sz="1800" dirty="0"/>
              <a:t>데이터 타입</a:t>
            </a: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241C2-DDDC-E733-CE93-1EFF96B64712}"/>
              </a:ext>
            </a:extLst>
          </p:cNvPr>
          <p:cNvSpPr txBox="1"/>
          <p:nvPr/>
        </p:nvSpPr>
        <p:spPr>
          <a:xfrm>
            <a:off x="584200" y="970688"/>
            <a:ext cx="112522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 smtClean="0"/>
              <a:t>CHAR(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 : ~255, </a:t>
            </a:r>
            <a:r>
              <a:rPr lang="ko-KR" altLang="en-US" sz="2800" dirty="0" smtClean="0"/>
              <a:t>오른쪽에 공백이 </a:t>
            </a:r>
            <a:r>
              <a:rPr lang="ko-KR" altLang="en-US" sz="2800" dirty="0" err="1" smtClean="0"/>
              <a:t>채워짐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 smtClean="0"/>
              <a:t>VARCHAR(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 : ~65535, </a:t>
            </a:r>
            <a:r>
              <a:rPr lang="ko-KR" altLang="en-US" sz="2800" dirty="0" err="1" smtClean="0"/>
              <a:t>가변길이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 smtClean="0"/>
              <a:t>BLOB : 65,535 </a:t>
            </a:r>
            <a:r>
              <a:rPr lang="en-US" altLang="ko-KR" sz="2800" dirty="0"/>
              <a:t>(2</a:t>
            </a:r>
            <a:r>
              <a:rPr lang="en-US" altLang="ko-KR" sz="2800" b="1" baseline="30000" dirty="0"/>
              <a:t>16</a:t>
            </a:r>
            <a:r>
              <a:rPr lang="ko-KR" altLang="en-US" sz="2800" dirty="0"/>
              <a:t> − </a:t>
            </a:r>
            <a:r>
              <a:rPr lang="en-US" altLang="ko-KR" sz="2800" dirty="0"/>
              <a:t>1</a:t>
            </a:r>
            <a:r>
              <a:rPr lang="en-US" altLang="ko-KR" sz="2800" dirty="0" smtClean="0"/>
              <a:t>)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 smtClean="0"/>
              <a:t>TEXT </a:t>
            </a:r>
            <a:r>
              <a:rPr lang="en-US" altLang="ko-KR" sz="2800" dirty="0"/>
              <a:t>: 65,535 (2</a:t>
            </a:r>
            <a:r>
              <a:rPr lang="en-US" altLang="ko-KR" sz="2800" b="1" baseline="30000" dirty="0"/>
              <a:t>16</a:t>
            </a:r>
            <a:r>
              <a:rPr lang="ko-KR" altLang="en-US" sz="2800" dirty="0"/>
              <a:t> − </a:t>
            </a:r>
            <a:r>
              <a:rPr lang="en-US" altLang="ko-KR" sz="2800" dirty="0"/>
              <a:t>1)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 smtClean="0"/>
              <a:t>LONGBLOB : 4,294,967,295(4</a:t>
            </a:r>
            <a:r>
              <a:rPr lang="en-US" altLang="ko-KR" sz="2800" dirty="0" smtClean="0"/>
              <a:t>GB(2</a:t>
            </a:r>
            <a:r>
              <a:rPr lang="en-US" altLang="ko-KR" sz="2800" b="1" baseline="30000" dirty="0" smtClean="0"/>
              <a:t>32</a:t>
            </a:r>
            <a:r>
              <a:rPr lang="en-US" altLang="ko-KR" sz="2800" dirty="0" smtClean="0"/>
              <a:t>-1))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 smtClean="0"/>
              <a:t>LONGTEXT 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4,294,967,295(4GB(2</a:t>
            </a:r>
            <a:r>
              <a:rPr lang="en-US" altLang="ko-KR" sz="2800" b="1" baseline="30000" dirty="0"/>
              <a:t>32</a:t>
            </a:r>
            <a:r>
              <a:rPr lang="en-US" altLang="ko-KR" sz="2800" dirty="0"/>
              <a:t>-1))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8622126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Pages>78</Pages>
  <Words>337</Words>
  <Characters>0</Characters>
  <Application>Microsoft Office PowerPoint</Application>
  <DocSecurity>0</DocSecurity>
  <PresentationFormat>와이드스크린</PresentationFormat>
  <Lines>0</Lines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30_Office 테마</vt:lpstr>
      <vt:lpstr>Office theme</vt:lpstr>
      <vt:lpstr>5-1강 MySQL Data type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99</cp:revision>
  <dcterms:modified xsi:type="dcterms:W3CDTF">2022-06-03T02:09:57Z</dcterms:modified>
  <cp:version>9.104.121.46349</cp:version>
</cp:coreProperties>
</file>