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2" r:id="rId9"/>
    <p:sldId id="414" r:id="rId10"/>
    <p:sldId id="413" r:id="rId11"/>
    <p:sldId id="415" r:id="rId12"/>
    <p:sldId id="410" r:id="rId13"/>
    <p:sldId id="411" r:id="rId14"/>
    <p:sldId id="420" r:id="rId15"/>
    <p:sldId id="421" r:id="rId16"/>
    <p:sldId id="422" r:id="rId17"/>
    <p:sldId id="416" r:id="rId18"/>
    <p:sldId id="417" r:id="rId19"/>
    <p:sldId id="418" r:id="rId20"/>
    <p:sldId id="419" r:id="rId21"/>
    <p:sldId id="423" r:id="rId22"/>
    <p:sldId id="42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2"/>
            <p14:sldId id="414"/>
            <p14:sldId id="413"/>
            <p14:sldId id="415"/>
            <p14:sldId id="410"/>
            <p14:sldId id="411"/>
            <p14:sldId id="420"/>
            <p14:sldId id="421"/>
            <p14:sldId id="422"/>
            <p14:sldId id="416"/>
            <p14:sldId id="417"/>
            <p14:sldId id="418"/>
            <p14:sldId id="419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630" y="84"/>
      </p:cViewPr>
      <p:guideLst>
        <p:guide pos="404"/>
        <p:guide orient="horz" pos="21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</a:t>
            </a:r>
            <a:r>
              <a:rPr lang="ko-KR" altLang="en-US" sz="4000" dirty="0"/>
              <a:t>강 </a:t>
            </a:r>
            <a:r>
              <a:rPr lang="en-US" altLang="ko-KR" sz="4000" dirty="0"/>
              <a:t>SQL Select, Union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36349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 </a:t>
            </a:r>
            <a:r>
              <a:rPr lang="ko-KR" altLang="en-US" dirty="0"/>
              <a:t>애칭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쿼리 사용 중 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컬럼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가상컬럼</a:t>
            </a:r>
            <a:r>
              <a:rPr lang="en-US" altLang="ko-KR" sz="2400" dirty="0"/>
              <a:t>, </a:t>
            </a:r>
            <a:r>
              <a:rPr lang="ko-KR" altLang="en-US" sz="2400" dirty="0"/>
              <a:t>테이블 포함</a:t>
            </a:r>
            <a:r>
              <a:rPr lang="en-US" altLang="ko-KR" sz="2400" dirty="0"/>
              <a:t>)</a:t>
            </a:r>
            <a:r>
              <a:rPr lang="ko-KR" altLang="en-US" sz="2400" dirty="0"/>
              <a:t>에 애칭을 주어 사용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Select </a:t>
            </a:r>
            <a:r>
              <a:rPr lang="en-US" altLang="ko-KR" sz="2400" dirty="0" err="1"/>
              <a:t>mst</a:t>
            </a:r>
            <a:r>
              <a:rPr lang="en-US" altLang="ko-KR" sz="2400" dirty="0"/>
              <a:t>.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AS A1, </a:t>
            </a:r>
            <a:r>
              <a:rPr lang="en-US" altLang="ko-KR" sz="2400" dirty="0" err="1"/>
              <a:t>mst</a:t>
            </a:r>
            <a:r>
              <a:rPr lang="en-US" altLang="ko-KR" sz="2400" dirty="0"/>
              <a:t>.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AS A2…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AS </a:t>
            </a:r>
            <a:r>
              <a:rPr lang="en-US" altLang="ko-KR" sz="2400" dirty="0" err="1"/>
              <a:t>mst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en-US" altLang="ko-KR" sz="2400" dirty="0" err="1"/>
              <a:t>mst</a:t>
            </a:r>
            <a:r>
              <a:rPr lang="en-US" altLang="ko-KR" sz="2400" dirty="0"/>
              <a:t>.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18" y="3650342"/>
            <a:ext cx="452500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199" y="1600200"/>
            <a:ext cx="1095617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6)</a:t>
            </a:r>
            <a:r>
              <a:rPr lang="ko-KR" altLang="en-US" sz="2400" dirty="0"/>
              <a:t> 서브 쿼리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컬럼형</a:t>
            </a:r>
            <a:r>
              <a:rPr lang="ko-KR" altLang="en-US" sz="2000" dirty="0"/>
              <a:t> 서브 쿼리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    ,(Select B1.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from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B AS B1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) AS new1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7" y="1713186"/>
            <a:ext cx="10517339" cy="49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6) </a:t>
            </a:r>
            <a:r>
              <a:rPr lang="ko-KR" altLang="en-US" sz="2400" dirty="0"/>
              <a:t>서브 쿼리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나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컬럼형</a:t>
            </a:r>
            <a:r>
              <a:rPr lang="ko-KR" altLang="en-US" sz="1800" dirty="0"/>
              <a:t> 서브 쿼리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and A1.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= (Select B1.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from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B AS B1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606566"/>
            <a:ext cx="11559544" cy="31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7) </a:t>
            </a:r>
            <a:r>
              <a:rPr lang="ko-KR" altLang="en-US" sz="2400" dirty="0"/>
              <a:t>정렬 </a:t>
            </a:r>
            <a:r>
              <a:rPr lang="en-US" altLang="ko-KR" sz="2400" dirty="0"/>
              <a:t>- </a:t>
            </a:r>
            <a:r>
              <a:rPr lang="ko-KR" altLang="en-US" sz="2400" dirty="0"/>
              <a:t>오름차순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order by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asc</a:t>
            </a:r>
            <a:r>
              <a:rPr lang="en-US" altLang="ko-KR" sz="1800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939" y="3026494"/>
            <a:ext cx="299126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8) </a:t>
            </a:r>
            <a:r>
              <a:rPr lang="ko-KR" altLang="en-US" sz="2400" dirty="0"/>
              <a:t>정렬 </a:t>
            </a:r>
            <a:r>
              <a:rPr lang="en-US" altLang="ko-KR" sz="2400" dirty="0"/>
              <a:t>– </a:t>
            </a:r>
            <a:r>
              <a:rPr lang="ko-KR" altLang="en-US" sz="2400" dirty="0"/>
              <a:t>내림차순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order by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desc</a:t>
            </a:r>
            <a:r>
              <a:rPr lang="en-US" altLang="ko-KR" sz="1800" dirty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298" y="3040256"/>
            <a:ext cx="311511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9) </a:t>
            </a:r>
            <a:r>
              <a:rPr lang="ko-KR" altLang="en-US" sz="2400" dirty="0"/>
              <a:t>정렬 </a:t>
            </a:r>
            <a:r>
              <a:rPr lang="en-US" altLang="ko-KR" sz="2400" dirty="0"/>
              <a:t>– </a:t>
            </a:r>
            <a:r>
              <a:rPr lang="ko-KR" altLang="en-US" sz="2400" dirty="0"/>
              <a:t>다중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order by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desc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 </a:t>
            </a:r>
            <a:r>
              <a:rPr lang="en-US" altLang="ko-KR" sz="1800" dirty="0" err="1"/>
              <a:t>asc</a:t>
            </a:r>
            <a:r>
              <a:rPr lang="en-US" altLang="ko-KR" sz="1800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506" y="2687158"/>
            <a:ext cx="369621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5. </a:t>
            </a:r>
            <a:r>
              <a:rPr lang="ko-KR" altLang="en-US" sz="2400" dirty="0"/>
              <a:t>고객관리대장의 사람 중 상품권을 수령한 사람들의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</a:t>
            </a:r>
            <a:r>
              <a:rPr lang="ko-KR" altLang="en-US" sz="2400" dirty="0"/>
              <a:t> 연락처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상품권</a:t>
            </a:r>
            <a:r>
              <a:rPr lang="en-US" altLang="ko-KR" sz="2400" dirty="0" smtClean="0"/>
              <a:t> </a:t>
            </a:r>
            <a:r>
              <a:rPr lang="ko-KR" altLang="en-US" sz="2400" dirty="0" err="1"/>
              <a:t>발급일자를</a:t>
            </a:r>
            <a:r>
              <a:rPr lang="ko-KR" altLang="en-US" sz="2400" dirty="0"/>
              <a:t>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6. </a:t>
            </a:r>
            <a:r>
              <a:rPr lang="ko-KR" altLang="en-US" sz="2400" dirty="0"/>
              <a:t>고객관리대장의 사람 중 상품권을 수령 하지 못한 사람들의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</a:t>
            </a:r>
            <a:r>
              <a:rPr lang="ko-KR" altLang="en-US" sz="2400" dirty="0"/>
              <a:t> 연락처를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7. </a:t>
            </a:r>
            <a:r>
              <a:rPr lang="ko-KR" altLang="en-US" sz="2400" dirty="0"/>
              <a:t>고객관리대장의 내용을 고객이름 내림차순으로 정렬하여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8. </a:t>
            </a:r>
            <a:r>
              <a:rPr lang="ko-KR" altLang="en-US" sz="2400" dirty="0"/>
              <a:t>고객관리대장의 내용을 나이순서</a:t>
            </a:r>
            <a:r>
              <a:rPr lang="en-US" altLang="ko-KR" sz="2400" dirty="0"/>
              <a:t>(</a:t>
            </a:r>
            <a:r>
              <a:rPr lang="ko-KR" altLang="en-US" sz="2400" dirty="0"/>
              <a:t>오름차순</a:t>
            </a:r>
            <a:r>
              <a:rPr lang="en-US" altLang="ko-KR" sz="2400" dirty="0"/>
              <a:t>) </a:t>
            </a:r>
            <a:r>
              <a:rPr lang="ko-KR" altLang="en-US" sz="2400" dirty="0"/>
              <a:t>으로 정렬하여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9. “</a:t>
            </a:r>
            <a:r>
              <a:rPr lang="ko-KR" altLang="en-US" sz="2400" dirty="0"/>
              <a:t>실습</a:t>
            </a:r>
            <a:r>
              <a:rPr lang="en-US" altLang="ko-KR" sz="2400" dirty="0"/>
              <a:t> 6”</a:t>
            </a:r>
            <a:r>
              <a:rPr lang="ko-KR" altLang="en-US" sz="2400" dirty="0"/>
              <a:t>의 결과를 </a:t>
            </a:r>
            <a:r>
              <a:rPr lang="ko-KR" altLang="en-US" sz="2400" dirty="0" err="1"/>
              <a:t>고객이름</a:t>
            </a:r>
            <a:r>
              <a:rPr lang="ko-KR" altLang="en-US" sz="2400" dirty="0"/>
              <a:t> 기준으로 내림차순 정렬 하시오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084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1) </a:t>
            </a:r>
            <a:r>
              <a:rPr lang="ko-KR" altLang="en-US" sz="2400" dirty="0"/>
              <a:t>서로 다른 테이블의 </a:t>
            </a:r>
            <a:r>
              <a:rPr lang="en-US" altLang="ko-KR" sz="2400" dirty="0"/>
              <a:t>Union</a:t>
            </a:r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24115"/>
            <a:ext cx="240063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2) </a:t>
            </a:r>
            <a:r>
              <a:rPr lang="ko-KR" altLang="en-US" sz="2400" dirty="0"/>
              <a:t>동일 테이블의 </a:t>
            </a:r>
            <a:r>
              <a:rPr lang="en-US" altLang="ko-KR" sz="2400" dirty="0"/>
              <a:t>Union</a:t>
            </a:r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None/>
            </a:pPr>
            <a:r>
              <a:rPr lang="en-US" altLang="ko-KR" sz="1800" dirty="0"/>
              <a:t>   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30" y="349930"/>
            <a:ext cx="3923709" cy="67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10. </a:t>
            </a:r>
            <a:r>
              <a:rPr lang="ko-KR" altLang="en-US" sz="2400" dirty="0"/>
              <a:t>상품권 발급 대장 테이블을 두 번 사용하여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</a:t>
            </a:r>
            <a:r>
              <a:rPr lang="ko-KR" altLang="en-US" sz="2400" dirty="0"/>
              <a:t>컬럼만 </a:t>
            </a:r>
            <a:r>
              <a:rPr lang="en-US" altLang="ko-KR" sz="2400" dirty="0"/>
              <a:t>union </a:t>
            </a:r>
            <a:r>
              <a:rPr lang="ko-KR" altLang="en-US" sz="2400" dirty="0"/>
              <a:t>시키고 결과를 확인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11. “</a:t>
            </a:r>
            <a:r>
              <a:rPr lang="ko-KR" altLang="en-US" sz="2400" dirty="0"/>
              <a:t>실습 </a:t>
            </a:r>
            <a:r>
              <a:rPr lang="en-US" altLang="ko-KR" sz="2400" dirty="0"/>
              <a:t>10”</a:t>
            </a:r>
            <a:r>
              <a:rPr lang="ko-KR" altLang="en-US" sz="2400" dirty="0"/>
              <a:t>에 첫번째 </a:t>
            </a:r>
            <a:r>
              <a:rPr lang="en-US" altLang="ko-KR" sz="2400" dirty="0"/>
              <a:t>select</a:t>
            </a:r>
            <a:r>
              <a:rPr lang="ko-KR" altLang="en-US" sz="2400" dirty="0"/>
              <a:t>문에는 </a:t>
            </a:r>
            <a:r>
              <a:rPr lang="en-US" altLang="ko-KR" sz="2400" dirty="0"/>
              <a:t>‘1</a:t>
            </a:r>
            <a:r>
              <a:rPr lang="ko-KR" altLang="en-US" sz="2400" dirty="0"/>
              <a:t>번</a:t>
            </a:r>
            <a:r>
              <a:rPr lang="en-US" altLang="ko-KR" sz="2400" dirty="0"/>
              <a:t>‘ </a:t>
            </a:r>
            <a:r>
              <a:rPr lang="ko-KR" altLang="en-US" sz="2400" dirty="0"/>
              <a:t>이라는 내용의 컬럼을 두번째 </a:t>
            </a:r>
            <a:r>
              <a:rPr lang="en-US" altLang="ko-KR" sz="2400" dirty="0"/>
              <a:t>select</a:t>
            </a:r>
            <a:r>
              <a:rPr lang="ko-KR" altLang="en-US" sz="2400" dirty="0"/>
              <a:t>문에는 </a:t>
            </a:r>
            <a:r>
              <a:rPr lang="en-US" altLang="ko-KR" sz="2400" dirty="0"/>
              <a:t>‘2</a:t>
            </a:r>
            <a:r>
              <a:rPr lang="ko-KR" altLang="en-US" sz="2400" dirty="0"/>
              <a:t>번</a:t>
            </a:r>
            <a:r>
              <a:rPr lang="en-US" altLang="ko-KR" sz="2400" dirty="0"/>
              <a:t>’</a:t>
            </a:r>
            <a:r>
              <a:rPr lang="ko-KR" altLang="en-US" sz="2400" dirty="0"/>
              <a:t>이라는 내용의 컬럼을 추가하여 결과를 확인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12. </a:t>
            </a:r>
            <a:r>
              <a:rPr lang="ko-KR" altLang="en-US" sz="2400" dirty="0"/>
              <a:t>상품권 발급 대장 테이블을 이용하여 </a:t>
            </a:r>
            <a:r>
              <a:rPr lang="en-US" altLang="ko-KR" sz="2400" dirty="0"/>
              <a:t>10</a:t>
            </a:r>
            <a:r>
              <a:rPr lang="ko-KR" altLang="en-US" sz="2400" dirty="0"/>
              <a:t>만원 초과 상품권을 발급 받은 고객 </a:t>
            </a:r>
            <a:r>
              <a:rPr lang="ko-KR" altLang="en-US" sz="2400" dirty="0" err="1"/>
              <a:t>관리번호를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번 출력되도록 구성 하시오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7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1) </a:t>
            </a:r>
            <a:r>
              <a:rPr lang="ko-KR" altLang="en-US" sz="2400"/>
              <a:t>일반 조회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* from </a:t>
            </a:r>
            <a:r>
              <a:rPr lang="ko-KR" altLang="en-US" sz="2400"/>
              <a:t>테이블명</a:t>
            </a:r>
            <a:r>
              <a:rPr lang="en-US" altLang="ko-KR" sz="2400"/>
              <a:t>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85" y="1820262"/>
            <a:ext cx="4477375" cy="4305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Union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3) </a:t>
            </a:r>
            <a:r>
              <a:rPr lang="ko-KR" altLang="en-US" sz="2400" dirty="0"/>
              <a:t>두 테이블의 </a:t>
            </a:r>
            <a:r>
              <a:rPr lang="en-US" altLang="ko-KR" sz="2400" dirty="0"/>
              <a:t>Union</a:t>
            </a:r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UNION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None/>
            </a:pPr>
            <a:r>
              <a:rPr lang="en-US" altLang="ko-KR" sz="1800" dirty="0"/>
              <a:t>   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ACA2B-6C3A-36A1-1C0C-775B51DE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93" y="308347"/>
            <a:ext cx="4244318" cy="6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13. </a:t>
            </a:r>
            <a:r>
              <a:rPr lang="ko-KR" altLang="en-US" sz="2400" dirty="0"/>
              <a:t>상품권 발급 대장 테이블을 사용하여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issue_date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내용을 두번씩 화면에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.(</a:t>
            </a:r>
            <a:r>
              <a:rPr lang="ko-KR" altLang="en-US" sz="2400" dirty="0"/>
              <a:t>순서 상관 없음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14. </a:t>
            </a:r>
            <a:r>
              <a:rPr lang="ko-KR" altLang="en-US" sz="2400" dirty="0"/>
              <a:t>상품권 발급 대장 테이블을 사용하여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issue_date</a:t>
            </a:r>
            <a:r>
              <a:rPr lang="en-US" altLang="ko-KR" sz="2400" dirty="0"/>
              <a:t> </a:t>
            </a:r>
            <a:r>
              <a:rPr lang="ko-KR" altLang="en-US" sz="2400" dirty="0"/>
              <a:t>내용을 </a:t>
            </a:r>
            <a:r>
              <a:rPr lang="ko-KR" altLang="en-US" sz="2400" dirty="0" err="1"/>
              <a:t>세번씩</a:t>
            </a:r>
            <a:r>
              <a:rPr lang="ko-KR" altLang="en-US" sz="2400" dirty="0"/>
              <a:t> 화면에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.(</a:t>
            </a:r>
            <a:r>
              <a:rPr lang="ko-KR" altLang="en-US" sz="2400" dirty="0"/>
              <a:t>순서 상관 없음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추가 문제 </a:t>
            </a:r>
            <a:r>
              <a:rPr lang="en-US" altLang="ko-KR" sz="2400" dirty="0"/>
              <a:t>1. </a:t>
            </a:r>
            <a:r>
              <a:rPr lang="ko-KR" altLang="en-US" sz="2400" dirty="0"/>
              <a:t>고객 관리대장 테이블을 이용하여 나이가 </a:t>
            </a:r>
            <a:r>
              <a:rPr lang="en-US" altLang="ko-KR" sz="2400" dirty="0"/>
              <a:t>30</a:t>
            </a:r>
            <a:r>
              <a:rPr lang="ko-KR" altLang="en-US" sz="2400" dirty="0"/>
              <a:t>세 인 사람만 제외하고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.(where</a:t>
            </a:r>
            <a:r>
              <a:rPr lang="ko-KR" altLang="en-US" sz="2400" dirty="0"/>
              <a:t>절 조건</a:t>
            </a:r>
            <a:r>
              <a:rPr lang="en-US" altLang="ko-KR" sz="2400" dirty="0"/>
              <a:t>, union 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7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2) </a:t>
            </a:r>
            <a:r>
              <a:rPr lang="ko-KR" altLang="en-US" sz="2400"/>
              <a:t>테이블 구조 확인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desc </a:t>
            </a:r>
            <a:r>
              <a:rPr lang="ko-KR" altLang="en-US" sz="2400"/>
              <a:t>테이블명</a:t>
            </a:r>
            <a:r>
              <a:rPr lang="en-US" altLang="ko-KR" sz="2400"/>
              <a:t>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16" y="3358090"/>
            <a:ext cx="442021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3) </a:t>
            </a:r>
            <a:r>
              <a:rPr lang="ko-KR" altLang="en-US" sz="2400"/>
              <a:t>권장되는 조회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</a:t>
            </a:r>
            <a:r>
              <a:rPr lang="ko-KR" altLang="en-US" sz="2400"/>
              <a:t>컬럼명</a:t>
            </a:r>
            <a:r>
              <a:rPr lang="en-US" altLang="ko-KR" sz="2400"/>
              <a:t>, </a:t>
            </a:r>
            <a:r>
              <a:rPr lang="ko-KR" altLang="en-US" sz="2400"/>
              <a:t>컬럼명</a:t>
            </a:r>
            <a:r>
              <a:rPr lang="en-US" altLang="ko-KR" sz="2400"/>
              <a:t>… from </a:t>
            </a:r>
            <a:r>
              <a:rPr lang="ko-KR" altLang="en-US" sz="2400"/>
              <a:t>테이블명 </a:t>
            </a:r>
            <a:r>
              <a:rPr lang="en-US" altLang="ko-KR" sz="2400"/>
              <a:t>Where </a:t>
            </a:r>
            <a:r>
              <a:rPr lang="ko-KR" altLang="en-US" sz="2400"/>
              <a:t>조건</a:t>
            </a:r>
            <a:r>
              <a:rPr lang="en-US" altLang="ko-KR" sz="2400"/>
              <a:t>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89" y="2956042"/>
            <a:ext cx="506800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3) </a:t>
            </a:r>
            <a:r>
              <a:rPr lang="ko-KR" altLang="en-US" sz="2400"/>
              <a:t>다중 조건 조회</a:t>
            </a:r>
            <a:r>
              <a:rPr lang="en-US" altLang="ko-KR" sz="2400"/>
              <a:t>(AND)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</a:t>
            </a:r>
            <a:r>
              <a:rPr lang="ko-KR" altLang="en-US" sz="2400"/>
              <a:t>컬럼명</a:t>
            </a:r>
            <a:r>
              <a:rPr lang="en-US" altLang="ko-KR" sz="2400"/>
              <a:t>, </a:t>
            </a:r>
            <a:r>
              <a:rPr lang="ko-KR" altLang="en-US" sz="2400"/>
              <a:t>컬럼명</a:t>
            </a:r>
            <a:r>
              <a:rPr lang="en-US" altLang="ko-KR" sz="240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from </a:t>
            </a:r>
            <a:r>
              <a:rPr lang="ko-KR" altLang="en-US" sz="2400"/>
              <a:t>테이블명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</a:t>
            </a:r>
            <a:r>
              <a:rPr lang="ko-KR" altLang="en-US" sz="2400"/>
              <a:t> </a:t>
            </a:r>
            <a:r>
              <a:rPr lang="en-US" altLang="ko-KR" sz="2400"/>
              <a:t>Where </a:t>
            </a:r>
            <a:r>
              <a:rPr lang="ko-KR" altLang="en-US" sz="2400"/>
              <a:t>조건</a:t>
            </a:r>
            <a:r>
              <a:rPr lang="en-US" altLang="ko-KR" sz="240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 and </a:t>
            </a:r>
            <a:r>
              <a:rPr lang="ko-KR" altLang="en-US" sz="2400"/>
              <a:t>조건</a:t>
            </a:r>
            <a:r>
              <a:rPr lang="en-US" altLang="ko-KR" sz="2400"/>
              <a:t>2;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04" y="3611212"/>
            <a:ext cx="2743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4) </a:t>
            </a:r>
            <a:r>
              <a:rPr lang="ko-KR" altLang="en-US" sz="2400"/>
              <a:t>다중 조건 조회</a:t>
            </a:r>
            <a:r>
              <a:rPr lang="en-US" altLang="ko-KR" sz="2400"/>
              <a:t>(OR)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</a:t>
            </a:r>
            <a:r>
              <a:rPr lang="ko-KR" altLang="en-US" sz="2400"/>
              <a:t>컬럼명</a:t>
            </a:r>
            <a:r>
              <a:rPr lang="en-US" altLang="ko-KR" sz="2400"/>
              <a:t>, </a:t>
            </a:r>
            <a:r>
              <a:rPr lang="ko-KR" altLang="en-US" sz="2400"/>
              <a:t>컬럼명</a:t>
            </a:r>
            <a:r>
              <a:rPr lang="en-US" altLang="ko-KR" sz="240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from </a:t>
            </a:r>
            <a:r>
              <a:rPr lang="ko-KR" altLang="en-US" sz="2400"/>
              <a:t>테이블명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</a:t>
            </a:r>
            <a:r>
              <a:rPr lang="ko-KR" altLang="en-US" sz="2400"/>
              <a:t> </a:t>
            </a:r>
            <a:r>
              <a:rPr lang="en-US" altLang="ko-KR" sz="2400"/>
              <a:t>Where </a:t>
            </a:r>
            <a:r>
              <a:rPr lang="ko-KR" altLang="en-US" sz="2400"/>
              <a:t>조건</a:t>
            </a:r>
            <a:r>
              <a:rPr lang="en-US" altLang="ko-KR" sz="240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   or </a:t>
            </a:r>
            <a:r>
              <a:rPr lang="ko-KR" altLang="en-US" sz="2400"/>
              <a:t>조건</a:t>
            </a:r>
            <a:r>
              <a:rPr lang="en-US" altLang="ko-KR" sz="2400"/>
              <a:t>2;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27" y="1972683"/>
            <a:ext cx="281979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None/>
            </a:pPr>
            <a:r>
              <a:rPr lang="en-US" altLang="ko-KR" sz="2400" dirty="0"/>
              <a:t>  5) </a:t>
            </a:r>
            <a:r>
              <a:rPr lang="ko-KR" altLang="en-US" sz="2400" dirty="0"/>
              <a:t>범위 조건</a:t>
            </a:r>
            <a:r>
              <a:rPr lang="en-US" altLang="ko-KR" sz="2400" dirty="0"/>
              <a:t>(between)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between </a:t>
            </a:r>
            <a:r>
              <a:rPr lang="ko-KR" altLang="en-US" sz="2400" dirty="0"/>
              <a:t>조건</a:t>
            </a:r>
            <a:r>
              <a:rPr lang="en-US" altLang="ko-KR" sz="2400" dirty="0"/>
              <a:t>1 and </a:t>
            </a:r>
            <a:r>
              <a:rPr lang="ko-KR" altLang="en-US" sz="2400" dirty="0"/>
              <a:t>조건</a:t>
            </a:r>
            <a:r>
              <a:rPr lang="en-US" altLang="ko-KR" sz="2400" dirty="0"/>
              <a:t>2;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24" y="3138346"/>
            <a:ext cx="341995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None/>
            </a:pPr>
            <a:r>
              <a:rPr lang="en-US" altLang="ko-KR" sz="2400" dirty="0"/>
              <a:t>  6) like </a:t>
            </a:r>
            <a:r>
              <a:rPr lang="ko-KR" altLang="en-US" sz="2400" dirty="0"/>
              <a:t>조건 조회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like ‘%</a:t>
            </a:r>
            <a:r>
              <a:rPr lang="ko-KR" altLang="en-US" sz="2400" dirty="0"/>
              <a:t>일부 글자</a:t>
            </a:r>
            <a:r>
              <a:rPr lang="en-US" altLang="ko-KR" sz="2400" dirty="0"/>
              <a:t>%’;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57" y="1460352"/>
            <a:ext cx="285789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1. </a:t>
            </a:r>
            <a:r>
              <a:rPr lang="ko-KR" altLang="en-US" sz="2400" dirty="0"/>
              <a:t>고객관리대장 테이블의 </a:t>
            </a:r>
            <a:r>
              <a:rPr lang="ko-KR" altLang="en-US" sz="2400" dirty="0" err="1"/>
              <a:t>고객등급에</a:t>
            </a:r>
            <a:r>
              <a:rPr lang="ko-KR" altLang="en-US" sz="2400" dirty="0"/>
              <a:t> </a:t>
            </a:r>
            <a:r>
              <a:rPr lang="en-US" altLang="ko-KR" sz="2400" dirty="0"/>
              <a:t>VIP</a:t>
            </a:r>
            <a:r>
              <a:rPr lang="ko-KR" altLang="en-US" sz="2400" dirty="0"/>
              <a:t>인 사람의 이름과 등급을 모두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2. </a:t>
            </a:r>
            <a:r>
              <a:rPr lang="ko-KR" altLang="en-US" sz="2400" dirty="0"/>
              <a:t>고객관리대장 테이블의 연락처에 </a:t>
            </a:r>
            <a:r>
              <a:rPr lang="en-US" altLang="ko-KR" sz="2400" dirty="0"/>
              <a:t>11</a:t>
            </a:r>
            <a:r>
              <a:rPr lang="ko-KR" altLang="en-US" sz="2400" dirty="0"/>
              <a:t>이 포함된 사람의 이름과</a:t>
            </a:r>
            <a:r>
              <a:rPr lang="en-US" altLang="ko-KR" sz="2400" dirty="0"/>
              <a:t> </a:t>
            </a:r>
            <a:r>
              <a:rPr lang="ko-KR" altLang="en-US" sz="2400" dirty="0"/>
              <a:t>연락처를 모두 출력 하시오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3. </a:t>
            </a:r>
            <a:r>
              <a:rPr lang="ko-KR" altLang="en-US" sz="2400" dirty="0"/>
              <a:t>우편번호가 </a:t>
            </a:r>
            <a:r>
              <a:rPr lang="en-US" altLang="ko-KR" sz="2400" dirty="0"/>
              <a:t>8</a:t>
            </a:r>
            <a:r>
              <a:rPr lang="ko-KR" altLang="en-US" sz="2400" dirty="0"/>
              <a:t>로 시작하는 사람들의 고객관리번호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 </a:t>
            </a:r>
            <a:r>
              <a:rPr lang="ko-KR" altLang="en-US" sz="2400" dirty="0"/>
              <a:t>우편번호</a:t>
            </a:r>
            <a:r>
              <a:rPr lang="en-US" altLang="ko-KR" sz="2400" dirty="0"/>
              <a:t>, </a:t>
            </a:r>
            <a:r>
              <a:rPr lang="ko-KR" altLang="en-US" sz="2400" dirty="0"/>
              <a:t>나이를 출력 하시오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4. </a:t>
            </a:r>
            <a:r>
              <a:rPr lang="ko-KR" altLang="en-US" sz="2400" dirty="0"/>
              <a:t>나이가 </a:t>
            </a:r>
            <a:r>
              <a:rPr lang="en-US" altLang="ko-KR" sz="2400" dirty="0"/>
              <a:t>30</a:t>
            </a:r>
            <a:r>
              <a:rPr lang="ko-KR" altLang="en-US" sz="2400" dirty="0"/>
              <a:t>세 미만의 </a:t>
            </a:r>
            <a:r>
              <a:rPr lang="ko-KR" altLang="en-US" sz="2400" dirty="0" err="1"/>
              <a:t>고객이름과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고객등급</a:t>
            </a:r>
            <a:r>
              <a:rPr lang="en-US" altLang="ko-KR" sz="2400" dirty="0"/>
              <a:t>, </a:t>
            </a:r>
            <a:r>
              <a:rPr lang="ko-KR" altLang="en-US" sz="2400" dirty="0"/>
              <a:t>나이를 모두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8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Pages>78</Pages>
  <Words>859</Words>
  <Characters>0</Characters>
  <Application>Microsoft Office PowerPoint</Application>
  <DocSecurity>0</DocSecurity>
  <PresentationFormat>와이드스크린</PresentationFormat>
  <Lines>0</Lines>
  <Paragraphs>143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30_Office 테마</vt:lpstr>
      <vt:lpstr>Office theme</vt:lpstr>
      <vt:lpstr>6강 SQL Select, Union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92</cp:revision>
  <dcterms:modified xsi:type="dcterms:W3CDTF">2022-06-02T07:49:52Z</dcterms:modified>
  <cp:version>9.104.121.46349</cp:version>
</cp:coreProperties>
</file>