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38" r:id="rId13"/>
  </p:sldMasterIdLst>
  <p:sldIdLst>
    <p:sldId id="331" r:id="rId15"/>
    <p:sldId id="322" r:id="rId16"/>
    <p:sldId id="321" r:id="rId17"/>
    <p:sldId id="329" r:id="rId18"/>
    <p:sldId id="330" r:id="rId19"/>
    <p:sldId id="274" r:id="rId20"/>
    <p:sldId id="257" r:id="rId21"/>
    <p:sldId id="260" r:id="rId22"/>
    <p:sldId id="258" r:id="rId23"/>
    <p:sldId id="261" r:id="rId24"/>
    <p:sldId id="328" r:id="rId25"/>
    <p:sldId id="326" r:id="rId26"/>
    <p:sldId id="265" r:id="rId27"/>
    <p:sldId id="264" r:id="rId28"/>
    <p:sldId id="266" r:id="rId29"/>
    <p:sldId id="268" r:id="rId30"/>
    <p:sldId id="267" r:id="rId31"/>
    <p:sldId id="270" r:id="rId32"/>
    <p:sldId id="271" r:id="rId33"/>
    <p:sldId id="272" r:id="rId34"/>
    <p:sldId id="273" r:id="rId35"/>
    <p:sldId id="277" r:id="rId36"/>
    <p:sldId id="276" r:id="rId37"/>
    <p:sldId id="278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75" r:id="rId46"/>
    <p:sldId id="288" r:id="rId47"/>
    <p:sldId id="327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6" r:id="rId65"/>
    <p:sldId id="307" r:id="rId66"/>
    <p:sldId id="308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7" r:id="rId75"/>
    <p:sldId id="318" r:id="rId7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6762D4-1208-40BD-9F6F-89907E02A741}">
          <p14:sldIdLst>
            <p14:sldId id="331"/>
            <p14:sldId id="322"/>
            <p14:sldId id="321"/>
            <p14:sldId id="329"/>
            <p14:sldId id="330"/>
            <p14:sldId id="274"/>
          </p14:sldIdLst>
        </p14:section>
        <p14:section name="html" id="{596762D4-1208-40BD-9F6F-89907E02A742}">
          <p14:sldIdLst>
            <p14:sldId id="257"/>
            <p14:sldId id="260"/>
            <p14:sldId id="258"/>
            <p14:sldId id="261"/>
            <p14:sldId id="328"/>
            <p14:sldId id="326"/>
            <p14:sldId id="265"/>
            <p14:sldId id="264"/>
            <p14:sldId id="266"/>
            <p14:sldId id="268"/>
            <p14:sldId id="267"/>
            <p14:sldId id="270"/>
            <p14:sldId id="271"/>
            <p14:sldId id="272"/>
            <p14:sldId id="273"/>
            <p14:sldId id="277"/>
            <p14:sldId id="276"/>
            <p14:sldId id="278"/>
            <p14:sldId id="281"/>
            <p14:sldId id="282"/>
            <p14:sldId id="283"/>
            <p14:sldId id="284"/>
            <p14:sldId id="285"/>
            <p14:sldId id="286"/>
            <p14:sldId id="287"/>
            <p14:sldId id="275"/>
          </p14:sldIdLst>
        </p14:section>
        <p14:section name="css" id="{596762D4-1208-40BD-9F6F-89907E02A743}">
          <p14:sldIdLst>
            <p14:sldId id="288"/>
            <p14:sldId id="327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</p14:sldIdLst>
        </p14:section>
        <p14:section name="javascript" id="{596762D4-1208-40BD-9F6F-89907E02A744}">
          <p14:sldIdLst>
            <p14:sldId id="310"/>
            <p14:sldId id="311"/>
            <p14:sldId id="312"/>
            <p14:sldId id="313"/>
            <p14:sldId id="314"/>
            <p14:sldId id="315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pos="409" userDrawn="1">
          <p15:clr>
            <a:srgbClr val="A4A3A4"/>
          </p15:clr>
        </p15:guide>
        <p15:guide id="2" orient="horz" pos="2154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3003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88" y="96"/>
      </p:cViewPr>
      <p:guideLst>
        <p:guide pos="409"/>
        <p:guide orient="horz"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slide" Target="slides/slide32.xml"></Relationship><Relationship Id="rId47" Type="http://schemas.openxmlformats.org/officeDocument/2006/relationships/slide" Target="slides/slide33.xml"></Relationship><Relationship Id="rId48" Type="http://schemas.openxmlformats.org/officeDocument/2006/relationships/slide" Target="slides/slide34.xml"></Relationship><Relationship Id="rId49" Type="http://schemas.openxmlformats.org/officeDocument/2006/relationships/slide" Target="slides/slide35.xml"></Relationship><Relationship Id="rId50" Type="http://schemas.openxmlformats.org/officeDocument/2006/relationships/slide" Target="slides/slide36.xml"></Relationship><Relationship Id="rId51" Type="http://schemas.openxmlformats.org/officeDocument/2006/relationships/slide" Target="slides/slide37.xml"></Relationship><Relationship Id="rId52" Type="http://schemas.openxmlformats.org/officeDocument/2006/relationships/slide" Target="slides/slide38.xml"></Relationship><Relationship Id="rId53" Type="http://schemas.openxmlformats.org/officeDocument/2006/relationships/slide" Target="slides/slide39.xml"></Relationship><Relationship Id="rId54" Type="http://schemas.openxmlformats.org/officeDocument/2006/relationships/slide" Target="slides/slide40.xml"></Relationship><Relationship Id="rId55" Type="http://schemas.openxmlformats.org/officeDocument/2006/relationships/slide" Target="slides/slide41.xml"></Relationship><Relationship Id="rId56" Type="http://schemas.openxmlformats.org/officeDocument/2006/relationships/slide" Target="slides/slide42.xml"></Relationship><Relationship Id="rId57" Type="http://schemas.openxmlformats.org/officeDocument/2006/relationships/slide" Target="slides/slide43.xml"></Relationship><Relationship Id="rId58" Type="http://schemas.openxmlformats.org/officeDocument/2006/relationships/slide" Target="slides/slide44.xml"></Relationship><Relationship Id="rId59" Type="http://schemas.openxmlformats.org/officeDocument/2006/relationships/slide" Target="slides/slide45.xml"></Relationship><Relationship Id="rId60" Type="http://schemas.openxmlformats.org/officeDocument/2006/relationships/slide" Target="slides/slide46.xml"></Relationship><Relationship Id="rId61" Type="http://schemas.openxmlformats.org/officeDocument/2006/relationships/slide" Target="slides/slide47.xml"></Relationship><Relationship Id="rId62" Type="http://schemas.openxmlformats.org/officeDocument/2006/relationships/slide" Target="slides/slide48.xml"></Relationship><Relationship Id="rId63" Type="http://schemas.openxmlformats.org/officeDocument/2006/relationships/slide" Target="slides/slide49.xml"></Relationship><Relationship Id="rId64" Type="http://schemas.openxmlformats.org/officeDocument/2006/relationships/slide" Target="slides/slide50.xml"></Relationship><Relationship Id="rId65" Type="http://schemas.openxmlformats.org/officeDocument/2006/relationships/slide" Target="slides/slide51.xml"></Relationship><Relationship Id="rId66" Type="http://schemas.openxmlformats.org/officeDocument/2006/relationships/slide" Target="slides/slide52.xml"></Relationship><Relationship Id="rId67" Type="http://schemas.openxmlformats.org/officeDocument/2006/relationships/slide" Target="slides/slide53.xml"></Relationship><Relationship Id="rId68" Type="http://schemas.openxmlformats.org/officeDocument/2006/relationships/slide" Target="slides/slide54.xml"></Relationship><Relationship Id="rId69" Type="http://schemas.openxmlformats.org/officeDocument/2006/relationships/slide" Target="slides/slide55.xml"></Relationship><Relationship Id="rId70" Type="http://schemas.openxmlformats.org/officeDocument/2006/relationships/slide" Target="slides/slide56.xml"></Relationship><Relationship Id="rId71" Type="http://schemas.openxmlformats.org/officeDocument/2006/relationships/slide" Target="slides/slide57.xml"></Relationship><Relationship Id="rId72" Type="http://schemas.openxmlformats.org/officeDocument/2006/relationships/slide" Target="slides/slide58.xml"></Relationship><Relationship Id="rId73" Type="http://schemas.openxmlformats.org/officeDocument/2006/relationships/slide" Target="slides/slide59.xml"></Relationship><Relationship Id="rId74" Type="http://schemas.openxmlformats.org/officeDocument/2006/relationships/slide" Target="slides/slide60.xml"></Relationship><Relationship Id="rId75" Type="http://schemas.openxmlformats.org/officeDocument/2006/relationships/slide" Target="slides/slide61.xml"></Relationship><Relationship Id="rId76" Type="http://schemas.openxmlformats.org/officeDocument/2006/relationships/slide" Target="slides/slide62.xml"></Relationship><Relationship Id="rId77" Type="http://schemas.openxmlformats.org/officeDocument/2006/relationships/viewProps" Target="viewProps.xml"></Relationship><Relationship Id="rId78" Type="http://schemas.openxmlformats.org/officeDocument/2006/relationships/presProps" Target="presProps.xml"></Relationship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0,'5'0,"8"0,10 0,14 0,12 0,9 0,7 0,5 0,13 0,1 0,-6 0,-12 0,-13 0,-12 0,-13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0,'4'0,"9"0,15 0,13 0,13 0,8 0,14 0,2 0,-4 0,-12 0,-11 0,-11 0,-8 0,-6 0,-3 0,-2 0,-4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25,'11'-4,"0"-1,1 2,0-1,0 2,-1 0,20-2,79 4,-58 1,572-1,-604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71,'1'-2,"-1"1,0-1,1 1,-1-1,1 1,0 0,-1-1,1 1,0 0,0-1,0 1,0 0,0 0,0 0,0 0,0 0,0 0,0 0,1 0,-1 1,0-1,1 0,-1 1,1-1,1 0,40-10,34 3,1 4,95 5,-18 1,214-12,148-2,-484 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28,'1'-1,"-1"0,1 0,-1-1,1 1,0 1,-1-1,1 0,0 0,0 0,0 0,0 0,-1 1,1-1,0 0,0 1,0-1,1 1,-1-1,0 1,0-1,0 1,0 0,0 0,0-1,1 1,-1 0,1 0,43-3,-38 2,618-4,-351 8,601-3,-834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0,'861'0,"-837"0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5 0,'-4'0,"7"0,10 0,12 0,8 0,12 0,9 0,0 0,-2 0,-5 0,-7 0,-6 0,-9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24,'4'-4,"9"-1,7 0,11 1,17 1,7 2,0 0,-3 0,-6 1,-7 0,-5 1,-10-1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25,'0'-4,"4"-1,5 0,13 1,11 1,7 1,14 1,0 1,8 0,17 0,6 0,2 0,-11 0,-18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1,'1355'0,"-1327"0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1264,'225'0,"587"8,-9 68,-633-41,-113-20,1-3,0-3,75 3,485-16,-596 3,-1-2,0-1,1 0,-1-1,38-16,34-8,-46 19,-28 7,0 0,0-2,-1 0,0-1,25-12,-41 16,1 0,-1 0,0-1,1 1,-1 0,0-1,0 1,-1-1,1 0,0 0,-1 0,0 0,1 0,-1 0,-1 0,1 0,0 0,0-5,-1-65,-1 50,0-81,2 0,-5 1,-29-173,26 245,0 1,-3-1,0 2,-1-1,-2 1,-2 1,0 1,-1 0,-2 0,-1 2,-1 1,-1 0,-30-26,30 33,0 1,-1 1,0 1,-2 0,1 2,-1 1,-1 1,-45-12,23 13,-1 1,1 2,-2 3,-47 2,-1281 6,1138-5,-2 11,43 0,152-10,0 2,0 3,1 1,-65 19,104-24,0 0,1 1,-1 0,1 0,0 1,0-1,0 1,1 0,-1 1,1-1,0 1,0-1,1 1,-1 1,1-1,-5 10,-2 10,0 0,-9 43,7-25,-30 74,27-79,1 1,1 1,3 0,1 0,-5 58,16 266,-1-356,0 0,0 0,1 0,1-1,-1 1,1 0,0-1,7 11,-1-4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1,'1394'0,"-1366"0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0,'660'0,"-636"2,0 0,28 7,43 3,10-1,-71-5,46 0,-54-4,45 7,22 3,19-1,-75-5,49 1,1349-8,-1280 13,2 0,462-13,-593 2,0 2,26 5,46 4,-31-10,228-5,-226-9,-49 8,1 1,32-2,-12 5,-25 2,-1-2,1 0,0-1,-1 0,1-1,-1-1,1-1,23-8,-24 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1,'4'0,"5"0,9 0,9 0,5 0,0 0,7 0,0 0,-2 0,-3 0,-8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2,'388'-1,"422"3,-707 4,124 24,-34-2,60-19,-41-4,236 17,-175-11,32-6,120 9,-8-4,-27-2,460 9,-541-20,78 6,415-7,-562-5,205-5,16-3,-430 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2,'134'-2,"147"5,-206 9,-54-8,0 0,30 0,485-5,-516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3,'112'-1,"27"0,147 17,-182-8,126-5,-120-5,-90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1,'1120'0,"-1100"0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981 1166,'-8'6,"0"-1,0-1,0 0,-1 0,0-1,1 0,-1 0,0-1,0 0,-1-1,-10 1,-7 2,11-1,-31 6,-55 3,85-11,0-1,-1-1,1-1,0 0,0-1,-30-10,12 1,1-2,0-2,1-1,1-2,1-1,-41-33,50 34,0-1,2-1,0-1,2 0,0-2,1 0,2-1,-22-46,24 39,2-2,1 0,1 0,-7-69,11 38,7-117,-1 172,0-1,1 0,0 1,1-1,0 1,0 0,1 0,1 0,0 0,0 1,0 0,1 0,1 0,0 1,0 0,11-10,-5 8,0 0,0 1,1 0,1 1,-1 1,1 1,0 0,1 0,-1 2,21-4,23-4,44-9,0 4,189-6,-269 22,0 2,-1 0,1 1,-1 1,0 1,0 1,0 1,0 1,-1 1,33 17,-40-18,0 2,-1-1,0 2,-1 0,0 0,-1 1,0 0,-1 1,0 1,0-1,-2 2,1-1,-2 1,0 0,0 1,7 26,-5-9,-2 1,-1 0,-1 0,-2 1,-2-1,-1 1,-4 37,2-60,-1 0,0 0,0 0,-1 0,-1 0,0-1,0 0,-10 14,1-4,-1 0,-32 31,34-40,0-1,-26 16,1-1,-99 71,116-81,0-1,-1-1,-26 12,-12 7,41-23,0-1,-1-1,0-1,0-1,-1 0,-40 3,-44 10,18 3,58-13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24,'288'-12,"-23"1,784 10,-500 2,-504 2,0 1,55 13,-51-8,79 5,78-2,56 0,254 14,-192-4,-47-1,117 4,-133-28,250 5,-378 9,32 1,-104-15,0-2,76-18,-16 3,-102 17,39-4,0-3,93-29,-141 35,10-3,0 0,36-6,-2-2,-38 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1 68,'116'1,"126"-3,-85-21,-92 14,-27 2,67-1,-87 7,0 0,27-7,-10 1,-15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24,'683'0,"-657"-1,52-10,-52 6,47-2,-53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units="cm"/>
          <inkml:channel name="Y" type="integer" max="2" units="cm"/>
        </inkml:traceFormat>
        <inkml:channelProperties>
          <inkml:channelProperty channel="X" name="resolution" value="1000.000000" units="1/cm"/>
          <inkml:channelProperty channel="Y" name="resolution" value="1000.000000" units="1/cm"/>
        </inkml:channelProperties>
      </inkml:inkSource>
    </inkml:context>
    <inkml:brush xml:id="br0">
      <inkml:brushProperty name="width" value="0.050000" units="cm"/>
      <inkml:brushProperty name="height" value="0.050000" units="cm"/>
      <inkml:brushProperty name="color" value="#e71224"/>
      <inkml:brushProperty name="fitToCurve" value="1"/>
    </inkml:brush>
  </inkml:definitions>
  <inkml:trace contextRef="#ctx0" brushRef="#br0">0 1,'822'0,"-804"0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0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6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2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4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6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6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93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2021-06-28(Mon)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14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87" Type="http://schemas.openxmlformats.org/officeDocument/2006/relationships/customXml" Target="../ink/ink7.xml"></Relationship><Relationship Id="rId88" Type="http://schemas.openxmlformats.org/officeDocument/2006/relationships/image" Target="../media/fImage8361596827.emf"></Relationship><Relationship Id="rId89" Type="http://schemas.openxmlformats.org/officeDocument/2006/relationships/customXml" Target="../ink/ink8.xml"></Relationship><Relationship Id="rId90" Type="http://schemas.openxmlformats.org/officeDocument/2006/relationships/image" Target="../media/fImage6361609961.emf"></Relationship><Relationship Id="rId91" Type="http://schemas.openxmlformats.org/officeDocument/2006/relationships/customXml" Target="../ink/ink9.xml"></Relationship><Relationship Id="rId92" Type="http://schemas.openxmlformats.org/officeDocument/2006/relationships/image" Target="../media/fImage476161491.emf"></Relationship><Relationship Id="rId93" Type="http://schemas.openxmlformats.org/officeDocument/2006/relationships/customXml" Target="../ink/ink10.xml"></Relationship><Relationship Id="rId94" Type="http://schemas.openxmlformats.org/officeDocument/2006/relationships/image" Target="../media/fImage9961622995.emf"></Relationship><Relationship Id="rId95" Type="http://schemas.openxmlformats.org/officeDocument/2006/relationships/customXml" Target="../ink/ink11.xml"></Relationship><Relationship Id="rId96" Type="http://schemas.openxmlformats.org/officeDocument/2006/relationships/image" Target="../media/fImage10761631942.emf"></Relationship><Relationship Id="rId97" Type="http://schemas.openxmlformats.org/officeDocument/2006/relationships/customXml" Target="../ink/ink12.xml"></Relationship><Relationship Id="rId98" Type="http://schemas.openxmlformats.org/officeDocument/2006/relationships/image" Target="../media/fImage8361644827.emf"></Relationship><Relationship Id="rId99" Type="http://schemas.openxmlformats.org/officeDocument/2006/relationships/customXml" Target="../ink/ink13.xml"></Relationship><Relationship Id="rId100" Type="http://schemas.openxmlformats.org/officeDocument/2006/relationships/image" Target="../media/fImage17561655436.emf"></Relationship><Relationship Id="rId101" Type="http://schemas.openxmlformats.org/officeDocument/2006/relationships/customXml" Target="../ink/ink14.xml"></Relationship><Relationship Id="rId102" Type="http://schemas.openxmlformats.org/officeDocument/2006/relationships/image" Target="../media/fImage17161662391.emf"></Relationship><Relationship Id="rId103" Type="http://schemas.openxmlformats.org/officeDocument/2006/relationships/customXml" Target="../ink/ink15.xml"></Relationship><Relationship Id="rId104" Type="http://schemas.openxmlformats.org/officeDocument/2006/relationships/image" Target="../media/fImage4761674604.emf"></Relationship><Relationship Id="rId105" Type="http://schemas.openxmlformats.org/officeDocument/2006/relationships/customXml" Target="../ink/ink16.xml"></Relationship><Relationship Id="rId106" Type="http://schemas.openxmlformats.org/officeDocument/2006/relationships/image" Target="../media/fImage9161683902.emf"></Relationship><Relationship Id="rId107" Type="http://schemas.openxmlformats.org/officeDocument/2006/relationships/customXml" Target="../ink/ink17.xml"></Relationship><Relationship Id="rId108" Type="http://schemas.openxmlformats.org/officeDocument/2006/relationships/image" Target="../media/fImage876169153.emf"></Relationship><Relationship Id="rId109" Type="http://schemas.openxmlformats.org/officeDocument/2006/relationships/customXml" Target="../ink/ink18.xml"></Relationship><Relationship Id="rId110" Type="http://schemas.openxmlformats.org/officeDocument/2006/relationships/image" Target="../media/fImage956170292.emf"></Relationship><Relationship Id="rId111" Type="http://schemas.openxmlformats.org/officeDocument/2006/relationships/customXml" Target="../ink/ink19.xml"></Relationship><Relationship Id="rId112" Type="http://schemas.openxmlformats.org/officeDocument/2006/relationships/image" Target="../media/fImage4761712382.emf"></Relationship><Relationship Id="rId113" Type="http://schemas.openxmlformats.org/officeDocument/2006/relationships/customXml" Target="../ink/ink20.xml"></Relationship><Relationship Id="rId114" Type="http://schemas.openxmlformats.org/officeDocument/2006/relationships/image" Target="../media/fImage4761727421.emf"></Relationship><Relationship Id="rId115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21.png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24.png"></Relationship><Relationship Id="rId2" Type="http://schemas.openxmlformats.org/officeDocument/2006/relationships/image" Target="../media/image23.png"></Relationship><Relationship Id="rId4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image" Target="../media/fImage5386150641.png"></Relationship><Relationship Id="rId2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image25.png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image26.png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4" Type="http://schemas.openxmlformats.org/officeDocument/2006/relationships/image" Target="../media/image33.png"></Relationship><Relationship Id="rId9" Type="http://schemas.openxmlformats.org/officeDocument/2006/relationships/customXml" Target="../ink/ink55.xml"></Relationship><Relationship Id="rId10" Type="http://schemas.openxmlformats.org/officeDocument/2006/relationships/image" Target="../media/fImage4446188467.emf"></Relationship><Relationship Id="rId1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5" Type="http://schemas.openxmlformats.org/officeDocument/2006/relationships/image" Target="../media/image32.png"></Relationship><Relationship Id="rId4" Type="http://schemas.openxmlformats.org/officeDocument/2006/relationships/image" Target="../media/image31.png"></Relationship><Relationship Id="rId10" Type="http://schemas.openxmlformats.org/officeDocument/2006/relationships/customXml" Target="../ink/ink56.xml"></Relationship><Relationship Id="rId11" Type="http://schemas.openxmlformats.org/officeDocument/2006/relationships/image" Target="../media/fImage4445946334.emf"></Relationship><Relationship Id="rId12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image34.png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8" Type="http://schemas.openxmlformats.org/officeDocument/2006/relationships/customXml" Target="../ink/ink57.xml"></Relationship><Relationship Id="rId9" Type="http://schemas.openxmlformats.org/officeDocument/2006/relationships/image" Target="../media/fImage4446636500.emf"></Relationship><Relationship Id="rId10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8" Type="http://schemas.openxmlformats.org/officeDocument/2006/relationships/image" Target="../media/image43.png"></Relationship><Relationship Id="rId7" Type="http://schemas.openxmlformats.org/officeDocument/2006/relationships/image" Target="../media/image42.png"></Relationship><Relationship Id="rId6" Type="http://schemas.openxmlformats.org/officeDocument/2006/relationships/image" Target="../media/image41.png"></Relationship><Relationship Id="rId5" Type="http://schemas.openxmlformats.org/officeDocument/2006/relationships/image" Target="../media/image40.png"></Relationship><Relationship Id="rId4" Type="http://schemas.openxmlformats.org/officeDocument/2006/relationships/image" Target="../media/image39.png"></Relationship><Relationship Id="rId9" Type="http://schemas.openxmlformats.org/officeDocument/2006/relationships/image" Target="../media/image44.png"></Relationship><Relationship Id="rId12" Type="http://schemas.openxmlformats.org/officeDocument/2006/relationships/customXml" Target="../ink/ink21.xml"></Relationship><Relationship Id="rId13" Type="http://schemas.openxmlformats.org/officeDocument/2006/relationships/image" Target="../media/fImage4446131726.emf"></Relationship><Relationship Id="rId14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6" Type="http://schemas.openxmlformats.org/officeDocument/2006/relationships/customXml" Target="../ink/ink22.xml"></Relationship><Relationship Id="rId7" Type="http://schemas.openxmlformats.org/officeDocument/2006/relationships/image" Target="../media/fImage4446414771.emf"></Relationship><Relationship Id="rId8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3" Type="http://schemas.openxmlformats.org/officeDocument/2006/relationships/image" Target="../media/image46.png"></Relationship><Relationship Id="rId2" Type="http://schemas.openxmlformats.org/officeDocument/2006/relationships/image" Target="../media/image45.png"></Relationship><Relationship Id="rId4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5" Type="http://schemas.openxmlformats.org/officeDocument/2006/relationships/image" Target="../media/image48.png"></Relationship><Relationship Id="rId4" Type="http://schemas.openxmlformats.org/officeDocument/2006/relationships/image" Target="../media/image47.png"></Relationship><Relationship Id="rId8" Type="http://schemas.openxmlformats.org/officeDocument/2006/relationships/customXml" Target="../ink/ink23.xml"></Relationship><Relationship Id="rId9" Type="http://schemas.openxmlformats.org/officeDocument/2006/relationships/image" Target="../media/fImage4446861538.emf"></Relationship><Relationship Id="rId10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3" Type="http://schemas.openxmlformats.org/officeDocument/2006/relationships/image" Target="../media/image50.png"></Relationship><Relationship Id="rId2" Type="http://schemas.openxmlformats.org/officeDocument/2006/relationships/image" Target="../media/image49.png"></Relationship><Relationship Id="rId4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image51.png"></Relationship><Relationship Id="rId3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4" Type="http://schemas.openxmlformats.org/officeDocument/2006/relationships/image" Target="../media/image30.png"></Relationship><Relationship Id="rId7" Type="http://schemas.openxmlformats.org/officeDocument/2006/relationships/customXml" Target="../ink/ink24.xml"></Relationship><Relationship Id="rId8" Type="http://schemas.openxmlformats.org/officeDocument/2006/relationships/image" Target="../media/fImage4444488716.emf"></Relationship><Relationship Id="rId9" Type="http://schemas.openxmlformats.org/officeDocument/2006/relationships/slideLayout" Target="../slideLayouts/slideLayout2.xml"></Relationship></Relationships>
</file>

<file path=ppt/slides/_rels/slide33.xml.rels><?xml version="1.0" encoding="UTF-8"?>
<Relationships xmlns="http://schemas.openxmlformats.org/package/2006/relationships"><Relationship Id="rId6" Type="http://schemas.openxmlformats.org/officeDocument/2006/relationships/customXml" Target="../ink/ink25.xml"></Relationship><Relationship Id="rId7" Type="http://schemas.openxmlformats.org/officeDocument/2006/relationships/image" Target="../media/fImage4447571869.emf"></Relationship><Relationship Id="rId8" Type="http://schemas.openxmlformats.org/officeDocument/2006/relationships/slideLayout" Target="../slideLayouts/slideLayout2.xml"></Relationship></Relationships>
</file>

<file path=ppt/slides/_rels/slide3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5.xml.rels><?xml version="1.0" encoding="UTF-8"?>
<Relationships xmlns="http://schemas.openxmlformats.org/package/2006/relationships"><Relationship Id="rId5" Type="http://schemas.openxmlformats.org/officeDocument/2006/relationships/image" Target="../media/image53.png"></Relationship><Relationship Id="rId4" Type="http://schemas.openxmlformats.org/officeDocument/2006/relationships/image" Target="../media/image52.png"></Relationship><Relationship Id="rId14" Type="http://schemas.openxmlformats.org/officeDocument/2006/relationships/image" Target="../media/fImage4447169718.emf"></Relationship><Relationship Id="rId16" Type="http://schemas.openxmlformats.org/officeDocument/2006/relationships/image" Target="../media/fImage19567199895.emf"></Relationship><Relationship Id="rId18" Type="http://schemas.openxmlformats.org/officeDocument/2006/relationships/image" Target="../media/fImage8367235447.emf"></Relationship><Relationship Id="rId19" Type="http://schemas.openxmlformats.org/officeDocument/2006/relationships/customXml" Target="../ink/ink26.xml"></Relationship><Relationship Id="rId20" Type="http://schemas.openxmlformats.org/officeDocument/2006/relationships/image" Target="../media/fImage4447799912.emf"></Relationship><Relationship Id="rId21" Type="http://schemas.openxmlformats.org/officeDocument/2006/relationships/customXml" Target="../ink/ink27.xml"></Relationship><Relationship Id="rId22" Type="http://schemas.openxmlformats.org/officeDocument/2006/relationships/image" Target="../media/fImage19567825667.emf"></Relationship><Relationship Id="rId23" Type="http://schemas.openxmlformats.org/officeDocument/2006/relationships/customXml" Target="../ink/ink28.xml"></Relationship><Relationship Id="rId24" Type="http://schemas.openxmlformats.org/officeDocument/2006/relationships/image" Target="../media/fImage8367886299.emf"></Relationship><Relationship Id="rId25" Type="http://schemas.openxmlformats.org/officeDocument/2006/relationships/slideLayout" Target="../slideLayouts/slideLayout2.xml"></Relationship></Relationships>
</file>

<file path=ppt/slides/_rels/slide36.xml.rels><?xml version="1.0" encoding="UTF-8"?>
<Relationships xmlns="http://schemas.openxmlformats.org/package/2006/relationships"><Relationship Id="rId5" Type="http://schemas.openxmlformats.org/officeDocument/2006/relationships/image" Target="../media/image58.png"></Relationship><Relationship Id="rId4" Type="http://schemas.openxmlformats.org/officeDocument/2006/relationships/image" Target="../media/image57.png"></Relationship><Relationship Id="rId8" Type="http://schemas.openxmlformats.org/officeDocument/2006/relationships/customXml" Target="../ink/ink29.xml"></Relationship><Relationship Id="rId9" Type="http://schemas.openxmlformats.org/officeDocument/2006/relationships/image" Target="../media/fImage4448107035.emf"></Relationship><Relationship Id="rId10" Type="http://schemas.openxmlformats.org/officeDocument/2006/relationships/slideLayout" Target="../slideLayouts/slideLayout2.xml"></Relationship></Relationships>
</file>

<file path=ppt/slides/_rels/slide37.xml.rels><?xml version="1.0" encoding="UTF-8"?>
<Relationships xmlns="http://schemas.openxmlformats.org/package/2006/relationships"><Relationship Id="rId8" Type="http://schemas.openxmlformats.org/officeDocument/2006/relationships/image" Target="../media/image61.png"></Relationship><Relationship Id="rId5" Type="http://schemas.openxmlformats.org/officeDocument/2006/relationships/image" Target="../media/image58.png"></Relationship><Relationship Id="rId4" Type="http://schemas.openxmlformats.org/officeDocument/2006/relationships/image" Target="../media/image59.png"></Relationship><Relationship Id="rId13" Type="http://schemas.openxmlformats.org/officeDocument/2006/relationships/customXml" Target="../ink/ink30.xml"></Relationship><Relationship Id="rId14" Type="http://schemas.openxmlformats.org/officeDocument/2006/relationships/image" Target="../media/fImage4448349894.emf"></Relationship><Relationship Id="rId15" Type="http://schemas.openxmlformats.org/officeDocument/2006/relationships/customXml" Target="../ink/ink31.xml"></Relationship><Relationship Id="rId16" Type="http://schemas.openxmlformats.org/officeDocument/2006/relationships/image" Target="../media/fImage12368378703.emf"></Relationship><Relationship Id="rId17" Type="http://schemas.openxmlformats.org/officeDocument/2006/relationships/slideLayout" Target="../slideLayouts/slideLayout2.xml"></Relationship></Relationships>
</file>

<file path=ppt/slides/_rels/slide38.xml.rels><?xml version="1.0" encoding="UTF-8"?>
<Relationships xmlns="http://schemas.openxmlformats.org/package/2006/relationships"><Relationship Id="rId5" Type="http://schemas.openxmlformats.org/officeDocument/2006/relationships/image" Target="../media/image63.png"></Relationship><Relationship Id="rId4" Type="http://schemas.openxmlformats.org/officeDocument/2006/relationships/image" Target="../media/image62.png"></Relationship><Relationship Id="rId8" Type="http://schemas.openxmlformats.org/officeDocument/2006/relationships/customXml" Target="../ink/ink32.xml"></Relationship><Relationship Id="rId9" Type="http://schemas.openxmlformats.org/officeDocument/2006/relationships/image" Target="../media/fImage4448603811.emf"></Relationship><Relationship Id="rId10" Type="http://schemas.openxmlformats.org/officeDocument/2006/relationships/slideLayout" Target="../slideLayouts/slideLayout2.xml"></Relationship></Relationships>
</file>

<file path=ppt/slides/_rels/slide39.xml.rels><?xml version="1.0" encoding="UTF-8"?>
<Relationships xmlns="http://schemas.openxmlformats.org/package/2006/relationships"><Relationship Id="rId6" Type="http://schemas.openxmlformats.org/officeDocument/2006/relationships/image" Target="../media/image66.png"></Relationship><Relationship Id="rId5" Type="http://schemas.openxmlformats.org/officeDocument/2006/relationships/image" Target="../media/image65.png"></Relationship><Relationship Id="rId4" Type="http://schemas.openxmlformats.org/officeDocument/2006/relationships/image" Target="../media/image64.png"></Relationship><Relationship Id="rId21" Type="http://schemas.openxmlformats.org/officeDocument/2006/relationships/customXml" Target="../ink/ink33.xml"></Relationship><Relationship Id="rId22" Type="http://schemas.openxmlformats.org/officeDocument/2006/relationships/image" Target="../media/fImage4448851322.emf"></Relationship><Relationship Id="rId23" Type="http://schemas.openxmlformats.org/officeDocument/2006/relationships/customXml" Target="../ink/ink34.xml"></Relationship><Relationship Id="rId24" Type="http://schemas.openxmlformats.org/officeDocument/2006/relationships/image" Target="../media/fImage716890333.emf"></Relationship><Relationship Id="rId25" Type="http://schemas.openxmlformats.org/officeDocument/2006/relationships/customXml" Target="../ink/ink35.xml"></Relationship><Relationship Id="rId26" Type="http://schemas.openxmlformats.org/officeDocument/2006/relationships/image" Target="../media/fImage6768917673.emf"></Relationship><Relationship Id="rId27" Type="http://schemas.openxmlformats.org/officeDocument/2006/relationships/customXml" Target="../ink/ink36.xml"></Relationship><Relationship Id="rId28" Type="http://schemas.openxmlformats.org/officeDocument/2006/relationships/image" Target="../media/fImage4768924664.emf"></Relationship><Relationship Id="rId29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1.xml"></Relationship><Relationship Id="rId3" Type="http://schemas.openxmlformats.org/officeDocument/2006/relationships/image" Target="../media/fImage44416269358.emf"></Relationship><Relationship Id="rId4" Type="http://schemas.openxmlformats.org/officeDocument/2006/relationships/image" Target="../media/image35.png"></Relationship><Relationship Id="rId5" Type="http://schemas.openxmlformats.org/officeDocument/2006/relationships/customXml" Target="../ink/ink2.xml"></Relationship><Relationship Id="rId6" Type="http://schemas.openxmlformats.org/officeDocument/2006/relationships/image" Target="../media/fImage535616296962.emf"></Relationship></Relationships>
</file>

<file path=ppt/slides/_rels/slide40.xml.rels><?xml version="1.0" encoding="UTF-8"?>
<Relationships xmlns="http://schemas.openxmlformats.org/package/2006/relationships"><Relationship Id="rId5" Type="http://schemas.openxmlformats.org/officeDocument/2006/relationships/image" Target="../media/image71.png"></Relationship><Relationship Id="rId4" Type="http://schemas.openxmlformats.org/officeDocument/2006/relationships/image" Target="../media/image70.png"></Relationship><Relationship Id="rId8" Type="http://schemas.openxmlformats.org/officeDocument/2006/relationships/customXml" Target="../ink/ink37.xml"></Relationship><Relationship Id="rId9" Type="http://schemas.openxmlformats.org/officeDocument/2006/relationships/image" Target="../media/fImage4449145141.emf"></Relationship><Relationship Id="rId10" Type="http://schemas.openxmlformats.org/officeDocument/2006/relationships/slideLayout" Target="../slideLayouts/slideLayout2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hyperlink" Target="https://www.w3schools.com/css" TargetMode="External"></Relationship><Relationship Id="rId7" Type="http://schemas.openxmlformats.org/officeDocument/2006/relationships/customXml" Target="../ink/ink38.xml"></Relationship><Relationship Id="rId8" Type="http://schemas.openxmlformats.org/officeDocument/2006/relationships/image" Target="../media/fImage4449387711.emf"></Relationship><Relationship Id="rId9" Type="http://schemas.openxmlformats.org/officeDocument/2006/relationships/slideLayout" Target="../slideLayouts/slideLayout2.xml"></Relationship></Relationships>
</file>

<file path=ppt/slides/_rels/slide42.xml.rels><?xml version="1.0" encoding="UTF-8"?>
<Relationships xmlns="http://schemas.openxmlformats.org/package/2006/relationships"><Relationship Id="rId6" Type="http://schemas.openxmlformats.org/officeDocument/2006/relationships/customXml" Target="../ink/ink39.xml"></Relationship><Relationship Id="rId7" Type="http://schemas.openxmlformats.org/officeDocument/2006/relationships/image" Target="../media/fImage4449608253.emf"></Relationship><Relationship Id="rId8" Type="http://schemas.openxmlformats.org/officeDocument/2006/relationships/slideLayout" Target="../slideLayouts/slideLayout2.xml"></Relationship></Relationships>
</file>

<file path=ppt/slides/_rels/slide43.xml.rels><?xml version="1.0" encoding="UTF-8"?>
<Relationships xmlns="http://schemas.openxmlformats.org/package/2006/relationships"><Relationship Id="rId4" Type="http://schemas.openxmlformats.org/officeDocument/2006/relationships/image" Target="../media/image72.png"></Relationship><Relationship Id="rId7" Type="http://schemas.openxmlformats.org/officeDocument/2006/relationships/customXml" Target="../ink/ink40.xml"></Relationship><Relationship Id="rId8" Type="http://schemas.openxmlformats.org/officeDocument/2006/relationships/image" Target="../media/fImage4449826868.emf"></Relationship><Relationship Id="rId9" Type="http://schemas.openxmlformats.org/officeDocument/2006/relationships/slideLayout" Target="../slideLayouts/slideLayout2.xml"></Relationship></Relationships>
</file>

<file path=ppt/slides/_rels/slide44.xml.rels><?xml version="1.0" encoding="UTF-8"?>
<Relationships xmlns="http://schemas.openxmlformats.org/package/2006/relationships"><Relationship Id="rId3" Type="http://schemas.openxmlformats.org/officeDocument/2006/relationships/image" Target="../media/image74.png"></Relationship><Relationship Id="rId2" Type="http://schemas.openxmlformats.org/officeDocument/2006/relationships/image" Target="../media/image73.png"></Relationship><Relationship Id="rId4" Type="http://schemas.openxmlformats.org/officeDocument/2006/relationships/image" Target="../media/image75.png"></Relationship><Relationship Id="rId5" Type="http://schemas.openxmlformats.org/officeDocument/2006/relationships/slideLayout" Target="../slideLayouts/slideLayout2.xml"></Relationship></Relationships>
</file>

<file path=ppt/slides/_rels/slide45.xml.rels><?xml version="1.0" encoding="UTF-8"?>
<Relationships xmlns="http://schemas.openxmlformats.org/package/2006/relationships"><Relationship Id="rId6" Type="http://schemas.openxmlformats.org/officeDocument/2006/relationships/image" Target="../media/image78.png"></Relationship><Relationship Id="rId5" Type="http://schemas.openxmlformats.org/officeDocument/2006/relationships/image" Target="../media/image77.png"></Relationship><Relationship Id="rId4" Type="http://schemas.openxmlformats.org/officeDocument/2006/relationships/image" Target="../media/image76.png"></Relationship><Relationship Id="rId9" Type="http://schemas.openxmlformats.org/officeDocument/2006/relationships/customXml" Target="../ink/ink41.xml"></Relationship><Relationship Id="rId10" Type="http://schemas.openxmlformats.org/officeDocument/2006/relationships/image" Target="../media/fImage44410305547.emf"></Relationship><Relationship Id="rId11" Type="http://schemas.openxmlformats.org/officeDocument/2006/relationships/slideLayout" Target="../slideLayouts/slideLayout2.xml"></Relationship></Relationships>
</file>

<file path=ppt/slides/_rels/slide46.xml.rels><?xml version="1.0" encoding="UTF-8"?>
<Relationships xmlns="http://schemas.openxmlformats.org/package/2006/relationships"><Relationship Id="rId3" Type="http://schemas.openxmlformats.org/officeDocument/2006/relationships/image" Target="../media/image80.png"></Relationship><Relationship Id="rId2" Type="http://schemas.openxmlformats.org/officeDocument/2006/relationships/image" Target="../media/image79.png"></Relationship><Relationship Id="rId4" Type="http://schemas.openxmlformats.org/officeDocument/2006/relationships/slideLayout" Target="../slideLayouts/slideLayout2.xml"></Relationship></Relationships>
</file>

<file path=ppt/slides/_rels/slide47.xml.rels><?xml version="1.0" encoding="UTF-8"?>
<Relationships xmlns="http://schemas.openxmlformats.org/package/2006/relationships"><Relationship Id="rId2" Type="http://schemas.openxmlformats.org/officeDocument/2006/relationships/image" Target="../media/image81.png"></Relationship><Relationship Id="rId3" Type="http://schemas.openxmlformats.org/officeDocument/2006/relationships/slideLayout" Target="../slideLayouts/slideLayout2.xml"></Relationship></Relationships>
</file>

<file path=ppt/slides/_rels/slide48.xml.rels><?xml version="1.0" encoding="UTF-8"?>
<Relationships xmlns="http://schemas.openxmlformats.org/package/2006/relationships"><Relationship Id="rId4" Type="http://schemas.openxmlformats.org/officeDocument/2006/relationships/image" Target="../media/image82.png"></Relationship><Relationship Id="rId7" Type="http://schemas.openxmlformats.org/officeDocument/2006/relationships/customXml" Target="../ink/ink42.xml"></Relationship><Relationship Id="rId8" Type="http://schemas.openxmlformats.org/officeDocument/2006/relationships/image" Target="../media/fImage44411007644.emf"></Relationship><Relationship Id="rId9" Type="http://schemas.openxmlformats.org/officeDocument/2006/relationships/slideLayout" Target="../slideLayouts/slideLayout2.xml"></Relationship></Relationships>
</file>

<file path=ppt/slides/_rels/slide49.xml.rels><?xml version="1.0" encoding="UTF-8"?>
<Relationships xmlns="http://schemas.openxmlformats.org/package/2006/relationships"><Relationship Id="rId3" Type="http://schemas.openxmlformats.org/officeDocument/2006/relationships/image" Target="../media/image84.png"></Relationship><Relationship Id="rId2" Type="http://schemas.openxmlformats.org/officeDocument/2006/relationships/image" Target="../media/image83.png"></Relationship><Relationship Id="rId4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customXml" Target="../ink/ink3.xml"></Relationship><Relationship Id="rId3" Type="http://schemas.openxmlformats.org/officeDocument/2006/relationships/image" Target="../media/fImage44416494464.emf"></Relationship><Relationship Id="rId4" Type="http://schemas.openxmlformats.org/officeDocument/2006/relationships/image" Target="../media/image37.png"></Relationship><Relationship Id="rId5" Type="http://schemas.openxmlformats.org/officeDocument/2006/relationships/customXml" Target="../ink/ink4.xml"></Relationship><Relationship Id="rId6" Type="http://schemas.openxmlformats.org/officeDocument/2006/relationships/image" Target="../media/fImage623616515705.emf"></Relationship></Relationships>
</file>

<file path=ppt/slides/_rels/slide50.xml.rels><?xml version="1.0" encoding="UTF-8"?>
<Relationships xmlns="http://schemas.openxmlformats.org/package/2006/relationships"><Relationship Id="rId6" Type="http://schemas.openxmlformats.org/officeDocument/2006/relationships/customXml" Target="../ink/ink43.xml"></Relationship><Relationship Id="rId7" Type="http://schemas.openxmlformats.org/officeDocument/2006/relationships/image" Target="../media/fImage44411472662.emf"></Relationship><Relationship Id="rId8" Type="http://schemas.openxmlformats.org/officeDocument/2006/relationships/slideLayout" Target="../slideLayouts/slideLayout2.xml"></Relationship></Relationships>
</file>

<file path=ppt/slides/_rels/slide51.xml.rels><?xml version="1.0" encoding="UTF-8"?>
<Relationships xmlns="http://schemas.openxmlformats.org/package/2006/relationships"><Relationship Id="rId6" Type="http://schemas.openxmlformats.org/officeDocument/2006/relationships/customXml" Target="../ink/ink44.xml"></Relationship><Relationship Id="rId7" Type="http://schemas.openxmlformats.org/officeDocument/2006/relationships/image" Target="../media/fImage44411702757.emf"></Relationship><Relationship Id="rId8" Type="http://schemas.openxmlformats.org/officeDocument/2006/relationships/slideLayout" Target="../slideLayouts/slideLayout2.xml"></Relationship></Relationships>
</file>

<file path=ppt/slides/_rels/slide52.xml.rels><?xml version="1.0" encoding="UTF-8"?>
<Relationships xmlns="http://schemas.openxmlformats.org/package/2006/relationships"><Relationship Id="rId6" Type="http://schemas.openxmlformats.org/officeDocument/2006/relationships/customXml" Target="../ink/ink45.xml"></Relationship><Relationship Id="rId7" Type="http://schemas.openxmlformats.org/officeDocument/2006/relationships/image" Target="../media/fImage444119337.emf"></Relationship><Relationship Id="rId8" Type="http://schemas.openxmlformats.org/officeDocument/2006/relationships/slideLayout" Target="../slideLayouts/slideLayout2.xml"></Relationship></Relationships>
</file>

<file path=ppt/slides/_rels/slide53.xml.rels><?xml version="1.0" encoding="UTF-8"?>
<Relationships xmlns="http://schemas.openxmlformats.org/package/2006/relationships"><Relationship Id="rId6" Type="http://schemas.openxmlformats.org/officeDocument/2006/relationships/customXml" Target="../ink/ink46.xml"></Relationship><Relationship Id="rId7" Type="http://schemas.openxmlformats.org/officeDocument/2006/relationships/image" Target="../media/fImage44412172859.emf"></Relationship><Relationship Id="rId8" Type="http://schemas.openxmlformats.org/officeDocument/2006/relationships/slideLayout" Target="../slideLayouts/slideLayout2.xml"></Relationship></Relationships>
</file>

<file path=ppt/slides/_rels/slide54.xml.rels><?xml version="1.0" encoding="UTF-8"?>
<Relationships xmlns="http://schemas.openxmlformats.org/package/2006/relationships"><Relationship Id="rId6" Type="http://schemas.openxmlformats.org/officeDocument/2006/relationships/customXml" Target="../ink/ink47.xml"></Relationship><Relationship Id="rId7" Type="http://schemas.openxmlformats.org/officeDocument/2006/relationships/image" Target="../media/fImage44412418723.emf"></Relationship><Relationship Id="rId8" Type="http://schemas.openxmlformats.org/officeDocument/2006/relationships/slideLayout" Target="../slideLayouts/slideLayout2.xml"></Relationship></Relationships>
</file>

<file path=ppt/slides/_rels/slide55.xml.rels><?xml version="1.0" encoding="UTF-8"?>
<Relationships xmlns="http://schemas.openxmlformats.org/package/2006/relationships"><Relationship Id="rId8" Type="http://schemas.openxmlformats.org/officeDocument/2006/relationships/customXml" Target="../ink/ink58.xml"></Relationship><Relationship Id="rId9" Type="http://schemas.openxmlformats.org/officeDocument/2006/relationships/image" Target="../media/fImage44413359169.emf"></Relationship><Relationship Id="rId10" Type="http://schemas.openxmlformats.org/officeDocument/2006/relationships/slideLayout" Target="../slideLayouts/slideLayout2.xml"></Relationship></Relationships>
</file>

<file path=ppt/slides/_rels/slide56.xml.rels><?xml version="1.0" encoding="UTF-8"?>
<Relationships xmlns="http://schemas.openxmlformats.org/package/2006/relationships"><Relationship Id="rId6" Type="http://schemas.openxmlformats.org/officeDocument/2006/relationships/customXml" Target="../ink/ink48.xml"></Relationship><Relationship Id="rId7" Type="http://schemas.openxmlformats.org/officeDocument/2006/relationships/image" Target="../media/fImage44412887529.emf"></Relationship><Relationship Id="rId8" Type="http://schemas.openxmlformats.org/officeDocument/2006/relationships/slideLayout" Target="../slideLayouts/slideLayout2.xml"></Relationship></Relationships>
</file>

<file path=ppt/slides/_rels/slide57.xml.rels><?xml version="1.0" encoding="UTF-8"?>
<Relationships xmlns="http://schemas.openxmlformats.org/package/2006/relationships"><Relationship Id="rId6" Type="http://schemas.openxmlformats.org/officeDocument/2006/relationships/customXml" Target="../ink/ink49.xml"></Relationship><Relationship Id="rId7" Type="http://schemas.openxmlformats.org/officeDocument/2006/relationships/image" Target="../media/fImage4441313778.emf"></Relationship><Relationship Id="rId8" Type="http://schemas.openxmlformats.org/officeDocument/2006/relationships/slideLayout" Target="../slideLayouts/slideLayout2.xml"></Relationship></Relationships>
</file>

<file path=ppt/slides/_rels/slide58.xml.rels><?xml version="1.0" encoding="UTF-8"?>
<Relationships xmlns="http://schemas.openxmlformats.org/package/2006/relationships"><Relationship Id="rId6" Type="http://schemas.openxmlformats.org/officeDocument/2006/relationships/customXml" Target="../ink/ink50.xml"></Relationship><Relationship Id="rId7" Type="http://schemas.openxmlformats.org/officeDocument/2006/relationships/image" Target="../media/fImage44413342316.emf"></Relationship><Relationship Id="rId8" Type="http://schemas.openxmlformats.org/officeDocument/2006/relationships/slideLayout" Target="../slideLayouts/slideLayout2.xml"></Relationship></Relationships>
</file>

<file path=ppt/slides/_rels/slide59.xml.rels><?xml version="1.0" encoding="UTF-8"?>
<Relationships xmlns="http://schemas.openxmlformats.org/package/2006/relationships"><Relationship Id="rId6" Type="http://schemas.openxmlformats.org/officeDocument/2006/relationships/customXml" Target="../ink/ink51.xml"></Relationship><Relationship Id="rId7" Type="http://schemas.openxmlformats.org/officeDocument/2006/relationships/image" Target="../media/fImage44413583035.emf"></Relationship><Relationship Id="rId8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7.png"></Relationship><Relationship Id="rId11" Type="http://schemas.openxmlformats.org/officeDocument/2006/relationships/customXml" Target="../ink/ink5.xml"></Relationship><Relationship Id="rId12" Type="http://schemas.openxmlformats.org/officeDocument/2006/relationships/image" Target="../media/fImage17164248145.emf"></Relationship><Relationship Id="rId13" Type="http://schemas.openxmlformats.org/officeDocument/2006/relationships/customXml" Target="../ink/ink6.xml"></Relationship><Relationship Id="rId14" Type="http://schemas.openxmlformats.org/officeDocument/2006/relationships/image" Target="../media/fImage4444253281.emf"></Relationship><Relationship Id="rId15" Type="http://schemas.openxmlformats.org/officeDocument/2006/relationships/slideLayout" Target="../slideLayouts/slideLayout2.xml"></Relationship></Relationships>
</file>

<file path=ppt/slides/_rels/slide60.xml.rels><?xml version="1.0" encoding="UTF-8"?>
<Relationships xmlns="http://schemas.openxmlformats.org/package/2006/relationships"><Relationship Id="rId6" Type="http://schemas.openxmlformats.org/officeDocument/2006/relationships/customXml" Target="../ink/ink52.xml"></Relationship><Relationship Id="rId7" Type="http://schemas.openxmlformats.org/officeDocument/2006/relationships/image" Target="../media/fImage44413802190.emf"></Relationship><Relationship Id="rId8" Type="http://schemas.openxmlformats.org/officeDocument/2006/relationships/slideLayout" Target="../slideLayouts/slideLayout2.xml"></Relationship></Relationships>
</file>

<file path=ppt/slides/_rels/slide61.xml.rels><?xml version="1.0" encoding="UTF-8"?>
<Relationships xmlns="http://schemas.openxmlformats.org/package/2006/relationships"><Relationship Id="rId4" Type="http://schemas.openxmlformats.org/officeDocument/2006/relationships/image" Target="../media/image85.png"></Relationship><Relationship Id="rId7" Type="http://schemas.openxmlformats.org/officeDocument/2006/relationships/customXml" Target="../ink/ink53.xml"></Relationship><Relationship Id="rId8" Type="http://schemas.openxmlformats.org/officeDocument/2006/relationships/image" Target="../media/fImage44414041842.emf"></Relationship><Relationship Id="rId9" Type="http://schemas.openxmlformats.org/officeDocument/2006/relationships/slideLayout" Target="../slideLayouts/slideLayout2.xml"></Relationship></Relationships>
</file>

<file path=ppt/slides/_rels/slide62.xml.rels><?xml version="1.0" encoding="UTF-8"?>
<Relationships xmlns="http://schemas.openxmlformats.org/package/2006/relationships"><Relationship Id="rId6" Type="http://schemas.openxmlformats.org/officeDocument/2006/relationships/customXml" Target="../ink/ink54.xml"></Relationship><Relationship Id="rId7" Type="http://schemas.openxmlformats.org/officeDocument/2006/relationships/image" Target="../media/fImage4441427288.emf"></Relationship><Relationship Id="rId8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4"/>
          <p:cNvSpPr txBox="1">
            <a:spLocks/>
          </p:cNvSpPr>
          <p:nvPr/>
        </p:nvSpPr>
        <p:spPr>
          <a:xfrm rot="0">
            <a:off x="410210" y="288290"/>
            <a:ext cx="4572635" cy="2774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https://sumn-2020.github.io/lecture/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66700" y="688975"/>
            <a:ext cx="11821795" cy="6003925"/>
            <a:chOff x="266700" y="688975"/>
            <a:chExt cx="11821795" cy="6003925"/>
          </a:xfrm>
        </p:grpSpPr>
        <p:sp>
          <p:nvSpPr>
            <p:cNvPr id="26" name="자유형 25"/>
            <p:cNvSpPr>
              <a:spLocks/>
            </p:cNvSpPr>
            <p:nvPr/>
          </p:nvSpPr>
          <p:spPr>
            <a:xfrm rot="0">
              <a:off x="26670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자유형 26"/>
            <p:cNvSpPr>
              <a:spLocks/>
            </p:cNvSpPr>
            <p:nvPr/>
          </p:nvSpPr>
          <p:spPr>
            <a:xfrm rot="0">
              <a:off x="1175512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1835" cy="3689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>
                <a:latin typeface="Consolas" charset="0"/>
              </a:rPr>
              <a:t>HTML</a:t>
            </a:r>
            <a:r>
              <a:rPr lang="ko-KR" altLang="en-US" b="0">
                <a:latin typeface="Consolas" charset="0"/>
              </a:rPr>
              <a:t>은 태그</a:t>
            </a:r>
            <a:r>
              <a:rPr lang="en-US" altLang="ko-KR" b="0">
                <a:latin typeface="Consolas" charset="0"/>
              </a:rPr>
              <a:t>(tag)</a:t>
            </a:r>
            <a:r>
              <a:rPr lang="ko-KR" altLang="en-US" b="0">
                <a:latin typeface="Consolas" charset="0"/>
              </a:rPr>
              <a:t>로 구성되어 있습니다</a:t>
            </a:r>
            <a:r>
              <a:rPr lang="en-US" altLang="ko-KR" b="0">
                <a:latin typeface="Consolas" charset="0"/>
              </a:rPr>
              <a:t>.</a:t>
            </a:r>
            <a:endParaRPr lang="ko-KR" altLang="en-US" b="0">
              <a:latin typeface="Consolas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FC646-75D7-45E5-B029-A0D89B3C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2682240"/>
            <a:ext cx="8772525" cy="2524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" name="잉크 8"/>
              <p14:cNvContentPartPr/>
              <p14:nvPr/>
            </p14:nvContentPartPr>
            <p14:xfrm>
              <a:off x="1316355" y="3012440"/>
              <a:ext cx="309880" cy="25400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316355" y="3012440"/>
                <a:ext cx="309880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" name="잉크 9"/>
              <p14:cNvContentPartPr/>
              <p14:nvPr/>
            </p14:nvContentPartPr>
            <p14:xfrm>
              <a:off x="1342390" y="3195955"/>
              <a:ext cx="326390" cy="8890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42390" y="3195955"/>
                <a:ext cx="326390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" name="잉크 10"/>
              <p14:cNvContentPartPr/>
              <p14:nvPr/>
            </p14:nvContentPartPr>
            <p14:xfrm>
              <a:off x="1602105" y="3380740"/>
              <a:ext cx="302895" cy="63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602105" y="3380740"/>
                <a:ext cx="30289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" name="잉크 11"/>
              <p14:cNvContentPartPr/>
              <p14:nvPr/>
            </p14:nvContentPartPr>
            <p14:xfrm>
              <a:off x="1644015" y="3564890"/>
              <a:ext cx="271145" cy="6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644015" y="3564890"/>
                <a:ext cx="27114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1" name="잉크 20"/>
              <p14:cNvContentPartPr/>
              <p14:nvPr/>
            </p14:nvContentPartPr>
            <p14:xfrm>
              <a:off x="1652270" y="3774440"/>
              <a:ext cx="253365" cy="635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652270" y="3774440"/>
                <a:ext cx="25336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3" name="잉크 32"/>
              <p14:cNvContentPartPr/>
              <p14:nvPr/>
            </p14:nvContentPartPr>
            <p14:xfrm>
              <a:off x="1677670" y="3924935"/>
              <a:ext cx="326390" cy="9525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677670" y="3924935"/>
                <a:ext cx="32639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4" name="잉크 33"/>
              <p14:cNvContentPartPr/>
              <p14:nvPr/>
            </p14:nvContentPartPr>
            <p14:xfrm>
              <a:off x="2784475" y="3942715"/>
              <a:ext cx="530225" cy="2540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784475" y="3942715"/>
                <a:ext cx="530225" cy="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5" name="잉크 34"/>
              <p14:cNvContentPartPr/>
              <p14:nvPr/>
            </p14:nvContentPartPr>
            <p14:xfrm>
              <a:off x="1275080" y="4117340"/>
              <a:ext cx="681990" cy="10160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275080" y="4117340"/>
                <a:ext cx="68199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6" name="잉크 35"/>
              <p14:cNvContentPartPr/>
              <p14:nvPr/>
            </p14:nvContentPartPr>
            <p14:xfrm>
              <a:off x="1325245" y="4311650"/>
              <a:ext cx="318770" cy="635"/>
            </p14:xfrm>
          </p:contentPart>
        </mc:Choice>
        <mc:Fallback>
          <p:pic>
            <p:nvPicPr>
              <p:cNvPr id="36" name="잉크 35"/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25245" y="4311650"/>
                <a:ext cx="3187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7" name="잉크 36"/>
              <p14:cNvContentPartPr/>
              <p14:nvPr/>
            </p14:nvContentPartPr>
            <p14:xfrm>
              <a:off x="1625600" y="4479290"/>
              <a:ext cx="153670" cy="635"/>
            </p14:xfrm>
          </p:contentPart>
        </mc:Choice>
        <mc:Fallback>
          <p:pic>
            <p:nvPicPr>
              <p:cNvPr id="37" name="잉크 36"/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625600" y="4479290"/>
                <a:ext cx="153670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8" name="잉크 37"/>
              <p14:cNvContentPartPr/>
              <p14:nvPr/>
            </p14:nvContentPartPr>
            <p14:xfrm>
              <a:off x="3296285" y="4479290"/>
              <a:ext cx="151765" cy="8890"/>
            </p14:xfrm>
          </p:contentPart>
        </mc:Choice>
        <mc:Fallback>
          <p:pic>
            <p:nvPicPr>
              <p:cNvPr id="38" name="잉크 37"/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96285" y="4479290"/>
                <a:ext cx="151765" cy="8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9" name="잉크 38"/>
              <p14:cNvContentPartPr/>
              <p14:nvPr/>
            </p14:nvContentPartPr>
            <p14:xfrm>
              <a:off x="1618615" y="4671695"/>
              <a:ext cx="238760" cy="9525"/>
            </p14:xfrm>
          </p:contentPart>
        </mc:Choice>
        <mc:Fallback>
          <p:pic>
            <p:nvPicPr>
              <p:cNvPr id="39" name="잉크 38"/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18615" y="4671695"/>
                <a:ext cx="238760" cy="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0" name="잉크 39"/>
              <p14:cNvContentPartPr/>
              <p14:nvPr/>
            </p14:nvContentPartPr>
            <p14:xfrm>
              <a:off x="1400810" y="4831715"/>
              <a:ext cx="498475" cy="635"/>
            </p14:xfrm>
          </p:contentPart>
        </mc:Choice>
        <mc:Fallback>
          <p:pic>
            <p:nvPicPr>
              <p:cNvPr id="40" name="잉크 39"/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400810" y="4831715"/>
                <a:ext cx="498475" cy="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1" name="잉크 40"/>
              <p14:cNvContentPartPr/>
              <p14:nvPr/>
            </p14:nvContentPartPr>
            <p14:xfrm>
              <a:off x="1400810" y="5033010"/>
              <a:ext cx="512445" cy="635"/>
            </p14:xfrm>
          </p:contentPart>
        </mc:Choice>
        <mc:Fallback>
          <p:pic>
            <p:nvPicPr>
              <p:cNvPr id="41" name="잉크 40"/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400810" y="5033010"/>
                <a:ext cx="51244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FD7000F7-F94C-41A9-834E-A97B105B7566}"/>
              </a:ext>
            </a:extLst>
          </p:cNvPr>
          <p:cNvSpPr txBox="1"/>
          <p:nvPr/>
        </p:nvSpPr>
        <p:spPr>
          <a:xfrm>
            <a:off x="662940" y="534035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붉은색 밑줄이 모두 태그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(tag)</a:t>
            </a:r>
            <a:r>
              <a:rPr lang="ko-KR" altLang="en-US" dirty="0">
                <a:latin typeface="Consolas" panose="020B0609020204030204" pitchFamily="49" charset="0"/>
              </a:rPr>
              <a:t>이며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태그는 정보를 정의하는 형식을 나타냅니다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365125" y="546100"/>
            <a:ext cx="11822430" cy="6004560"/>
            <a:chOff x="365125" y="546100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365125" y="54610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853545" y="623760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>
            <a:off x="763905" y="1630680"/>
            <a:ext cx="7333615" cy="47040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1. 태그종류   </a:t>
            </a:r>
            <a:r>
              <a:rPr lang="ko-KR" altLang="en-US" sz="2000"/>
              <a:t>https://potionstory.tistory.com/11</a:t>
            </a:r>
            <a:endParaRPr lang="ko-KR" altLang="en-US" sz="2000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&lt;p&gt;, &lt;a&gt;, &lt;li&gt;, &lt;h1&gt;.... 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1"/>
              <a:t>2. 자주 사용하는 html 태그 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0"/>
              <a:t>&lt;p&gt;&lt;/p&gt; 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&lt;div&gt;&lt;/div&gt;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&lt;span&gt;&lt;/span&gt;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&lt;a href=””&gt;&lt;/a&gt;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&lt;h1&gt;&lt;/h1&gt; ~ &lt;h6&gt;&lt;/h6&gt;</a:t>
            </a:r>
            <a:endParaRPr lang="ko-KR" altLang="en-US" sz="2400" b="0"/>
          </a:p>
          <a:p>
            <a:pPr marL="0" indent="0" latinLnBrk="0">
              <a:buFontTx/>
              <a:buNone/>
            </a:pPr>
            <a:r>
              <a:rPr lang="en-US" altLang="ko-KR" sz="2400" b="0"/>
              <a:t>&lt;ul&gt;&lt;li&gt;&lt;/li&gt;&lt;/ul&gt;.....</a:t>
            </a:r>
            <a:endParaRPr lang="ko-KR" altLang="en-US" sz="2400" b="0"/>
          </a:p>
          <a:p>
            <a:pPr marL="0" indent="0" latinLnBrk="0">
              <a:buFontTx/>
              <a:buNone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>
            <a:off x="255905" y="688975"/>
            <a:ext cx="11822430" cy="6004560"/>
            <a:chOff x="255905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255905" y="68897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744325" y="638048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29" name="텍스트 상자 32"/>
          <p:cNvSpPr txBox="1">
            <a:spLocks/>
          </p:cNvSpPr>
          <p:nvPr/>
        </p:nvSpPr>
        <p:spPr>
          <a:xfrm rot="0">
            <a:off x="777875" y="2477770"/>
            <a:ext cx="12141835" cy="29997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400" b="0">
                <a:solidFill>
                  <a:schemeClr val="tx1"/>
                </a:solidFill>
              </a:rPr>
              <a:t>1) 닫는 태그가 있는 경우</a:t>
            </a:r>
            <a:endParaRPr lang="ko-KR" altLang="en-US" sz="24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&lt;p&gt;</a:t>
            </a:r>
            <a:r>
              <a:rPr lang="en-US" altLang="ko-KR" sz="2600"/>
              <a:t>내용이 들어갑니다</a:t>
            </a:r>
            <a:r>
              <a:rPr lang="en-US" altLang="ko-KR" sz="2600" b="1">
                <a:solidFill>
                  <a:srgbClr val="FF0000"/>
                </a:solidFill>
              </a:rPr>
              <a:t>&lt;/p&gt;</a:t>
            </a: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endParaRPr lang="ko-KR" altLang="en-US" sz="2600" b="1">
              <a:solidFill>
                <a:srgbClr val="FF0000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400" b="0">
                <a:solidFill>
                  <a:schemeClr val="tx1"/>
                </a:solidFill>
              </a:rPr>
              <a:t>2) 닫는 태그가 없는 경우</a:t>
            </a:r>
            <a:endParaRPr lang="ko-KR" altLang="en-US" sz="2400" b="0">
              <a:solidFill>
                <a:schemeClr val="tx1"/>
              </a:solidFill>
            </a:endParaRPr>
          </a:p>
          <a:p>
            <a:pPr marL="0" indent="0" algn="l" latinLnBrk="0">
              <a:lnSpc>
                <a:spcPct val="150000"/>
              </a:lnSpc>
              <a:buFontTx/>
              <a:buNone/>
            </a:pPr>
            <a:r>
              <a:rPr lang="en-US" altLang="ko-KR" sz="2600" b="1">
                <a:solidFill>
                  <a:srgbClr val="FF0000"/>
                </a:solidFill>
              </a:rPr>
              <a:t>&lt;img </a:t>
            </a:r>
            <a:r>
              <a:rPr lang="en-US" altLang="ko-KR" sz="2600" b="1">
                <a:solidFill>
                  <a:schemeClr val="tx1"/>
                </a:solidFill>
              </a:rPr>
              <a:t>src=”” alt=””</a:t>
            </a:r>
            <a:r>
              <a:rPr lang="en-US" altLang="ko-KR" sz="2600" b="1">
                <a:solidFill>
                  <a:srgbClr val="FF0000"/>
                </a:solidFill>
              </a:rPr>
              <a:t>&gt;</a:t>
            </a:r>
            <a:endParaRPr lang="ko-KR" altLang="en-US" sz="2600" b="1">
              <a:solidFill>
                <a:srgbClr val="FF0000"/>
              </a:solidFill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 rot="0">
            <a:off x="659130" y="1764030"/>
            <a:ext cx="315404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 b="1"/>
              <a:t>3. 태그의 기본구조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예제1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544E42-F01B-4334-A83D-6ED408E9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788920"/>
            <a:ext cx="9629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9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구조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800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&lt;head&gt; : 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문서의 메타데이터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를 정의한다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메타데이터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(metadata)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란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문서에 대한 정보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(data)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로 웹 브라우저에는 직접적으로 표현되지 않는 정보를 의미한다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-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이러한 메타데이터는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&lt;title&gt;, &lt;style&gt;, &lt;meta&gt;, &lt;link&gt;, &lt;script&gt;, &lt;base&gt;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태그 등을 이용하여 표현할 수 있다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FFC646-75D7-45E5-B029-A0D89B3C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3685540"/>
            <a:ext cx="8772525" cy="25241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B40AAFF-C228-43BC-8025-028AC7E83EFD}"/>
              </a:ext>
            </a:extLst>
          </p:cNvPr>
          <p:cNvSpPr txBox="1"/>
          <p:nvPr/>
        </p:nvSpPr>
        <p:spPr>
          <a:xfrm>
            <a:off x="659130" y="301244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&lt;body&gt; :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웹 브라우저를 통해 보이는 내용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(content)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부분이다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0F2B13F-BB16-4104-8C4B-CC9C2A14D98A}"/>
              </a:ext>
            </a:extLst>
          </p:cNvPr>
          <p:cNvGrpSpPr/>
          <p:nvPr/>
        </p:nvGrpSpPr>
        <p:grpSpPr>
          <a:xfrm>
            <a:off x="728980" y="3904615"/>
            <a:ext cx="554355" cy="2021840"/>
            <a:chOff x="728980" y="3904615"/>
            <a:chExt cx="554355" cy="20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B8DF5486-17B2-4507-93A5-E7DD9B2FCF77}"/>
                    </a:ext>
                  </a:extLst>
                </p14:cNvPr>
                <p14:cNvContentPartPr/>
                <p14:nvPr/>
              </p14:nvContentPartPr>
              <p14:xfrm>
                <a:off x="1072199" y="4110536"/>
                <a:ext cx="194760" cy="88308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9C5AFD5-8B72-46D3-A03A-CEF7207B9F62}"/>
                    </a:ext>
                  </a:extLst>
                </p14:cNvPr>
                <p14:cNvContentPartPr/>
                <p14:nvPr/>
              </p14:nvContentPartPr>
              <p14:xfrm>
                <a:off x="1114679" y="5234456"/>
                <a:ext cx="126720" cy="50904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430CF893-9A46-4551-9EA7-F038DE3FA77E}"/>
                    </a:ext>
                  </a:extLst>
                </p14:cNvPr>
                <p14:cNvContentPartPr/>
                <p14:nvPr/>
              </p14:nvContentPartPr>
              <p14:xfrm>
                <a:off x="729119" y="3904616"/>
                <a:ext cx="554400" cy="2021760"/>
              </p14:xfrm>
            </p:contentPart>
          </mc:Choice>
          <mc:Fallback xmlns=""/>
        </mc:AlternateContent>
        <p:pic>
          <p:nvPicPr>
            <p:cNvPr id="56" name="잉크 55">
              <a:extLst>
                <a:ext uri="{FF2B5EF4-FFF2-40B4-BE49-F238E27FC236}">
                  <a16:creationId xmlns:a16="http://schemas.microsoft.com/office/drawing/2014/main" id="{B8DF5486-17B2-4507-93A5-E7DD9B2FCF7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72515" y="4110355"/>
              <a:ext cx="194945" cy="883285"/>
            </a:xfrm>
            <a:prstGeom prst="rect">
              <a:avLst/>
            </a:prstGeom>
          </p:spPr>
        </p:pic>
        <p:pic>
          <p:nvPicPr>
            <p:cNvPr id="57" name="잉크 56">
              <a:extLst>
                <a:ext uri="{FF2B5EF4-FFF2-40B4-BE49-F238E27FC236}">
                  <a16:creationId xmlns:a16="http://schemas.microsoft.com/office/drawing/2014/main" id="{39C5AFD5-8B72-46D3-A03A-CEF7207B9F62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114425" y="5234305"/>
              <a:ext cx="127000" cy="509270"/>
            </a:xfrm>
            <a:prstGeom prst="rect">
              <a:avLst/>
            </a:prstGeom>
          </p:spPr>
        </p:pic>
        <p:pic>
          <p:nvPicPr>
            <p:cNvPr id="59" name="잉크 58">
              <a:extLst>
                <a:ext uri="{FF2B5EF4-FFF2-40B4-BE49-F238E27FC236}">
                  <a16:creationId xmlns:a16="http://schemas.microsoft.com/office/drawing/2014/main" id="{430CF893-9A46-4551-9EA7-F038DE3FA77E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728980" y="3904615"/>
              <a:ext cx="554355" cy="202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380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9824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제목</a:t>
            </a:r>
            <a:r>
              <a:rPr lang="en-US" altLang="ko-KR" sz="2400"/>
              <a:t>(headline)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4441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은 제목을 표현할 수 있는 다양한 크기의 </a:t>
            </a:r>
            <a:r>
              <a:rPr lang="en-US" altLang="ko-KR" b="0" dirty="0">
                <a:effectLst/>
              </a:rPr>
              <a:t>H</a:t>
            </a:r>
            <a:r>
              <a:rPr lang="ko-KR" altLang="en-US" b="0" dirty="0">
                <a:effectLst/>
              </a:rPr>
              <a:t>태그를 제공합니다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dirty="0"/>
              <a:t>H</a:t>
            </a:r>
            <a:r>
              <a:rPr lang="ko-KR" altLang="en-US" dirty="0"/>
              <a:t>태그는 </a:t>
            </a:r>
            <a:r>
              <a:rPr lang="en-US" altLang="ko-KR" b="0" dirty="0">
                <a:effectLst/>
              </a:rPr>
              <a:t>H1 ~ H6 </a:t>
            </a:r>
            <a:r>
              <a:rPr lang="ko-KR" altLang="en-US" b="0" dirty="0">
                <a:effectLst/>
              </a:rPr>
              <a:t>까지 다양한 크기로 제목을 표현할 수 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C8FCE-0E26-4EC8-BAD6-514D67C75A9B}"/>
              </a:ext>
            </a:extLst>
          </p:cNvPr>
          <p:cNvSpPr txBox="1"/>
          <p:nvPr/>
        </p:nvSpPr>
        <p:spPr>
          <a:xfrm>
            <a:off x="659130" y="4077970"/>
            <a:ext cx="483679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단락</a:t>
            </a:r>
            <a:r>
              <a:rPr lang="en-US" altLang="ko-KR" sz="2400"/>
              <a:t>(paragraph)</a:t>
            </a:r>
            <a:endParaRPr lang="ko-KR" altLang="en-US" sz="2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6CD7F9-5BC7-4916-8BBE-15319BAFCD67}"/>
              </a:ext>
            </a:extLst>
          </p:cNvPr>
          <p:cNvSpPr txBox="1"/>
          <p:nvPr/>
        </p:nvSpPr>
        <p:spPr>
          <a:xfrm>
            <a:off x="659130" y="4539615"/>
            <a:ext cx="108743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단락이란 내용상 끊어서 구분할 수 있는 하나의 부분을 의미하며</a:t>
            </a:r>
            <a:r>
              <a:rPr lang="en-US" altLang="ko-KR" dirty="0"/>
              <a:t>, </a:t>
            </a:r>
            <a:r>
              <a:rPr lang="ko-KR" altLang="en-US" dirty="0"/>
              <a:t>문단과 같습니다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dirty="0"/>
              <a:t>P</a:t>
            </a:r>
            <a:r>
              <a:rPr lang="ko-KR" altLang="en-US" dirty="0"/>
              <a:t>태그를 이용하여 이러한 단락을 표현합니다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3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C772027-0D82-46CB-A746-0E977ADF1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625090"/>
            <a:ext cx="6800850" cy="36766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예제2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30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2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띄어쓰기와 줄나누기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30695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단락내에서 한번의 띄어쓰기 외에는 표현되지 않습니다</a:t>
            </a:r>
            <a:r>
              <a:rPr lang="en-US" altLang="ko-KR" b="0"/>
              <a:t>. </a:t>
            </a:r>
            <a:r>
              <a:rPr lang="ko-KR" altLang="en-US" b="0"/>
              <a:t>따라서</a:t>
            </a:r>
            <a:r>
              <a:rPr lang="en-US" altLang="ko-KR" b="0"/>
              <a:t>, </a:t>
            </a:r>
            <a:r>
              <a:rPr lang="ko-KR" altLang="en-US" b="0"/>
              <a:t>다른 방법을 이용하여 </a:t>
            </a:r>
            <a:r>
              <a:rPr lang="ko-KR" altLang="en-US"/>
              <a:t>여러 번 띄어쓰기와 줄바꿈을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단락내에서 줄바꿈을 하기위해서 </a:t>
            </a:r>
            <a:r>
              <a:rPr lang="en-US" altLang="ko-KR" b="1">
                <a:solidFill>
                  <a:srgbClr val="FF0000"/>
                </a:solidFill>
              </a:rPr>
              <a:t>&lt;br&gt;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여러 번의 띄어쓰기를 위해서는 특수기호를 이용합니다</a:t>
            </a:r>
            <a:r>
              <a:rPr lang="en-US" altLang="ko-KR" b="0"/>
              <a:t>. </a:t>
            </a:r>
            <a:r>
              <a:rPr lang="en-US" altLang="ko-KR" b="0">
                <a:solidFill>
                  <a:schemeClr val="tx1"/>
                </a:solidFill>
              </a:rPr>
              <a:t>&amp;nbsp;(</a:t>
            </a:r>
            <a:r>
              <a:rPr lang="ko-KR" altLang="en-US"/>
              <a:t>공백</a:t>
            </a:r>
            <a:r>
              <a:rPr lang="en-US" altLang="ko-KR"/>
              <a:t>)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작성한 문구를 그 상태로 이용하기 위사여 </a:t>
            </a:r>
            <a:r>
              <a:rPr lang="en-US" altLang="ko-KR" b="0">
                <a:solidFill>
                  <a:schemeClr val="tx1"/>
                </a:solidFill>
              </a:rPr>
              <a:t>&lt;pre&gt;</a:t>
            </a:r>
            <a:r>
              <a:rPr lang="en-US" altLang="ko-KR"/>
              <a:t> </a:t>
            </a:r>
            <a:r>
              <a:rPr lang="ko-KR" altLang="en-US"/>
              <a:t>태그를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수평 가로 구분선은</a:t>
            </a:r>
            <a:r>
              <a:rPr lang="ko-KR" altLang="en-US" b="0">
                <a:solidFill>
                  <a:schemeClr val="tx1"/>
                </a:solidFill>
              </a:rPr>
              <a:t> </a:t>
            </a:r>
            <a:r>
              <a:rPr lang="en-US" altLang="ko-KR" b="0">
                <a:solidFill>
                  <a:schemeClr val="tx1"/>
                </a:solidFill>
              </a:rPr>
              <a:t>&lt;hr&gt;</a:t>
            </a:r>
            <a:r>
              <a:rPr lang="ko-KR" altLang="en-US" b="0">
                <a:solidFill>
                  <a:schemeClr val="tx1"/>
                </a:solidFill>
              </a:rPr>
              <a:t>을</a:t>
            </a:r>
            <a:r>
              <a:rPr lang="ko-KR" altLang="en-US"/>
              <a:t> 이용합니다</a:t>
            </a:r>
            <a:r>
              <a:rPr lang="en-US" altLang="ko-KR"/>
              <a:t>.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3676144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예제3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F021AE-BCE3-4564-8179-D18557B88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604770"/>
            <a:ext cx="4554855" cy="3716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744AAA-642E-413C-B0AB-FDB59374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25" y="2604770"/>
            <a:ext cx="4944745" cy="323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3456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텍스트 서식</a:t>
            </a:r>
            <a:r>
              <a:rPr lang="en-US" altLang="ko-KR" sz="2400"/>
              <a:t>(Formatting)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696210"/>
            <a:ext cx="10875010" cy="258381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b="0"/>
              <a:t>HTML</a:t>
            </a:r>
            <a:r>
              <a:rPr lang="ko-KR" altLang="en-US" b="0"/>
              <a:t>은 텍스트에 여러가지 효과를 주는 태그를 사용할 수 있습니다</a:t>
            </a:r>
            <a:r>
              <a:rPr lang="en-US" altLang="ko-KR" b="0"/>
              <a:t>.</a:t>
            </a:r>
            <a:endParaRPr lang="ko-KR" altLang="en-US" b="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1. </a:t>
            </a:r>
            <a:r>
              <a:rPr lang="ko-KR" altLang="en-US"/>
              <a:t>강조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&lt;b&gt;</a:t>
            </a:r>
            <a:r>
              <a:rPr lang="en-US" altLang="ko-KR"/>
              <a:t> or</a:t>
            </a:r>
            <a:r>
              <a:rPr lang="ko-KR" altLang="en-US"/>
              <a:t> </a:t>
            </a:r>
            <a:r>
              <a:rPr lang="en-US" altLang="ko-KR" u="sng" b="1">
                <a:solidFill>
                  <a:srgbClr val="FF0000"/>
                </a:solidFill>
              </a:rPr>
              <a:t>&lt;strong&gt;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2. </a:t>
            </a:r>
            <a:r>
              <a:rPr lang="ko-KR" altLang="en-US"/>
              <a:t>이탤릭체 </a:t>
            </a:r>
            <a:r>
              <a:rPr lang="en-US" altLang="ko-KR"/>
              <a:t>- </a:t>
            </a:r>
            <a:r>
              <a:rPr lang="en-US" altLang="ko-KR" b="1">
                <a:solidFill>
                  <a:srgbClr val="FF0000"/>
                </a:solidFill>
              </a:rPr>
              <a:t>&lt;i&gt;, </a:t>
            </a:r>
            <a:r>
              <a:rPr lang="en-US" altLang="ko-KR" u="sng" b="1">
                <a:solidFill>
                  <a:srgbClr val="FF0000"/>
                </a:solidFill>
              </a:rPr>
              <a:t>&lt;em&gt;</a:t>
            </a:r>
            <a:endParaRPr lang="ko-KR" altLang="en-US" u="sng"/>
          </a:p>
          <a:p>
            <a:pPr marL="0" indent="0" latinLnBrk="0">
              <a:buFontTx/>
              <a:buNone/>
            </a:pPr>
            <a:r>
              <a:rPr lang="en-US" altLang="ko-KR"/>
              <a:t>3. </a:t>
            </a:r>
            <a:r>
              <a:rPr lang="ko-KR" altLang="en-US"/>
              <a:t>하이라이팅 </a:t>
            </a:r>
            <a:r>
              <a:rPr lang="en-US" altLang="ko-KR"/>
              <a:t>- &lt;mark&gt;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4. </a:t>
            </a:r>
            <a:r>
              <a:rPr lang="ko-KR" altLang="en-US"/>
              <a:t>삭제 효과</a:t>
            </a:r>
            <a:r>
              <a:rPr lang="en-US" altLang="ko-KR"/>
              <a:t>(</a:t>
            </a:r>
            <a:r>
              <a:rPr lang="ko-KR" altLang="en-US"/>
              <a:t>글씨 중앙에 선</a:t>
            </a:r>
            <a:r>
              <a:rPr lang="en-US" altLang="ko-KR"/>
              <a:t>) - &lt;del&gt;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5. </a:t>
            </a:r>
            <a:r>
              <a:rPr lang="ko-KR" altLang="en-US"/>
              <a:t>삽입 효과</a:t>
            </a:r>
            <a:r>
              <a:rPr lang="en-US" altLang="ko-KR"/>
              <a:t>(</a:t>
            </a:r>
            <a:r>
              <a:rPr lang="ko-KR" altLang="en-US"/>
              <a:t>글씨 아래에 선</a:t>
            </a:r>
            <a:r>
              <a:rPr lang="en-US" altLang="ko-KR"/>
              <a:t>) - &lt;ins&gt;</a:t>
            </a:r>
            <a:endParaRPr lang="ko-KR" altLang="en-US"/>
          </a:p>
          <a:p>
            <a:pPr marL="0" indent="0" latinLnBrk="0">
              <a:buFontTx/>
              <a:buNone/>
            </a:pPr>
            <a:r>
              <a:rPr lang="en-US" altLang="ko-KR"/>
              <a:t>6. </a:t>
            </a:r>
            <a:r>
              <a:rPr lang="ko-KR" altLang="en-US"/>
              <a:t>첨자</a:t>
            </a:r>
            <a:r>
              <a:rPr lang="en-US" altLang="ko-KR"/>
              <a:t> - &lt;sup&gt; </a:t>
            </a:r>
            <a:r>
              <a:rPr lang="ko-KR" altLang="en-US"/>
              <a:t>위첨자</a:t>
            </a:r>
            <a:r>
              <a:rPr lang="en-US" altLang="ko-KR"/>
              <a:t>, &lt;sub&gt; </a:t>
            </a:r>
            <a:r>
              <a:rPr lang="ko-KR" altLang="en-US"/>
              <a:t>아래첨자</a:t>
            </a:r>
            <a:endParaRPr lang="ko-KR" altLang="en-US"/>
          </a:p>
          <a:p>
            <a:pPr marL="0" indent="0" latinLnBrk="0">
              <a:buFontTx/>
              <a:buNone/>
            </a:pPr>
            <a:endParaRPr lang="ko-KR" altLang="en-US" b="0"/>
          </a:p>
        </p:txBody>
      </p:sp>
    </p:spTree>
    <p:extLst>
      <p:ext uri="{BB962C8B-B14F-4D97-AF65-F5344CB8AC3E}">
        <p14:creationId xmlns:p14="http://schemas.microsoft.com/office/powerpoint/2010/main" val="232061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41"/>
          <p:cNvGrpSpPr/>
          <p:nvPr/>
        </p:nvGrpSpPr>
        <p:grpSpPr>
          <a:xfrm>
            <a:off x="255905" y="732790"/>
            <a:ext cx="11822430" cy="6004560"/>
            <a:chOff x="255905" y="732790"/>
            <a:chExt cx="11822430" cy="6004560"/>
          </a:xfrm>
        </p:grpSpPr>
        <p:sp>
          <p:nvSpPr>
            <p:cNvPr id="32" name="도형 39"/>
            <p:cNvSpPr>
              <a:spLocks/>
            </p:cNvSpPr>
            <p:nvPr/>
          </p:nvSpPr>
          <p:spPr>
            <a:xfrm rot="0">
              <a:off x="255905" y="732790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40"/>
            <p:cNvSpPr>
              <a:spLocks/>
            </p:cNvSpPr>
            <p:nvPr/>
          </p:nvSpPr>
          <p:spPr>
            <a:xfrm rot="0">
              <a:off x="11744325" y="6424295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4" name="그룹 54"/>
          <p:cNvGrpSpPr/>
          <p:nvPr/>
        </p:nvGrpSpPr>
        <p:grpSpPr>
          <a:xfrm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45" name="도형 42"/>
            <p:cNvSpPr>
              <a:spLocks/>
            </p:cNvSpPr>
            <p:nvPr/>
          </p:nvSpPr>
          <p:spPr>
            <a:xfrm rot="10800000">
              <a:off x="624840" y="902970"/>
              <a:ext cx="932180" cy="23495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6" name="도형 43"/>
            <p:cNvSpPr>
              <a:spLocks/>
            </p:cNvSpPr>
            <p:nvPr/>
          </p:nvSpPr>
          <p:spPr>
            <a:xfrm rot="16200000">
              <a:off x="1745615" y="-894715"/>
              <a:ext cx="750570" cy="298577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7" name="도형 44"/>
            <p:cNvCxnSpPr/>
            <p:nvPr/>
          </p:nvCxnSpPr>
          <p:spPr>
            <a:xfrm rot="0" flipV="1">
              <a:off x="628015" y="172085"/>
              <a:ext cx="1715770" cy="2603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도형 45"/>
            <p:cNvCxnSpPr/>
            <p:nvPr/>
          </p:nvCxnSpPr>
          <p:spPr>
            <a:xfrm rot="0" flipV="1">
              <a:off x="974090" y="121920"/>
              <a:ext cx="826770" cy="1079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도형 46"/>
            <p:cNvSpPr>
              <a:spLocks/>
            </p:cNvSpPr>
            <p:nvPr/>
          </p:nvSpPr>
          <p:spPr>
            <a:xfrm rot="0">
              <a:off x="2464435" y="121920"/>
              <a:ext cx="73025" cy="73025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0" name="도형 47"/>
            <p:cNvSpPr>
              <a:spLocks/>
            </p:cNvSpPr>
            <p:nvPr/>
          </p:nvSpPr>
          <p:spPr>
            <a:xfrm rot="20700000">
              <a:off x="3020695" y="10515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도형 48"/>
            <p:cNvSpPr>
              <a:spLocks/>
            </p:cNvSpPr>
            <p:nvPr/>
          </p:nvSpPr>
          <p:spPr>
            <a:xfrm rot="0">
              <a:off x="574675" y="624205"/>
              <a:ext cx="290830" cy="443230"/>
            </a:xfrm>
            <a:custGeom>
              <a:gdLst>
                <a:gd fmla="*/ 0 w 289562" name="TX0"/>
                <a:gd fmla="*/ 0 h 441962" name="TY0"/>
                <a:gd fmla="*/ 5715 w 289562" name="TX1"/>
                <a:gd fmla="*/ 315754 h 441962" name="TY1"/>
                <a:gd fmla="*/ 289560 w 289562" name="TX2"/>
                <a:gd fmla="*/ 441960 h 44196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2" h="441962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2" name="도형 49"/>
            <p:cNvSpPr>
              <a:spLocks/>
            </p:cNvSpPr>
            <p:nvPr/>
          </p:nvSpPr>
          <p:spPr>
            <a:xfrm rot="0">
              <a:off x="1359535" y="989965"/>
              <a:ext cx="839470" cy="153670"/>
            </a:xfrm>
            <a:custGeom>
              <a:gdLst>
                <a:gd fmla="*/ 0 w 838202" name="TX0"/>
                <a:gd fmla="*/ 152400 h 152402" name="TY0"/>
                <a:gd fmla="*/ 182880 w 838202" name="TX1"/>
                <a:gd fmla="*/ 0 h 152402" name="TY1"/>
                <a:gd fmla="*/ 838200 w 838202" name="TX2"/>
                <a:gd fmla="*/ 15240 h 15240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2" h="152402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3" name="도형 50"/>
            <p:cNvSpPr>
              <a:spLocks/>
            </p:cNvSpPr>
            <p:nvPr/>
          </p:nvSpPr>
          <p:spPr>
            <a:xfrm rot="0">
              <a:off x="3325495" y="708025"/>
              <a:ext cx="344170" cy="313690"/>
            </a:xfrm>
            <a:custGeom>
              <a:gdLst>
                <a:gd fmla="*/ 342900 w 342902" name="TX0"/>
                <a:gd fmla="*/ 0 h 312422" name="TY0"/>
                <a:gd fmla="*/ 342900 w 342902" name="TX1"/>
                <a:gd fmla="*/ 312420 h 312422" name="TY1"/>
                <a:gd fmla="*/ 0 w 342902" name="TX2"/>
                <a:gd fmla="*/ 304800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2" h="312422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54" name="도형 51"/>
            <p:cNvCxnSpPr/>
            <p:nvPr/>
          </p:nvCxnSpPr>
          <p:spPr>
            <a:xfrm rot="0">
              <a:off x="1641475" y="1049655"/>
              <a:ext cx="859790" cy="19685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도형 52"/>
            <p:cNvSpPr>
              <a:spLocks/>
            </p:cNvSpPr>
            <p:nvPr/>
          </p:nvSpPr>
          <p:spPr>
            <a:xfrm rot="20700000">
              <a:off x="3676015" y="136525"/>
              <a:ext cx="73025" cy="73025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도형 53"/>
            <p:cNvSpPr>
              <a:spLocks/>
            </p:cNvSpPr>
            <p:nvPr/>
          </p:nvSpPr>
          <p:spPr>
            <a:xfrm rot="7200000">
              <a:off x="486410" y="454660"/>
              <a:ext cx="73025" cy="73025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8" name="도형 56"/>
          <p:cNvSpPr>
            <a:spLocks/>
          </p:cNvSpPr>
          <p:nvPr/>
        </p:nvSpPr>
        <p:spPr>
          <a:xfrm>
            <a:off x="3656330" y="3060065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디자이너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 PSD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59" name="도형 57"/>
          <p:cNvSpPr>
            <a:spLocks/>
          </p:cNvSpPr>
          <p:nvPr/>
        </p:nvSpPr>
        <p:spPr>
          <a:xfrm>
            <a:off x="6522720" y="3063875"/>
            <a:ext cx="1919605" cy="853440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퍼블리셔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100" i="0" b="1">
                <a:solidFill>
                  <a:schemeClr val="tx1"/>
                </a:solidFill>
              </a:rPr>
              <a:t>HTML, CSS (JAVASCRIPT)</a:t>
            </a:r>
            <a:endParaRPr lang="ko-KR" altLang="en-US" sz="1100" i="0" b="1">
              <a:solidFill>
                <a:schemeClr val="tx1"/>
              </a:solidFill>
            </a:endParaRPr>
          </a:p>
        </p:txBody>
      </p:sp>
      <p:sp>
        <p:nvSpPr>
          <p:cNvPr id="60" name="도형 58"/>
          <p:cNvSpPr>
            <a:spLocks/>
          </p:cNvSpPr>
          <p:nvPr/>
        </p:nvSpPr>
        <p:spPr>
          <a:xfrm>
            <a:off x="9096375" y="3060700"/>
            <a:ext cx="1919605" cy="9226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개발자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JAVA, JSP..</a:t>
            </a:r>
            <a:endParaRPr lang="ko-KR" altLang="en-US" sz="1400" i="0" b="1">
              <a:solidFill>
                <a:schemeClr val="tx1"/>
              </a:solidFill>
            </a:endParaRPr>
          </a:p>
        </p:txBody>
      </p:sp>
      <p:sp>
        <p:nvSpPr>
          <p:cNvPr id="61" name="도형 59"/>
          <p:cNvSpPr>
            <a:spLocks/>
          </p:cNvSpPr>
          <p:nvPr/>
        </p:nvSpPr>
        <p:spPr>
          <a:xfrm>
            <a:off x="941070" y="3056255"/>
            <a:ext cx="1919605" cy="106108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200" i="0" b="1">
                <a:solidFill>
                  <a:schemeClr val="tx1"/>
                </a:solidFill>
              </a:rPr>
              <a:t>기획자</a:t>
            </a:r>
            <a:endParaRPr lang="ko-KR" altLang="en-US" sz="22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400" i="0" b="1">
                <a:solidFill>
                  <a:schemeClr val="tx1"/>
                </a:solidFill>
              </a:rPr>
              <a:t>PPT</a:t>
            </a:r>
            <a:endParaRPr lang="ko-KR" altLang="en-US" sz="1400" i="0" b="1">
              <a:solidFill>
                <a:schemeClr val="tx1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62" name="도형 61"/>
          <p:cNvSpPr>
            <a:spLocks/>
          </p:cNvSpPr>
          <p:nvPr/>
        </p:nvSpPr>
        <p:spPr>
          <a:xfrm rot="0">
            <a:off x="2778760" y="318960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64"/>
          <p:cNvSpPr>
            <a:spLocks/>
          </p:cNvSpPr>
          <p:nvPr/>
        </p:nvSpPr>
        <p:spPr>
          <a:xfrm rot="0">
            <a:off x="5528310" y="3194050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65"/>
          <p:cNvSpPr>
            <a:spLocks/>
          </p:cNvSpPr>
          <p:nvPr/>
        </p:nvSpPr>
        <p:spPr>
          <a:xfrm rot="0">
            <a:off x="8608695" y="3185795"/>
            <a:ext cx="840105" cy="412115"/>
          </a:xfrm>
          <a:prstGeom prst="rightArrow"/>
          <a:solidFill>
            <a:schemeClr val="bg1">
              <a:lumMod val="8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76"/>
          <p:cNvSpPr>
            <a:spLocks/>
          </p:cNvSpPr>
          <p:nvPr/>
        </p:nvSpPr>
        <p:spPr>
          <a:xfrm rot="0">
            <a:off x="6459220" y="2845435"/>
            <a:ext cx="2053590" cy="1361440"/>
          </a:xfrm>
          <a:prstGeom prst="rect"/>
          <a:noFill/>
          <a:ln w="762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2"/>
          <p:cNvSpPr>
            <a:spLocks/>
          </p:cNvSpPr>
          <p:nvPr/>
        </p:nvSpPr>
        <p:spPr>
          <a:xfrm>
            <a:off x="940435" y="316230"/>
            <a:ext cx="1739265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퍼블리싱이란? 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68" name="텍스트 상자 2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https://www.sejong.go.kr/index.jsp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" descr="C:/Users/dltjs/AppData/Roaming/PolarisOffice/ETemp/5984_16443400/fImage53861506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14"/>
          <a:stretch>
            <a:fillRect/>
          </a:stretch>
        </p:blipFill>
        <p:spPr>
          <a:xfrm rot="0">
            <a:off x="6981190" y="4305935"/>
            <a:ext cx="1000760" cy="643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예제4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569066-0FCA-45BF-B6E7-4C18C4A2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273300"/>
            <a:ext cx="5898515" cy="412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73050" y="730250"/>
            <a:ext cx="11821795" cy="5981700"/>
            <a:chOff x="273050" y="730250"/>
            <a:chExt cx="11821795" cy="5981700"/>
          </a:xfrm>
        </p:grpSpPr>
        <p:sp>
          <p:nvSpPr>
            <p:cNvPr id="26" name="자유형 25"/>
            <p:cNvSpPr/>
            <p:nvPr/>
          </p:nvSpPr>
          <p:spPr>
            <a:xfrm>
              <a:off x="273050" y="73025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614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4045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예제5</a:t>
            </a:r>
            <a:r>
              <a:rPr lang="en-US" altLang="ko-KR" sz="2400"/>
              <a:t>)</a:t>
            </a:r>
            <a:endParaRPr lang="ko-KR" alt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학습한 제목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 err="1">
                <a:latin typeface="Consolas" panose="020B0609020204030204" pitchFamily="49" charset="0"/>
              </a:rPr>
              <a:t>줄바꿈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ko-KR" altLang="en-US" dirty="0">
                <a:latin typeface="Consolas" panose="020B0609020204030204" pitchFamily="49" charset="0"/>
              </a:rPr>
              <a:t>서식 태그를 이용하여 아래와 같이 작성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3489F-AA39-4DCA-BEE4-DD9CBDD7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2486025"/>
            <a:ext cx="11260455" cy="212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0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이미지</a:t>
            </a:r>
            <a:r>
              <a:rPr lang="en-US" altLang="ko-KR" sz="2400"/>
              <a:t>(image)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문서에 이미지를 삽입할 때는 </a:t>
            </a:r>
            <a:r>
              <a:rPr lang="en-US" altLang="ko-KR" b="0" dirty="0">
                <a:effectLst/>
              </a:rPr>
              <a:t>&lt;</a:t>
            </a:r>
            <a:r>
              <a:rPr lang="en-US" altLang="ko-KR" b="0" dirty="0" err="1">
                <a:effectLst/>
              </a:rPr>
              <a:t>img</a:t>
            </a:r>
            <a:r>
              <a:rPr lang="en-US" altLang="ko-KR" b="0" dirty="0">
                <a:effectLst/>
              </a:rPr>
              <a:t>&gt;</a:t>
            </a:r>
            <a:r>
              <a:rPr lang="ko-KR" altLang="en-US" b="0" dirty="0">
                <a:effectLst/>
              </a:rPr>
              <a:t>태그를 사용합니다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</a:t>
            </a:r>
            <a:r>
              <a:rPr lang="ko-KR" altLang="en-US" dirty="0"/>
              <a:t>태그는 종료 태그가 없는 빈 태그</a:t>
            </a:r>
            <a:r>
              <a:rPr lang="en-US" altLang="ko-KR" dirty="0"/>
              <a:t>(empty tag)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다음과 같은 문법으로 사용됩니다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4ADBB04-E7C0-42DB-B569-CB1BB490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793490"/>
            <a:ext cx="38766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링크</a:t>
            </a:r>
            <a:r>
              <a:rPr lang="en-US" altLang="ko-KR" sz="2400"/>
              <a:t>(link)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72097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웹 페이지에는 다른 페이지나 다른 사이트로 연결되는 수많은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</a:t>
            </a:r>
            <a:r>
              <a:rPr lang="en-US" altLang="ko-KR" b="0" dirty="0">
                <a:effectLst/>
              </a:rPr>
              <a:t>(hyperlink)</a:t>
            </a:r>
            <a:r>
              <a:rPr lang="ko-KR" altLang="en-US" b="0" dirty="0">
                <a:effectLst/>
              </a:rPr>
              <a:t>가 존재합니다</a:t>
            </a:r>
            <a:r>
              <a:rPr lang="en-US" altLang="ko-KR" b="0" dirty="0">
                <a:effectLst/>
              </a:rPr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b="0" dirty="0">
                <a:effectLst/>
              </a:rPr>
              <a:t>이러한 </a:t>
            </a:r>
            <a:r>
              <a:rPr lang="ko-KR" altLang="en-US" b="0" dirty="0" err="1">
                <a:effectLst/>
              </a:rPr>
              <a:t>하이퍼</a:t>
            </a:r>
            <a:r>
              <a:rPr lang="ko-KR" altLang="en-US" b="0" dirty="0">
                <a:effectLst/>
              </a:rPr>
              <a:t> 링크를 간단히 링크</a:t>
            </a:r>
            <a:r>
              <a:rPr lang="en-US" altLang="ko-KR" b="0" dirty="0">
                <a:effectLst/>
              </a:rPr>
              <a:t>(link)</a:t>
            </a:r>
            <a:r>
              <a:rPr lang="ko-KR" altLang="en-US" b="0" dirty="0">
                <a:effectLst/>
              </a:rPr>
              <a:t>라고도 부르며</a:t>
            </a:r>
            <a:r>
              <a:rPr lang="en-US" altLang="ko-KR" b="0" dirty="0">
                <a:effectLst/>
              </a:rPr>
              <a:t>, HTML</a:t>
            </a:r>
            <a:r>
              <a:rPr lang="ko-KR" altLang="en-US" b="0" dirty="0">
                <a:effectLst/>
              </a:rPr>
              <a:t>에서는 </a:t>
            </a:r>
            <a:r>
              <a:rPr lang="en-US" altLang="ko-KR" b="0" dirty="0">
                <a:effectLst/>
              </a:rPr>
              <a:t>&lt;a&gt;</a:t>
            </a:r>
            <a:r>
              <a:rPr lang="ko-KR" altLang="en-US" b="0" dirty="0">
                <a:effectLst/>
              </a:rPr>
              <a:t>태그로 표현합니다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265FF3C-03B2-484B-A840-50AF9B622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3919855"/>
            <a:ext cx="4867275" cy="27622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9EAA7C0-1CDF-4EF2-9B8F-833E3026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4337685"/>
            <a:ext cx="555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70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178FF3-4148-4AAC-AA85-A4C27607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35" y="2502535"/>
            <a:ext cx="10720070" cy="23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999615"/>
            <a:ext cx="7420610" cy="461010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리스트</a:t>
            </a:r>
            <a:r>
              <a:rPr lang="en-US" altLang="ko-KR" sz="2400"/>
              <a:t>(list)</a:t>
            </a:r>
            <a:endParaRPr lang="ko-KR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46126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란 여러 요소들을 일렬로 나열한 목록이나 명단을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이러한 리스트를 표현하기 위해 다음과 같은 리스트를 제공하고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20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(list)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순서가 없는 리스트</a:t>
            </a:r>
            <a:r>
              <a:rPr lang="en-US" altLang="ko-KR" dirty="0"/>
              <a:t>(unordered list) - ul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순서가 있는 리스트</a:t>
            </a:r>
            <a:r>
              <a:rPr lang="en-US" altLang="ko-KR" dirty="0"/>
              <a:t>(ordered list) - </a:t>
            </a:r>
            <a:r>
              <a:rPr lang="en-US" altLang="ko-KR" dirty="0" err="1"/>
              <a:t>ol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정의 리스트</a:t>
            </a:r>
            <a:r>
              <a:rPr lang="en-US" altLang="ko-KR" dirty="0"/>
              <a:t>(definition list) - dl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4A87908-0E3C-4539-A7B4-7277E81C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312035"/>
            <a:ext cx="3151505" cy="922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41FC87-6708-4313-BA04-D35014FA0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3690620"/>
            <a:ext cx="1928495" cy="915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86588BF-F6BF-40F7-8532-3760B7C9D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090" y="5060950"/>
            <a:ext cx="2278380" cy="12376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B48740C-0B78-47E1-9A0A-F418EC719C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0915" y="2320290"/>
            <a:ext cx="2343150" cy="9144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D517CB7-4AF7-4DDE-9218-74B41565FF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915" y="3667125"/>
            <a:ext cx="2686050" cy="96202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A20A03B9-91A8-40AF-A5CF-F34769076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8245" y="5046980"/>
            <a:ext cx="4135755" cy="1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07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424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테이블</a:t>
            </a:r>
            <a:r>
              <a:rPr lang="en-US" altLang="ko-KR" dirty="0"/>
              <a:t>(Table)</a:t>
            </a:r>
            <a:r>
              <a:rPr lang="ko-KR" altLang="en-US" dirty="0"/>
              <a:t>이란 여러 종류의 데이터</a:t>
            </a:r>
            <a:r>
              <a:rPr lang="en-US" altLang="ko-KR" dirty="0"/>
              <a:t>(data)</a:t>
            </a:r>
            <a:r>
              <a:rPr lang="ko-KR" altLang="en-US" dirty="0"/>
              <a:t>를 보기 좋게 정리하여 보여주는 표를 의미합니다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에서는 </a:t>
            </a:r>
            <a:r>
              <a:rPr lang="en-US" altLang="ko-KR" dirty="0"/>
              <a:t>&lt;table&gt;</a:t>
            </a:r>
            <a:r>
              <a:rPr lang="ko-KR" altLang="en-US" dirty="0"/>
              <a:t>태그를 사용하여 이러한 테이블을 작성할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&lt;table&gt;</a:t>
            </a:r>
            <a:r>
              <a:rPr lang="ko-KR" altLang="en-US" dirty="0"/>
              <a:t>태그는 다음과 같은 태그들로 구성됩니다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1. &lt;tr&gt;</a:t>
            </a:r>
            <a:r>
              <a:rPr lang="ko-KR" altLang="en-US" dirty="0"/>
              <a:t>태그는 테이블에서 열을 구분해 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&lt;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  <a:r>
              <a:rPr lang="ko-KR" altLang="en-US" dirty="0" err="1"/>
              <a:t>태그는각</a:t>
            </a:r>
            <a:r>
              <a:rPr lang="ko-KR" altLang="en-US" dirty="0"/>
              <a:t> 열의 제목을 나타내며</a:t>
            </a:r>
            <a:r>
              <a:rPr lang="en-US" altLang="ko-KR" dirty="0"/>
              <a:t>, </a:t>
            </a:r>
            <a:r>
              <a:rPr lang="ko-KR" altLang="en-US" dirty="0"/>
              <a:t>모든 내용은 자동으로 굵은 글씨에 가운데 정렬이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&lt;td&gt;</a:t>
            </a:r>
            <a:r>
              <a:rPr lang="ko-KR" altLang="en-US" dirty="0"/>
              <a:t>태그는 테이블의 열을 각각의 셀</a:t>
            </a:r>
            <a:r>
              <a:rPr lang="en-US" altLang="ko-KR" dirty="0"/>
              <a:t>(cell)</a:t>
            </a:r>
            <a:r>
              <a:rPr lang="ko-KR" altLang="en-US" dirty="0"/>
              <a:t>로 나누어 줍니다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8221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83B788C-F69E-4F89-AD7D-05925C8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2322830"/>
            <a:ext cx="5715635" cy="4084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E980A2-0C1C-4894-AA10-AC5CBB3E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2322830"/>
            <a:ext cx="4983480" cy="250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4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태그</a:t>
            </a:r>
            <a:r>
              <a:rPr lang="en-US" altLang="ko-KR" sz="2400" dirty="0"/>
              <a:t>(tag) </a:t>
            </a:r>
            <a:r>
              <a:rPr lang="ko-KR" altLang="en-US" sz="2400" dirty="0"/>
              <a:t>요소 </a:t>
            </a:r>
            <a:r>
              <a:rPr lang="en-US" altLang="ko-KR" sz="2400" dirty="0"/>
              <a:t>–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(Table)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en-US" altLang="ko-KR" dirty="0" err="1"/>
              <a:t>rowspan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colspan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열</a:t>
            </a:r>
            <a:r>
              <a:rPr lang="en-US" altLang="ko-KR" dirty="0"/>
              <a:t>(column)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rowspan</a:t>
            </a:r>
            <a:r>
              <a:rPr lang="en-US" altLang="ko-KR" dirty="0"/>
              <a:t> </a:t>
            </a:r>
            <a:r>
              <a:rPr lang="ko-KR" altLang="en-US" dirty="0"/>
              <a:t>속성을 사용하면 테이블의 행</a:t>
            </a:r>
            <a:r>
              <a:rPr lang="en-US" altLang="ko-KR" dirty="0"/>
              <a:t>(row)</a:t>
            </a:r>
            <a:r>
              <a:rPr lang="ko-KR" altLang="en-US" dirty="0"/>
              <a:t>을 합칠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80C822B-3B24-4E48-8CAC-43B9B18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850" y="3685540"/>
            <a:ext cx="2847975" cy="2638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345F4C-5292-47E2-AAAB-9EBE5A0A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0" y="3731260"/>
            <a:ext cx="2964180" cy="255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3"/>
          <p:cNvGrpSpPr/>
          <p:nvPr/>
        </p:nvGrpSpPr>
        <p:grpSpPr>
          <a:xfrm>
            <a:off x="247650" y="708025"/>
            <a:ext cx="11822430" cy="6004560"/>
            <a:chOff x="247650" y="708025"/>
            <a:chExt cx="11822430" cy="6004560"/>
          </a:xfrm>
        </p:grpSpPr>
        <p:sp>
          <p:nvSpPr>
            <p:cNvPr id="29" name="도형 1"/>
            <p:cNvSpPr>
              <a:spLocks/>
            </p:cNvSpPr>
            <p:nvPr/>
          </p:nvSpPr>
          <p:spPr>
            <a:xfrm rot="0">
              <a:off x="247650" y="708025"/>
              <a:ext cx="11761470" cy="5956935"/>
            </a:xfrm>
            <a:custGeom>
              <a:gdLst>
                <a:gd fmla="*/ 3574143 w 11760202" name="TX0"/>
                <a:gd fmla="*/ 72571 h 5955848" name="TY0"/>
                <a:gd fmla="*/ 11716657 w 11760202" name="TX1"/>
                <a:gd fmla="*/ 72571 h 5955848" name="TY1"/>
                <a:gd fmla="*/ 11760200 w 11760202" name="TX2"/>
                <a:gd fmla="*/ 5936343 h 5955848" name="TY2"/>
                <a:gd fmla="*/ 0 w 11760202" name="TX3"/>
                <a:gd fmla="*/ 5955846 h 5955848" name="TY3"/>
                <a:gd fmla="*/ 77107 w 11760202" name="TX4"/>
                <a:gd fmla="*/ 0 h 5955848" name="TY4"/>
                <a:gd fmla="*/ 206828 w 11760202" name="TX5"/>
                <a:gd fmla="*/ 0 h 5955848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2" h="5955848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도형 2"/>
            <p:cNvSpPr>
              <a:spLocks/>
            </p:cNvSpPr>
            <p:nvPr/>
          </p:nvSpPr>
          <p:spPr>
            <a:xfrm rot="0">
              <a:off x="11736070" y="6399530"/>
              <a:ext cx="334645" cy="313690"/>
            </a:xfrm>
            <a:custGeom>
              <a:gdLst>
                <a:gd fmla="*/ 333375 w 333377" name="TX0"/>
                <a:gd fmla="*/ 0 h 312422" name="TY0"/>
                <a:gd fmla="*/ 333375 w 333377" name="TX1"/>
                <a:gd fmla="*/ 312420 h 312422" name="TY1"/>
                <a:gd fmla="*/ 0 w 333377" name="TX2"/>
                <a:gd fmla="*/ 309563 h 312422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7" h="312422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1" name="그룹 16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32" name="도형 4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도형 5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34" name="도형 6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도형 7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도형 8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도형 9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도형 1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도형 11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도형 12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41" name="도형 13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도형 14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43" name="도형 15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4" name="도형 17"/>
          <p:cNvSpPr>
            <a:spLocks/>
          </p:cNvSpPr>
          <p:nvPr/>
        </p:nvSpPr>
        <p:spPr>
          <a:xfrm>
            <a:off x="940435" y="316230"/>
            <a:ext cx="949960" cy="507365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주 언어</a:t>
            </a:r>
            <a:endParaRPr lang="ko-KR" altLang="en-US"/>
          </a:p>
        </p:txBody>
      </p:sp>
      <p:grpSp>
        <p:nvGrpSpPr>
          <p:cNvPr id="49" name="그룹 1"/>
          <p:cNvGrpSpPr/>
          <p:nvPr/>
        </p:nvGrpSpPr>
        <p:grpSpPr>
          <a:xfrm rot="0">
            <a:off x="1406525" y="2717165"/>
            <a:ext cx="9709785" cy="1640205"/>
            <a:chOff x="1406525" y="2717165"/>
            <a:chExt cx="9709785" cy="1640205"/>
          </a:xfrm>
        </p:grpSpPr>
        <p:sp>
          <p:nvSpPr>
            <p:cNvPr id="46" name="도형 19"/>
            <p:cNvSpPr>
              <a:spLocks/>
            </p:cNvSpPr>
            <p:nvPr/>
          </p:nvSpPr>
          <p:spPr>
            <a:xfrm rot="0">
              <a:off x="1406525" y="2717165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HTML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문서, 뼈대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7" name="도형 20"/>
            <p:cNvSpPr>
              <a:spLocks/>
            </p:cNvSpPr>
            <p:nvPr/>
          </p:nvSpPr>
          <p:spPr>
            <a:xfrm rot="0">
              <a:off x="4651375" y="2782570"/>
              <a:ext cx="191960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CSS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스타일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  <p:sp>
          <p:nvSpPr>
            <p:cNvPr id="48" name="도형 21"/>
            <p:cNvSpPr>
              <a:spLocks/>
            </p:cNvSpPr>
            <p:nvPr/>
          </p:nvSpPr>
          <p:spPr>
            <a:xfrm rot="0">
              <a:off x="7568565" y="2834640"/>
              <a:ext cx="3547745" cy="1522730"/>
            </a:xfrm>
            <a:prstGeom prst="rect"/>
          </p:spPr>
          <p:txBody>
            <a:bodyPr wrap="square" lIns="91440" tIns="45720" rIns="91440" bIns="45720" numCol="1" vert="horz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4400" i="0" b="1">
                  <a:solidFill>
                    <a:schemeClr val="tx1"/>
                  </a:solidFill>
                </a:rPr>
                <a:t>JAVASCRIPT</a:t>
              </a:r>
              <a:endParaRPr lang="ko-KR" altLang="en-US" sz="4400" i="0" b="1">
                <a:solidFill>
                  <a:schemeClr val="tx1"/>
                </a:solidFill>
              </a:endParaRPr>
            </a:p>
            <a:p>
              <a:pPr marL="0" indent="0" algn="ctr" latinLnBrk="0">
                <a:lnSpc>
                  <a:spcPct val="150000"/>
                </a:lnSpc>
                <a:buFontTx/>
                <a:buNone/>
                <a:defRPr/>
              </a:pPr>
              <a:r>
                <a:rPr lang="en-US" altLang="ko-KR" sz="1800" i="0" b="1">
                  <a:solidFill>
                    <a:schemeClr val="tx1"/>
                  </a:solidFill>
                </a:rPr>
                <a:t>동작,효과</a:t>
              </a:r>
              <a:endParaRPr lang="ko-KR" altLang="en-US" sz="1800" i="0" b="1">
                <a:solidFill>
                  <a:schemeClr val="tx1"/>
                </a:solidFill>
              </a:endParaRPr>
            </a:p>
          </p:txBody>
        </p:sp>
      </p:grpSp>
      <p:sp>
        <p:nvSpPr>
          <p:cNvPr id="50" name="텍스트 상자 3"/>
          <p:cNvSpPr txBox="1">
            <a:spLocks/>
          </p:cNvSpPr>
          <p:nvPr/>
        </p:nvSpPr>
        <p:spPr>
          <a:xfrm rot="0">
            <a:off x="485775" y="6349365"/>
            <a:ext cx="4572635" cy="18542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algn="l" hangingPunct="1"/>
            <a:r>
              <a:rPr sz="1200">
                <a:latin typeface="맑은 고딕" charset="0"/>
                <a:ea typeface="맑은 고딕" charset="0"/>
              </a:rPr>
              <a:t>참고url: https://www.naver.com/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FCF089-1A20-4FE9-A9FE-054D1E8DF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2366645"/>
            <a:ext cx="5225415" cy="3664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1FA0D7-86CF-41BB-9E77-8ED2A0B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090" y="2376170"/>
            <a:ext cx="5074920" cy="3664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2C03E8-4113-4295-9B82-EFCE24A5CB20}"/>
              </a:ext>
            </a:extLst>
          </p:cNvPr>
          <p:cNvSpPr txBox="1"/>
          <p:nvPr/>
        </p:nvSpPr>
        <p:spPr>
          <a:xfrm>
            <a:off x="2322195" y="6031865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colspan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227DA1-9A72-4D25-91FD-04345709D731}"/>
              </a:ext>
            </a:extLst>
          </p:cNvPr>
          <p:cNvSpPr txBox="1"/>
          <p:nvPr/>
        </p:nvSpPr>
        <p:spPr>
          <a:xfrm>
            <a:off x="7670800" y="6033770"/>
            <a:ext cx="234886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rowspan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16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</a:rPr>
              <a:t>현재까지 배운 내용을 토대로 하여 아래의 그림과 같이 </a:t>
            </a:r>
            <a:r>
              <a:rPr lang="en-US" altLang="ko-KR" dirty="0">
                <a:latin typeface="Consolas" panose="020B0609020204030204" pitchFamily="49" charset="0"/>
              </a:rPr>
              <a:t>HTML</a:t>
            </a:r>
            <a:r>
              <a:rPr lang="ko-KR" altLang="en-US" dirty="0">
                <a:latin typeface="Consolas" panose="020B0609020204030204" pitchFamily="49" charset="0"/>
              </a:rPr>
              <a:t>을 작성해보자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70E49-9578-4322-BACE-59FF1106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65" y="2322830"/>
            <a:ext cx="4883150" cy="373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25933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  <a:r>
              <a:rPr lang="en-US" altLang="ko-KR" sz="2400" dirty="0"/>
              <a:t>(Comment)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720975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이란 개발자가 작성한 코드에 대한 이해를 돕는 설명이나 디버깅을 위하여 작성된 구문을 의미합니다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b="0" dirty="0">
                <a:effectLst/>
              </a:rPr>
              <a:t>이렇게 달린 주석은 </a:t>
            </a:r>
            <a:r>
              <a:rPr lang="en-US" altLang="ko-KR" b="0" dirty="0">
                <a:effectLst/>
              </a:rPr>
              <a:t>HTML </a:t>
            </a:r>
            <a:r>
              <a:rPr lang="ko-KR" altLang="en-US" b="0" dirty="0">
                <a:effectLst/>
              </a:rPr>
              <a:t>코드와는 달리 브라우저에 표시되지 않습니다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A84C57B-1AD6-452E-97C4-201D78E6E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75" y="3620770"/>
            <a:ext cx="7258050" cy="2762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B14EF6-C4A4-4617-94D3-7DD9FD07F71A}"/>
              </a:ext>
            </a:extLst>
          </p:cNvPr>
          <p:cNvSpPr txBox="1"/>
          <p:nvPr/>
        </p:nvSpPr>
        <p:spPr>
          <a:xfrm>
            <a:off x="658495" y="4338320"/>
            <a:ext cx="108743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주석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comment</a:t>
            </a:r>
            <a:r>
              <a:rPr lang="en-US" altLang="ko-KR" b="0" dirty="0">
                <a:effectLst/>
              </a:rPr>
              <a:t>)</a:t>
            </a:r>
            <a:r>
              <a:rPr lang="ko-KR" altLang="en-US" b="0" dirty="0">
                <a:effectLst/>
              </a:rPr>
              <a:t>의 사용 이유는 코드</a:t>
            </a:r>
            <a:r>
              <a:rPr lang="en-US" altLang="ko-KR" b="0" dirty="0">
                <a:effectLst/>
              </a:rPr>
              <a:t>(sources)</a:t>
            </a:r>
            <a:r>
              <a:rPr lang="ko-KR" altLang="en-US" b="0" dirty="0">
                <a:effectLst/>
              </a:rPr>
              <a:t>에 메모를 남겨 놓는 역할을 하는 것으로 작성된 코드가 어디에 사용되는지 언제 시작되는지 어디서 끝나는 지 등을 남겨 놓아 협업할 때 매우 많이 사용됩니다</a:t>
            </a:r>
            <a:r>
              <a:rPr lang="en-US" altLang="ko-KR" b="0" dirty="0">
                <a:effectLst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0313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970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</a:t>
            </a:r>
            <a:r>
              <a:rPr lang="ko-KR" altLang="en-US" dirty="0"/>
              <a:t>란 </a:t>
            </a:r>
            <a:r>
              <a:rPr lang="en-US" altLang="ko-KR" dirty="0"/>
              <a:t>Cascading Style Sheets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CSS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요소들이 각종 미디어에서 어떻게 보이는가를 정의하는 데 사용되는 스타일 시트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로 인하여 </a:t>
            </a:r>
            <a:r>
              <a:rPr lang="en-US" altLang="ko-KR" dirty="0"/>
              <a:t>HTML</a:t>
            </a:r>
            <a:r>
              <a:rPr lang="ko-KR" altLang="en-US" dirty="0"/>
              <a:t>이 훨씬 시각적으로 다양해 질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CSS</a:t>
            </a:r>
            <a:r>
              <a:rPr lang="ko-KR" altLang="en-US" dirty="0"/>
              <a:t>의 적용 방법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인라인 스타일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내부 스타일 시트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외부 스타일 시트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스타일 적용 우선 순위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인라인 </a:t>
            </a:r>
            <a:r>
              <a:rPr lang="en-US" altLang="ko-KR" dirty="0"/>
              <a:t>&lt; </a:t>
            </a:r>
            <a:r>
              <a:rPr lang="ko-KR" altLang="en-US" dirty="0"/>
              <a:t>내부 </a:t>
            </a:r>
            <a:r>
              <a:rPr lang="en-US" altLang="ko-KR" dirty="0"/>
              <a:t>&lt; </a:t>
            </a:r>
            <a:r>
              <a:rPr lang="ko-KR" altLang="en-US" dirty="0"/>
              <a:t>외부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59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438150" y="688975"/>
            <a:ext cx="11822430" cy="6004560"/>
            <a:chOff x="438150" y="68897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438150" y="68897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926570" y="638048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942975" y="1857375"/>
            <a:ext cx="6649085" cy="1107440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en-US" altLang="ko-KR" sz="2400" b="1"/>
              <a:t>3. id/class</a:t>
            </a:r>
            <a:r>
              <a:rPr lang="en-US" altLang="ko-KR" sz="2400" b="1"/>
              <a:t/>
            </a:r>
            <a:br>
              <a:rPr lang="en-US" altLang="ko-KR" sz="2400" b="1"/>
            </a:br>
            <a:r>
              <a:rPr lang="en-US" altLang="ko-KR" sz="2400" b="1"/>
              <a:t>&lt;p </a:t>
            </a:r>
            <a:r>
              <a:rPr lang="en-US" altLang="ko-KR" sz="2400" b="1">
                <a:solidFill>
                  <a:srgbClr val="FF0000"/>
                </a:solidFill>
              </a:rPr>
              <a:t>class=”example”</a:t>
            </a:r>
            <a:r>
              <a:rPr lang="en-US" altLang="ko-KR" sz="2400" b="1"/>
              <a:t>&gt;내용입니다.&lt;/p&gt;</a:t>
            </a:r>
            <a:endParaRPr lang="ko-KR" altLang="en-US" sz="2400" b="1"/>
          </a:p>
          <a:p>
            <a:pPr marL="0" indent="0" latinLnBrk="0">
              <a:buFontTx/>
              <a:buNone/>
            </a:pPr>
            <a:r>
              <a:rPr lang="en-US" altLang="ko-KR" sz="2400" b="1"/>
              <a:t>&lt;p </a:t>
            </a:r>
            <a:r>
              <a:rPr lang="en-US" altLang="ko-KR" sz="2400" b="1">
                <a:solidFill>
                  <a:srgbClr val="FF0000"/>
                </a:solidFill>
              </a:rPr>
              <a:t>id=”example”</a:t>
            </a:r>
            <a:r>
              <a:rPr lang="en-US" altLang="ko-KR" sz="2400" b="1"/>
              <a:t>&gt;내용입니다&lt;/p&gt;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685800"/>
            <a:ext cx="11821795" cy="6003925"/>
            <a:chOff x="184785" y="68580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68580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7730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인라인 스타일 적용 방법 </a:t>
            </a:r>
            <a:r>
              <a:rPr lang="en-US" altLang="ko-KR" dirty="0"/>
              <a:t>: </a:t>
            </a:r>
            <a:r>
              <a:rPr lang="ko-KR" altLang="en-US" dirty="0"/>
              <a:t>태그에 직접 입력하여 적용하는 방식 </a:t>
            </a:r>
            <a:r>
              <a:rPr lang="en-US" altLang="ko-KR" dirty="0"/>
              <a:t>style=“</a:t>
            </a:r>
            <a:r>
              <a:rPr lang="ko-KR" altLang="en-US" dirty="0"/>
              <a:t>스타일 기능</a:t>
            </a:r>
            <a:r>
              <a:rPr lang="en-US" altLang="ko-KR" dirty="0"/>
              <a:t>: </a:t>
            </a:r>
            <a:r>
              <a:rPr lang="ko-KR" altLang="en-US" dirty="0" err="1"/>
              <a:t>적용값</a:t>
            </a:r>
            <a:r>
              <a:rPr lang="en-US" altLang="ko-KR" dirty="0"/>
              <a:t>;”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C47B3AA-D372-49C4-B2C7-419B4981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95" y="2376805"/>
            <a:ext cx="7038975" cy="1857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4BEC57-B7D1-442D-9B2E-EC8E92E2D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95" y="4397375"/>
            <a:ext cx="4318000" cy="1979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잉크 11"/>
              <p14:cNvContentPartPr/>
              <p14:nvPr/>
            </p14:nvContentPartPr>
            <p14:xfrm>
              <a:off x="1610360" y="2524760"/>
              <a:ext cx="1732915" cy="51435"/>
            </p14:xfrm>
          </p:contentPart>
        </mc:Choice>
        <mc:Fallback>
          <p:pic>
            <p:nvPicPr>
              <p:cNvPr id="12" name="잉크 1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10360" y="2524760"/>
                <a:ext cx="1732915" cy="51435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12DC04A5-608E-436D-936F-451105B7212A}"/>
              </a:ext>
            </a:extLst>
          </p:cNvPr>
          <p:cNvGrpSpPr/>
          <p:nvPr/>
        </p:nvGrpSpPr>
        <p:grpSpPr>
          <a:xfrm>
            <a:off x="9504680" y="2255520"/>
            <a:ext cx="84455" cy="9525"/>
            <a:chOff x="9504680" y="2255520"/>
            <a:chExt cx="84455" cy="95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7ADF373-1DC5-4026-B257-8926B497841F}"/>
                    </a:ext>
                  </a:extLst>
                </p14:cNvPr>
                <p14:cNvContentPartPr/>
                <p14:nvPr/>
              </p14:nvContentPartPr>
              <p14:xfrm>
                <a:off x="9504479" y="2255816"/>
                <a:ext cx="82800" cy="9360"/>
              </p14:xfrm>
            </p:contentPart>
          </mc:Choice>
          <mc:Fallback xmlns=""/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7E04DFF-8222-45C4-AD85-83C219E38392}"/>
                    </a:ext>
                  </a:extLst>
                </p14:cNvPr>
                <p14:cNvContentPartPr/>
                <p14:nvPr/>
              </p14:nvContentPartPr>
              <p14:xfrm>
                <a:off x="9588359" y="2256176"/>
                <a:ext cx="360" cy="360"/>
              </p14:xfrm>
            </p:contentPart>
          </mc:Choice>
          <mc:Fallback xmlns=""/>
        </mc:AlternateContent>
        <p:pic>
          <p:nvPicPr>
            <p:cNvPr id="25" name="잉크 24">
              <a:extLst>
                <a:ext uri="{FF2B5EF4-FFF2-40B4-BE49-F238E27FC236}">
                  <a16:creationId xmlns:a16="http://schemas.microsoft.com/office/drawing/2014/main" id="{D7ADF373-1DC5-4026-B257-8926B497841F}"/>
                </a:ext>
              </a:extLst>
            </p:cNvPr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9504680" y="2255520"/>
              <a:ext cx="82550" cy="9525"/>
            </a:xfrm>
            <a:prstGeom prst="rect">
              <a:avLst/>
            </a:prstGeom>
          </p:spPr>
        </p:pic>
        <p:pic>
          <p:nvPicPr>
            <p:cNvPr id="29" name="잉크 28">
              <a:extLst>
                <a:ext uri="{FF2B5EF4-FFF2-40B4-BE49-F238E27FC236}">
                  <a16:creationId xmlns:a16="http://schemas.microsoft.com/office/drawing/2014/main" id="{37E04DFF-8222-45C4-AD85-83C219E3839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588500" y="2256155"/>
              <a:ext cx="635" cy="63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29"/>
              <p14:cNvContentPartPr/>
              <p14:nvPr/>
            </p14:nvContentPartPr>
            <p14:xfrm>
              <a:off x="10309860" y="2289810"/>
              <a:ext cx="107315" cy="635"/>
            </p14:xfrm>
          </p:contentPart>
        </mc:Choice>
        <mc:Fallback>
          <p:pic>
            <p:nvPicPr>
              <p:cNvPr id="30" name="잉크 2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09860" y="2289810"/>
                <a:ext cx="10731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64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685800"/>
            <a:ext cx="11821795" cy="6003925"/>
            <a:chOff x="184785" y="68580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68580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7730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내부 스타일 적용 방법 </a:t>
            </a:r>
            <a:r>
              <a:rPr lang="en-US" altLang="ko-KR" dirty="0"/>
              <a:t>: HTML</a:t>
            </a:r>
            <a:r>
              <a:rPr lang="ko-KR" altLang="en-US" dirty="0"/>
              <a:t> 문서 </a:t>
            </a:r>
            <a:r>
              <a:rPr lang="en-US" altLang="ko-KR" dirty="0"/>
              <a:t>head </a:t>
            </a:r>
            <a:r>
              <a:rPr lang="ko-KR" altLang="en-US" dirty="0"/>
              <a:t>태그 내부에 적용하는 방식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149E0F3-53AB-4B17-B702-88D61083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90" y="2422525"/>
            <a:ext cx="4862830" cy="383095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738E498-CF72-42A9-8B82-B51C3F59E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280" y="2433320"/>
            <a:ext cx="5622925" cy="2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4589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- CSS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190754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외부 스타일 적용 방법 </a:t>
            </a:r>
            <a:r>
              <a:rPr lang="en-US" altLang="ko-KR" dirty="0"/>
              <a:t>: HTML</a:t>
            </a:r>
            <a:r>
              <a:rPr lang="ko-KR" altLang="en-US" dirty="0"/>
              <a:t> 문서 외부에 </a:t>
            </a:r>
            <a:r>
              <a:rPr lang="en-US" altLang="ko-KR" dirty="0"/>
              <a:t>CSS </a:t>
            </a:r>
            <a:r>
              <a:rPr lang="ko-KR" altLang="en-US" dirty="0"/>
              <a:t>파일로 저장하고 </a:t>
            </a:r>
            <a:r>
              <a:rPr lang="en-US" altLang="ko-KR" dirty="0"/>
              <a:t>HTML </a:t>
            </a:r>
            <a:r>
              <a:rPr lang="ko-KR" altLang="en-US" dirty="0"/>
              <a:t>문서에서 불러오는 방식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966CE80-B2F5-4EDE-99A7-BE57622E0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" y="2327910"/>
            <a:ext cx="5074285" cy="287083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4C21A5B-237E-46FE-8A70-793F5E41E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625" y="5001260"/>
            <a:ext cx="4187825" cy="14935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/>
              <p14:cNvContentPartPr/>
              <p14:nvPr/>
            </p14:nvContentPartPr>
            <p14:xfrm>
              <a:off x="1115695" y="3564255"/>
              <a:ext cx="2868930" cy="60325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5695" y="3564255"/>
                <a:ext cx="2868930" cy="6032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91162436-1202-4FFE-835C-52222CB281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6625" y="2343785"/>
            <a:ext cx="28098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8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2351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 err="1"/>
              <a:t>선택자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81368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선택자란 스타일을 주기 위한 대상을 가리키는 용어입니다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C4B944F0-5ADD-43BB-9B58-8413F81B6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70" y="3554095"/>
            <a:ext cx="2638425" cy="9620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90E5430-785C-434B-B233-15C4D5357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025" y="3458845"/>
            <a:ext cx="1914525" cy="1981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ABC75EC-0F22-4705-91F2-89FAB396FF8A}"/>
              </a:ext>
            </a:extLst>
          </p:cNvPr>
          <p:cNvSpPr txBox="1"/>
          <p:nvPr/>
        </p:nvSpPr>
        <p:spPr>
          <a:xfrm>
            <a:off x="5436235" y="3458845"/>
            <a:ext cx="606933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 그림과 같이 </a:t>
            </a:r>
            <a:r>
              <a:rPr lang="en-US" altLang="ko-KR" dirty="0"/>
              <a:t>4</a:t>
            </a:r>
            <a:r>
              <a:rPr lang="ko-KR" altLang="en-US" dirty="0"/>
              <a:t>번째에 해당하는 </a:t>
            </a:r>
            <a:r>
              <a:rPr lang="en-US" altLang="ko-KR" dirty="0"/>
              <a:t>P</a:t>
            </a:r>
            <a:r>
              <a:rPr lang="ko-KR" altLang="en-US" dirty="0"/>
              <a:t>태그에만 스타일을 적용하려고 할 때 </a:t>
            </a:r>
            <a:r>
              <a:rPr lang="en-US" altLang="ko-KR" dirty="0"/>
              <a:t>4</a:t>
            </a:r>
            <a:r>
              <a:rPr lang="ko-KR" altLang="en-US" dirty="0"/>
              <a:t>번째에 해당하는 </a:t>
            </a:r>
            <a:r>
              <a:rPr lang="en-US" altLang="ko-KR" dirty="0"/>
              <a:t>P</a:t>
            </a:r>
            <a:r>
              <a:rPr lang="ko-KR" altLang="en-US" dirty="0"/>
              <a:t>태그를 선택하는 일</a:t>
            </a:r>
          </a:p>
        </p:txBody>
      </p:sp>
    </p:spTree>
    <p:extLst>
      <p:ext uri="{BB962C8B-B14F-4D97-AF65-F5344CB8AC3E}">
        <p14:creationId xmlns:p14="http://schemas.microsoft.com/office/powerpoint/2010/main" val="225527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56337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요소</a:t>
            </a:r>
            <a:r>
              <a:rPr lang="en-US" altLang="ko-KR" sz="2400" dirty="0"/>
              <a:t>, class, id)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02501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- h1,</a:t>
            </a:r>
            <a:r>
              <a:rPr lang="ko-KR" altLang="en-US" dirty="0"/>
              <a:t> </a:t>
            </a:r>
            <a:r>
              <a:rPr lang="en-US" altLang="ko-KR" dirty="0"/>
              <a:t>p,</a:t>
            </a:r>
            <a:r>
              <a:rPr lang="ko-KR" altLang="en-US" dirty="0"/>
              <a:t> </a:t>
            </a:r>
            <a:r>
              <a:rPr lang="en-US" altLang="ko-KR" dirty="0"/>
              <a:t>span,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strong, div </a:t>
            </a:r>
            <a:r>
              <a:rPr lang="ko-KR" altLang="en-US" dirty="0"/>
              <a:t>등 요소 명에 스타일을 적용하는 </a:t>
            </a:r>
            <a:r>
              <a:rPr lang="ko-KR" altLang="en-US" dirty="0" err="1"/>
              <a:t>선택자</a:t>
            </a:r>
            <a:r>
              <a:rPr lang="ko-KR" altLang="en-US" dirty="0"/>
              <a:t> 입니다</a:t>
            </a:r>
            <a:r>
              <a:rPr lang="en-US" altLang="ko-KR" dirty="0"/>
              <a:t>. </a:t>
            </a:r>
            <a:r>
              <a:rPr lang="ko-KR" altLang="en-US" dirty="0"/>
              <a:t>예를 들어 선택자를 </a:t>
            </a:r>
            <a:r>
              <a:rPr lang="en-US" altLang="ko-KR" dirty="0"/>
              <a:t>p</a:t>
            </a:r>
            <a:r>
              <a:rPr lang="ko-KR" altLang="en-US" dirty="0"/>
              <a:t>라고 하면</a:t>
            </a:r>
            <a:r>
              <a:rPr lang="en-US" altLang="ko-KR" dirty="0"/>
              <a:t>, </a:t>
            </a:r>
            <a:r>
              <a:rPr lang="ko-KR" altLang="en-US" dirty="0"/>
              <a:t>페이지 전체 </a:t>
            </a:r>
            <a:r>
              <a:rPr lang="en-US" altLang="ko-KR" dirty="0"/>
              <a:t>p</a:t>
            </a:r>
            <a:r>
              <a:rPr lang="ko-KR" altLang="en-US" dirty="0"/>
              <a:t>요소에 스타일이 적용됩니다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잉크 9"/>
              <p14:cNvContentPartPr/>
              <p14:nvPr/>
            </p14:nvContentPartPr>
            <p14:xfrm>
              <a:off x="6996430" y="407670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96430" y="407670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188C7F8-4783-41E1-A41F-552E0456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295" y="3014345"/>
            <a:ext cx="3019425" cy="6000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6B9BFDF-AE4E-406C-8DE7-ED0DAD41D891}"/>
              </a:ext>
            </a:extLst>
          </p:cNvPr>
          <p:cNvSpPr txBox="1"/>
          <p:nvPr/>
        </p:nvSpPr>
        <p:spPr>
          <a:xfrm>
            <a:off x="659130" y="3653790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클래스 선택자는 특정 집단의 여러 요소를 한 번에 선택할 때 사용합니다</a:t>
            </a:r>
            <a:r>
              <a:rPr lang="en-US" altLang="ko-KR" dirty="0"/>
              <a:t>. </a:t>
            </a:r>
            <a:r>
              <a:rPr lang="ko-KR" altLang="en-US" dirty="0"/>
              <a:t>이러한 특정 집단을 클래스</a:t>
            </a:r>
            <a:r>
              <a:rPr lang="en-US" altLang="ko-KR" dirty="0"/>
              <a:t>(class) 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같은 클래스 이름을 가지는 요소들을 모두 선택해 줍니다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2903F6-0F63-453E-99F5-B37B06DD7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95" y="4628515"/>
            <a:ext cx="3433445" cy="173863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FDBC727-B364-427F-92A3-4665D428B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4615" y="4631055"/>
            <a:ext cx="2023745" cy="1435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3" name="잉크 32"/>
              <p14:cNvContentPartPr/>
              <p14:nvPr/>
            </p14:nvContentPartPr>
            <p14:xfrm>
              <a:off x="1526540" y="4906645"/>
              <a:ext cx="410210" cy="10160"/>
            </p14:xfrm>
          </p:contentPart>
        </mc:Choice>
        <mc:Fallback>
          <p:pic>
            <p:nvPicPr>
              <p:cNvPr id="33" name="잉크 32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26540" y="4906645"/>
                <a:ext cx="41021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4" name="잉크 33"/>
              <p14:cNvContentPartPr/>
              <p14:nvPr/>
            </p14:nvContentPartPr>
            <p14:xfrm>
              <a:off x="1786255" y="5586095"/>
              <a:ext cx="360680" cy="10160"/>
            </p14:xfrm>
          </p:contentPart>
        </mc:Choice>
        <mc:Fallback>
          <p:pic>
            <p:nvPicPr>
              <p:cNvPr id="34" name="잉크 33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86255" y="5586095"/>
                <a:ext cx="360680" cy="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잉크 34"/>
              <p14:cNvContentPartPr/>
              <p14:nvPr/>
            </p14:nvContentPartPr>
            <p14:xfrm>
              <a:off x="1753235" y="5963920"/>
              <a:ext cx="410845" cy="635"/>
            </p14:xfrm>
          </p:contentPart>
        </mc:Choice>
        <mc:Fallback>
          <p:pic>
            <p:nvPicPr>
              <p:cNvPr id="35" name="잉크 3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53235" y="5963920"/>
                <a:ext cx="410845" cy="6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18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658495" y="2033270"/>
            <a:ext cx="1107821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개발도구는 개발</a:t>
            </a:r>
            <a:r>
              <a:rPr lang="en-US" altLang="ko-KR"/>
              <a:t>(</a:t>
            </a:r>
            <a:r>
              <a:rPr lang="ko-KR" altLang="en-US"/>
              <a:t>소스 코드 작성</a:t>
            </a:r>
            <a:r>
              <a:rPr lang="en-US" altLang="ko-KR"/>
              <a:t>)</a:t>
            </a:r>
            <a:r>
              <a:rPr lang="ko-KR" altLang="en-US"/>
              <a:t>을 좀 더 쉽고 편하게 하기 위하여 사용합니다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 0"/>
          <p:cNvSpPr txBox="1">
            <a:spLocks/>
          </p:cNvSpPr>
          <p:nvPr/>
        </p:nvSpPr>
        <p:spPr>
          <a:xfrm rot="0">
            <a:off x="664845" y="2588260"/>
            <a:ext cx="6095365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https://code.visualstudio.com/</a:t>
            </a:r>
            <a:endParaRPr lang="ko-KR" altLang="en-US"/>
          </a:p>
        </p:txBody>
      </p:sp>
      <p:pic>
        <p:nvPicPr>
          <p:cNvPr id="11" name="Picture " descr="C:/Users/dltjs/AppData/Roaming/PolarisOffice/ETemp/13600_14731680/image3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1255" y="3040380"/>
            <a:ext cx="5784215" cy="3429635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2"/>
              <p14:cNvContentPartPr/>
              <p14:nvPr/>
            </p14:nvContentPartPr>
            <p14:xfrm>
              <a:off x="1769745" y="4074795"/>
              <a:ext cx="1227455" cy="514985"/>
            </p14:xfrm>
          </p:contentPart>
        </mc:Choice>
        <mc:Fallback>
          <p:pic>
            <p:nvPicPr>
              <p:cNvPr id="12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9745" y="4074795"/>
                <a:ext cx="1227455" cy="5149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56337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요소</a:t>
            </a:r>
            <a:r>
              <a:rPr lang="en-US" altLang="ko-KR" sz="2400" dirty="0"/>
              <a:t>, class, id)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025015"/>
            <a:ext cx="110775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아이디 선택자는 </a:t>
            </a:r>
            <a:r>
              <a:rPr lang="en-US" altLang="ko-KR" dirty="0"/>
              <a:t>CSS</a:t>
            </a:r>
            <a:r>
              <a:rPr lang="ko-KR" altLang="en-US" dirty="0"/>
              <a:t>를 적용할 대상으로 특정 요소를 선택할 때 사용합니다</a:t>
            </a:r>
            <a:r>
              <a:rPr lang="en-US" altLang="ko-KR" dirty="0"/>
              <a:t>. </a:t>
            </a:r>
            <a:r>
              <a:rPr lang="ko-KR" altLang="en-US" dirty="0"/>
              <a:t>이 선택자는 웹 페이지에 포함된 여러 요소 중에서 특정 아이디 이름을 가지는 요소만을 선택 해줍니다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아이디 선택자는 중복으로 사용할 경우 </a:t>
            </a:r>
            <a:r>
              <a:rPr lang="en-US" altLang="ko-KR" dirty="0"/>
              <a:t>HTML, CSS</a:t>
            </a:r>
            <a:r>
              <a:rPr lang="ko-KR" altLang="en-US" dirty="0"/>
              <a:t>에서는 별 문제 없이 작동하지만 자바스크립트 작업을 진행하게 되면 오류가 발생하므로 </a:t>
            </a:r>
            <a:r>
              <a:rPr lang="en-US" altLang="ko-KR" dirty="0"/>
              <a:t>ID </a:t>
            </a:r>
            <a:r>
              <a:rPr lang="ko-KR" altLang="en-US" dirty="0"/>
              <a:t>중복으로 사용해서는 안됩니다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632372A7-0C5F-4334-8FC0-287C9E779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3502025"/>
            <a:ext cx="3639820" cy="270573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81258D7-26CC-4CF6-A103-82EFCB359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585" y="3554095"/>
            <a:ext cx="39338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49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56337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Style – CSS </a:t>
            </a:r>
            <a:r>
              <a:rPr lang="ko-KR" altLang="en-US" sz="2400" dirty="0"/>
              <a:t>스타일 속성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8495" y="202501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https://www.w3schools.com/css</a:t>
            </a:r>
            <a:r>
              <a:rPr lang="en-US" altLang="ko-KR" dirty="0"/>
              <a:t> - CSS </a:t>
            </a:r>
            <a:r>
              <a:rPr lang="ko-KR" altLang="en-US" dirty="0"/>
              <a:t>속성 </a:t>
            </a:r>
            <a:r>
              <a:rPr lang="en-US" altLang="ko-KR" dirty="0"/>
              <a:t>site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384425"/>
            <a:ext cx="11077575" cy="313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주로 사용하는 것들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 색상</a:t>
            </a:r>
            <a:endParaRPr lang="en-US" altLang="ko-KR" dirty="0"/>
          </a:p>
          <a:p>
            <a:r>
              <a:rPr lang="en-US" altLang="ko-KR" dirty="0"/>
              <a:t>Font-size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글자 크기</a:t>
            </a:r>
            <a:endParaRPr lang="en-US" altLang="ko-KR" dirty="0"/>
          </a:p>
          <a:p>
            <a:r>
              <a:rPr lang="en-US" altLang="ko-KR" dirty="0"/>
              <a:t>Line-height : </a:t>
            </a:r>
            <a:r>
              <a:rPr lang="ko-KR" altLang="en-US" dirty="0"/>
              <a:t>글자 높이</a:t>
            </a:r>
            <a:endParaRPr lang="en-US" altLang="ko-KR" dirty="0"/>
          </a:p>
          <a:p>
            <a:r>
              <a:rPr lang="en-US" altLang="ko-KR" dirty="0"/>
              <a:t>Width : </a:t>
            </a:r>
            <a:r>
              <a:rPr lang="ko-KR" altLang="en-US" dirty="0"/>
              <a:t>너비</a:t>
            </a:r>
            <a:endParaRPr lang="en-US" altLang="ko-KR" dirty="0"/>
          </a:p>
          <a:p>
            <a:r>
              <a:rPr lang="en-US" altLang="ko-KR" dirty="0"/>
              <a:t>Height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높이</a:t>
            </a:r>
            <a:endParaRPr lang="en-US" altLang="ko-KR" dirty="0"/>
          </a:p>
          <a:p>
            <a:r>
              <a:rPr lang="en-US" altLang="ko-KR" dirty="0"/>
              <a:t>Background : </a:t>
            </a:r>
            <a:r>
              <a:rPr lang="ko-KR" altLang="en-US" dirty="0"/>
              <a:t>배경</a:t>
            </a:r>
            <a:endParaRPr lang="en-US" altLang="ko-KR" dirty="0"/>
          </a:p>
          <a:p>
            <a:r>
              <a:rPr lang="en-US" altLang="ko-KR" dirty="0"/>
              <a:t>Margin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외부 여백</a:t>
            </a:r>
            <a:endParaRPr lang="en-US" altLang="ko-KR" dirty="0"/>
          </a:p>
          <a:p>
            <a:r>
              <a:rPr lang="en-US" altLang="ko-KR" dirty="0"/>
              <a:t>Padding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내부 여백</a:t>
            </a:r>
            <a:endParaRPr lang="en-US" altLang="ko-KR" dirty="0"/>
          </a:p>
          <a:p>
            <a:r>
              <a:rPr lang="en-US" altLang="ko-KR" dirty="0"/>
              <a:t>Position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요소 배치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602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88036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레이아웃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3365500"/>
            <a:ext cx="1107757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레이아웃</a:t>
            </a:r>
            <a:r>
              <a:rPr lang="en-US" altLang="ko-KR" dirty="0"/>
              <a:t>(layout) </a:t>
            </a:r>
            <a:r>
              <a:rPr lang="ko-KR" altLang="en-US" dirty="0"/>
              <a:t>이란 특정 공간에 여러 구성 요소를 보기 좋게 효과적으로 배치하는 작업을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웹 페이지 레이아웃은 웹 사이트의 외관을 결정 짓는 매우 중요한 요소입니다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퍼블리셔의 레이아웃은 디자인된 화면의 구성 요소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48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637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레이아웃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149475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시맨틱</a:t>
            </a:r>
            <a:r>
              <a:rPr lang="ko-KR" altLang="en-US" dirty="0"/>
              <a:t> 태그</a:t>
            </a:r>
            <a:endParaRPr lang="en-US" altLang="ko-KR" dirty="0"/>
          </a:p>
          <a:p>
            <a:r>
              <a:rPr lang="ko-KR" altLang="en-US" dirty="0"/>
              <a:t>브라우저</a:t>
            </a:r>
            <a:r>
              <a:rPr lang="en-US" altLang="ko-KR" dirty="0"/>
              <a:t>, </a:t>
            </a:r>
            <a:r>
              <a:rPr lang="ko-KR" altLang="en-US" dirty="0"/>
              <a:t>검색엔진</a:t>
            </a:r>
            <a:r>
              <a:rPr lang="en-US" altLang="ko-KR" dirty="0"/>
              <a:t>, </a:t>
            </a:r>
            <a:r>
              <a:rPr lang="ko-KR" altLang="en-US" dirty="0"/>
              <a:t>개발자 모두에게 콘텐츠의 의미를 명확하게 설명하는 역할을 합니다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0497EC-04A3-4C36-BC85-539F6BC27E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3372485"/>
            <a:ext cx="3647440" cy="2500630"/>
          </a:xfrm>
          <a:prstGeom prst="rect">
            <a:avLst/>
          </a:prstGeom>
        </p:spPr>
      </p:pic>
      <p:graphicFrame>
        <p:nvGraphicFramePr>
          <p:cNvPr id="12" name="표 20">
            <a:extLst>
              <a:ext uri="{FF2B5EF4-FFF2-40B4-BE49-F238E27FC236}">
                <a16:creationId xmlns:a16="http://schemas.microsoft.com/office/drawing/2014/main" id="{34FFE244-A016-4B56-AE4D-267A50D8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35160"/>
              </p:ext>
            </p:extLst>
          </p:nvPr>
        </p:nvGraphicFramePr>
        <p:xfrm>
          <a:off x="658813" y="2961024"/>
          <a:ext cx="6686880" cy="33235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552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4728328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머리글을 지정</a:t>
                      </a:r>
                      <a:r>
                        <a:rPr lang="en-US" altLang="ko-KR" sz="1400" dirty="0"/>
                        <a:t> / </a:t>
                      </a:r>
                      <a:r>
                        <a:rPr lang="ko-KR" altLang="en-US" sz="1400" dirty="0"/>
                        <a:t>일반적으로 로고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메뉴 등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내이게이션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메뉴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를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본문 이외의 내용을 표시하는 사이드바 영역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주로 광고나 </a:t>
                      </a:r>
                      <a:r>
                        <a:rPr lang="ko-KR" altLang="en-US" sz="1400" dirty="0" err="1"/>
                        <a:t>링크등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주제별 콘텐츠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콘텐츠에 실제 내용을 포함하는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0384934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주로 하단에 위치하며 제작 정보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회사소개 등 표신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985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246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CE3812-D557-4319-BCF3-3FB2F3B5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90" y="2345055"/>
            <a:ext cx="4991100" cy="3638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FDACD1-80B1-4EB4-BDE3-573503A1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0" y="2345055"/>
            <a:ext cx="2532380" cy="36302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D281110-69E4-454E-85C5-6E41221B0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175" y="2345055"/>
            <a:ext cx="2395855" cy="363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4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637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블록요소 </a:t>
            </a:r>
            <a:r>
              <a:rPr lang="en-US" altLang="ko-KR" sz="2400" dirty="0"/>
              <a:t>(block</a:t>
            </a:r>
            <a:r>
              <a:rPr lang="ko-KR" altLang="en-US" sz="2400" dirty="0"/>
              <a:t> </a:t>
            </a:r>
            <a:r>
              <a:rPr lang="en-US" altLang="ko-KR" sz="2400" dirty="0"/>
              <a:t>type)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14947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모든 요소는 해당 요소가 웹 브라우저에 어떻게 보이는가를 결정짓는 </a:t>
            </a:r>
            <a:r>
              <a:rPr lang="en-US" altLang="ko-KR" dirty="0"/>
              <a:t>display </a:t>
            </a:r>
            <a:r>
              <a:rPr lang="ko-KR" altLang="en-US" dirty="0"/>
              <a:t>속성을 가집니다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ED4CC0-4185-430A-A536-B746D7CF4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51760"/>
            <a:ext cx="1270635" cy="37153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7373C9-2D13-4528-98ED-DEBDAF8CD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700" y="3070860"/>
            <a:ext cx="3561080" cy="287782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AC7DB0E-64E8-4861-9A5A-E1C595595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535" y="3070860"/>
            <a:ext cx="2800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3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43637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1893570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4907F0-8B25-41D6-A377-CE13121F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314575"/>
            <a:ext cx="5278120" cy="39522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674BA7B-12CD-4FDC-9E19-1DDB544E9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345" y="2314575"/>
            <a:ext cx="395986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244348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290004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Inline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을 이용하여 문장에서 글자 색상을 변경해보자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 (span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태그 활용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E33120-A9D7-4113-836F-B533D699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95" y="3570605"/>
            <a:ext cx="80486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9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637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간격 속성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149475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ko-KR" altLang="en-US" dirty="0" err="1"/>
              <a:t>엘리먼트들은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사각형 모양을 의미하는</a:t>
            </a:r>
            <a:r>
              <a:rPr lang="en-US" altLang="ko-KR" dirty="0"/>
              <a:t>)</a:t>
            </a:r>
            <a:r>
              <a:rPr lang="ko-KR" altLang="en-US" dirty="0"/>
              <a:t>박스의 형태를 가지고 있는데 이것을 가리켜 박스모델이라고 하고</a:t>
            </a:r>
            <a:r>
              <a:rPr lang="en-US" altLang="ko-KR" dirty="0"/>
              <a:t>, </a:t>
            </a:r>
            <a:r>
              <a:rPr lang="ko-KR" altLang="en-US" dirty="0"/>
              <a:t>박스의 크기와 박스 간의 간격을 정의하는 다양한 속성이 있습니다</a:t>
            </a:r>
            <a:r>
              <a:rPr lang="en-US" altLang="ko-KR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4D6F65-2A26-4745-A02B-B4869149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" y="3001645"/>
            <a:ext cx="3523615" cy="318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62020"/>
              </p:ext>
            </p:extLst>
          </p:nvPr>
        </p:nvGraphicFramePr>
        <p:xfrm>
          <a:off x="4735158" y="3009136"/>
          <a:ext cx="6686880" cy="2337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58552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4728328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Margin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테두리와 이웃하는 요소 사이의 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Border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내용과 패딩 주변을 감싸는 테두리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Padding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내용과 테두리 사이의 간격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텍스트나 이미지가 들어 있는 박스의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8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268D6-8E57-425A-A37A-742536FD1DA8}"/>
              </a:ext>
            </a:extLst>
          </p:cNvPr>
          <p:cNvSpPr txBox="1"/>
          <p:nvPr/>
        </p:nvSpPr>
        <p:spPr>
          <a:xfrm>
            <a:off x="659130" y="161290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030D1-8B58-48C7-B543-DF560AC687EC}"/>
              </a:ext>
            </a:extLst>
          </p:cNvPr>
          <p:cNvSpPr txBox="1"/>
          <p:nvPr/>
        </p:nvSpPr>
        <p:spPr>
          <a:xfrm>
            <a:off x="662940" y="206946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아래의 예제와 같이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편집기를 이용하여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HTML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파일을 만들고 이를 브라우저로 실행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45351F-5CB7-4331-9258-91218C29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" y="2630170"/>
            <a:ext cx="6911975" cy="13087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C5348B-65AE-41A2-9662-E4BD8FCEB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0" y="2630170"/>
            <a:ext cx="2255520" cy="34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5"/>
          <p:cNvGrpSpPr/>
          <p:nvPr/>
        </p:nvGrpSpPr>
        <p:grpSpPr>
          <a:xfrm rot="0">
            <a:off x="184785" y="708025"/>
            <a:ext cx="11822430" cy="6004560"/>
            <a:chOff x="184785" y="708025"/>
            <a:chExt cx="11822430" cy="6004560"/>
          </a:xfrm>
        </p:grpSpPr>
        <p:sp>
          <p:nvSpPr>
            <p:cNvPr id="26" name="Rect 0"/>
            <p:cNvSpPr>
              <a:spLocks/>
            </p:cNvSpPr>
            <p:nvPr/>
          </p:nvSpPr>
          <p:spPr>
            <a:xfrm rot="0">
              <a:off x="184785" y="708025"/>
              <a:ext cx="11760835" cy="5956300"/>
            </a:xfrm>
            <a:custGeom>
              <a:gdLst>
                <a:gd fmla="*/ 3574143 w 11760201" name="TX0"/>
                <a:gd fmla="*/ 72571 h 5955847" name="TY0"/>
                <a:gd fmla="*/ 11716657 w 11760201" name="TX1"/>
                <a:gd fmla="*/ 72571 h 5955847" name="TY1"/>
                <a:gd fmla="*/ 11760200 w 11760201" name="TX2"/>
                <a:gd fmla="*/ 5936343 h 5955847" name="TY2"/>
                <a:gd fmla="*/ 0 w 11760201" name="TX3"/>
                <a:gd fmla="*/ 5955846 h 5955847" name="TY3"/>
                <a:gd fmla="*/ 77107 w 11760201" name="TX4"/>
                <a:gd fmla="*/ 0 h 5955847" name="TY4"/>
                <a:gd fmla="*/ 206828 w 11760201" name="TX5"/>
                <a:gd fmla="*/ 0 h 5955847" name="TY5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11760201" h="5955847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1673840" y="6399530"/>
              <a:ext cx="334010" cy="313055"/>
            </a:xfrm>
            <a:custGeom>
              <a:gdLst>
                <a:gd fmla="*/ 333375 w 333376" name="TX0"/>
                <a:gd fmla="*/ 0 h 312421" name="TY0"/>
                <a:gd fmla="*/ 333375 w 333376" name="TX1"/>
                <a:gd fmla="*/ 312420 h 312421" name="TY1"/>
                <a:gd fmla="*/ 0 w 333376" name="TX2"/>
                <a:gd fmla="*/ 309563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33376" h="312421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Group 5"/>
          <p:cNvGrpSpPr/>
          <p:nvPr/>
        </p:nvGrpSpPr>
        <p:grpSpPr>
          <a:xfrm rot="0">
            <a:off x="486410" y="121920"/>
            <a:ext cx="3262630" cy="1020445"/>
            <a:chOff x="486410" y="121920"/>
            <a:chExt cx="3262630" cy="1020445"/>
          </a:xfrm>
        </p:grpSpPr>
        <p:sp>
          <p:nvSpPr>
            <p:cNvPr id="16" name="Rect 0"/>
            <p:cNvSpPr>
              <a:spLocks/>
            </p:cNvSpPr>
            <p:nvPr/>
          </p:nvSpPr>
          <p:spPr>
            <a:xfrm rot="10800000">
              <a:off x="624840" y="902970"/>
              <a:ext cx="931545" cy="234315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 0"/>
            <p:cNvSpPr>
              <a:spLocks/>
            </p:cNvSpPr>
            <p:nvPr/>
          </p:nvSpPr>
          <p:spPr>
            <a:xfrm rot="16200000">
              <a:off x="1745615" y="-894715"/>
              <a:ext cx="749935" cy="2985135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6" name="Rect 0"/>
            <p:cNvCxnSpPr/>
            <p:nvPr/>
          </p:nvCxnSpPr>
          <p:spPr>
            <a:xfrm rot="0" flipV="1">
              <a:off x="628015" y="172085"/>
              <a:ext cx="1715135" cy="2540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t 0"/>
            <p:cNvCxnSpPr/>
            <p:nvPr/>
          </p:nvCxnSpPr>
          <p:spPr>
            <a:xfrm rot="0" flipV="1">
              <a:off x="974090" y="121920"/>
              <a:ext cx="826135" cy="1016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 0"/>
            <p:cNvSpPr>
              <a:spLocks/>
            </p:cNvSpPr>
            <p:nvPr/>
          </p:nvSpPr>
          <p:spPr>
            <a:xfrm rot="0">
              <a:off x="2464435" y="121920"/>
              <a:ext cx="72390" cy="72390"/>
            </a:xfrm>
            <a:prstGeom prst="ellips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Rect 0"/>
            <p:cNvSpPr>
              <a:spLocks/>
            </p:cNvSpPr>
            <p:nvPr/>
          </p:nvSpPr>
          <p:spPr>
            <a:xfrm rot="20700000">
              <a:off x="3020695" y="10515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Rect 0"/>
            <p:cNvSpPr>
              <a:spLocks/>
            </p:cNvSpPr>
            <p:nvPr/>
          </p:nvSpPr>
          <p:spPr>
            <a:xfrm rot="0">
              <a:off x="574675" y="624205"/>
              <a:ext cx="290195" cy="442595"/>
            </a:xfrm>
            <a:custGeom>
              <a:gdLst>
                <a:gd fmla="*/ 0 w 289561" name="TX0"/>
                <a:gd fmla="*/ 0 h 441961" name="TY0"/>
                <a:gd fmla="*/ 5715 w 289561" name="TX1"/>
                <a:gd fmla="*/ 315754 h 441961" name="TY1"/>
                <a:gd fmla="*/ 289560 w 289561" name="TX2"/>
                <a:gd fmla="*/ 441960 h 44196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289561" h="441961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Rect 0"/>
            <p:cNvSpPr>
              <a:spLocks/>
            </p:cNvSpPr>
            <p:nvPr/>
          </p:nvSpPr>
          <p:spPr>
            <a:xfrm rot="0">
              <a:off x="1359535" y="989965"/>
              <a:ext cx="838835" cy="153035"/>
            </a:xfrm>
            <a:custGeom>
              <a:gdLst>
                <a:gd fmla="*/ 0 w 838201" name="TX0"/>
                <a:gd fmla="*/ 152400 h 152401" name="TY0"/>
                <a:gd fmla="*/ 182880 w 838201" name="TX1"/>
                <a:gd fmla="*/ 0 h 152401" name="TY1"/>
                <a:gd fmla="*/ 838200 w 838201" name="TX2"/>
                <a:gd fmla="*/ 15240 h 15240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38201" h="152401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Rect 0"/>
            <p:cNvSpPr>
              <a:spLocks/>
            </p:cNvSpPr>
            <p:nvPr/>
          </p:nvSpPr>
          <p:spPr>
            <a:xfrm rot="0">
              <a:off x="3325495" y="708025"/>
              <a:ext cx="343535" cy="313055"/>
            </a:xfrm>
            <a:custGeom>
              <a:gdLst>
                <a:gd fmla="*/ 342900 w 342901" name="TX0"/>
                <a:gd fmla="*/ 0 h 312421" name="TY0"/>
                <a:gd fmla="*/ 342900 w 342901" name="TX1"/>
                <a:gd fmla="*/ 312420 h 312421" name="TY1"/>
                <a:gd fmla="*/ 0 w 342901" name="TX2"/>
                <a:gd fmla="*/ 304800 h 312421" name="TY2"/>
              </a:gdLst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42901" h="312421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cxnSp>
          <p:nvCxnSpPr>
            <p:cNvPr id="20" name="Rect 0"/>
            <p:cNvCxnSpPr/>
            <p:nvPr/>
          </p:nvCxnSpPr>
          <p:spPr>
            <a:xfrm rot="0">
              <a:off x="1641475" y="1049655"/>
              <a:ext cx="859155" cy="19050"/>
            </a:xfrm>
            <a:prstGeom prst="line"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 0"/>
            <p:cNvSpPr>
              <a:spLocks/>
            </p:cNvSpPr>
            <p:nvPr/>
          </p:nvSpPr>
          <p:spPr>
            <a:xfrm rot="20700000">
              <a:off x="3676015" y="136525"/>
              <a:ext cx="72390" cy="72390"/>
            </a:xfrm>
            <a:prstGeom prst="rect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Rect 0"/>
            <p:cNvSpPr>
              <a:spLocks/>
            </p:cNvSpPr>
            <p:nvPr/>
          </p:nvSpPr>
          <p:spPr>
            <a:xfrm rot="7200000">
              <a:off x="486410" y="454660"/>
              <a:ext cx="72390" cy="72390"/>
            </a:xfrm>
            <a:prstGeom prst="triangle"/>
            <a:noFill/>
            <a:ln w="12700" cap="flat" cmpd="sng">
              <a:solidFill>
                <a:schemeClr val="tx1">
                  <a:lumMod val="85000"/>
                  <a:lumOff val="1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Rect 0"/>
          <p:cNvSpPr>
            <a:spLocks/>
          </p:cNvSpPr>
          <p:nvPr/>
        </p:nvSpPr>
        <p:spPr>
          <a:xfrm rot="0">
            <a:off x="940435" y="316230"/>
            <a:ext cx="1402080" cy="454660"/>
          </a:xfrm>
          <a:prstGeom prst="rect"/>
          <a:ln w="0">
            <a:noFill/>
            <a:prstDash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en-US" altLang="ko-KR" b="1">
                <a:solidFill>
                  <a:srgbClr val="FFFFFF"/>
                </a:solidFill>
              </a:rPr>
              <a:t>CONTENTS</a:t>
            </a:r>
            <a:endParaRPr lang="ko-KR" altLang="en-US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3914140" y="30480"/>
            <a:ext cx="7465695" cy="655955"/>
          </a:xfrm>
          <a:prstGeom prst="rect"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2800" i="1" b="1">
                <a:solidFill>
                  <a:srgbClr val="08CDD5"/>
                </a:solidFill>
              </a:rPr>
              <a:t>HTML  </a:t>
            </a:r>
            <a:r>
              <a:rPr lang="en-US" altLang="ko-KR" sz="9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 3</a:t>
            </a:r>
            <a:r>
              <a:rPr lang="ko-KR" altLang="en-US" sz="900">
                <a:solidFill>
                  <a:srgbClr val="000000">
                    <a:lumMod val="75000"/>
                    <a:lumOff val="25000"/>
                  </a:srgbClr>
                </a:solidFill>
              </a:rPr>
              <a:t>일차</a:t>
            </a:r>
            <a:endParaRPr lang="ko-KR" altLang="en-US" sz="9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658495" y="15716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2400"/>
              <a:t>개발 도구 설치하기 </a:t>
            </a:r>
            <a:r>
              <a:rPr lang="en-US" altLang="ko-KR" sz="2400"/>
              <a:t>(VS</a:t>
            </a:r>
            <a:r>
              <a:rPr lang="ko-KR" altLang="en-US" sz="2400"/>
              <a:t> </a:t>
            </a:r>
            <a:r>
              <a:rPr lang="en-US" altLang="ko-KR" sz="2400"/>
              <a:t>Code)</a:t>
            </a:r>
            <a:endParaRPr lang="ko-KR" alt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10"/>
              <p14:cNvContentPartPr/>
              <p14:nvPr/>
            </p14:nvContentPartPr>
            <p14:xfrm>
              <a:off x="6996430" y="4864735"/>
              <a:ext cx="635" cy="635"/>
            </p14:xfrm>
          </p:contentPart>
        </mc:Choice>
        <mc:Fallback>
          <p:pic>
            <p:nvPicPr>
              <p:cNvPr id="10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430" y="4864735"/>
                <a:ext cx="635" cy="63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" descr="C:/Users/dltjs/AppData/Roaming/PolarisOffice/ETemp/13600_14731680/image3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90295" y="2153285"/>
            <a:ext cx="6325870" cy="4319270"/>
          </a:xfrm>
          <a:prstGeom prst="rect"/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Ink 32"/>
              <p14:cNvContentPartPr/>
              <p14:nvPr/>
            </p14:nvContentPartPr>
            <p14:xfrm>
              <a:off x="1014095" y="3832860"/>
              <a:ext cx="472440" cy="444500"/>
            </p14:xfrm>
          </p:contentPart>
        </mc:Choice>
        <mc:Fallback>
          <p:pic>
            <p:nvPicPr>
              <p:cNvPr id="32" name="Ink 3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4095" y="3832860"/>
                <a:ext cx="472440" cy="4445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 0"/>
          <p:cNvSpPr txBox="1">
            <a:spLocks/>
          </p:cNvSpPr>
          <p:nvPr/>
        </p:nvSpPr>
        <p:spPr>
          <a:xfrm rot="0">
            <a:off x="7545705" y="2164080"/>
            <a:ext cx="3834130" cy="3702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개발을 쉽게 도와줄 </a:t>
            </a:r>
            <a:r>
              <a:rPr lang="en-US" altLang="ko-KR"/>
              <a:t>extension </a:t>
            </a:r>
            <a:r>
              <a:rPr lang="ko-KR" altLang="en-US"/>
              <a:t>목록</a:t>
            </a:r>
            <a:endParaRPr lang="ko-KR" altLang="en-US"/>
          </a:p>
        </p:txBody>
      </p:sp>
      <p:sp>
        <p:nvSpPr>
          <p:cNvPr id="34" name="Rect 0"/>
          <p:cNvSpPr txBox="1">
            <a:spLocks/>
          </p:cNvSpPr>
          <p:nvPr/>
        </p:nvSpPr>
        <p:spPr>
          <a:xfrm rot="0">
            <a:off x="7558405" y="2632710"/>
            <a:ext cx="3821430" cy="12007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Close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Auto Rename Tag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r>
              <a:rPr lang="en-US" altLang="ko-KR"/>
              <a:t>Live server</a:t>
            </a:r>
            <a:endParaRPr lang="ko-KR" altLang="en-US"/>
          </a:p>
          <a:p>
            <a:pPr marL="342900" indent="-342900" latinLnBrk="0">
              <a:buFont typeface="+mj-lt"/>
              <a:buAutoNum type="arabicPeriod"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04978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position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534920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Position </a:t>
            </a:r>
            <a:r>
              <a:rPr lang="ko-KR" altLang="en-US" dirty="0"/>
              <a:t>속성은 </a:t>
            </a:r>
            <a:r>
              <a:rPr lang="en-US" altLang="ko-KR" dirty="0"/>
              <a:t>HTML </a:t>
            </a:r>
            <a:r>
              <a:rPr lang="ko-KR" altLang="en-US" dirty="0"/>
              <a:t>요소가 위치를 결정하는 방식을 설정합니다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42530"/>
              </p:ext>
            </p:extLst>
          </p:nvPr>
        </p:nvGraphicFramePr>
        <p:xfrm>
          <a:off x="863962" y="3357528"/>
          <a:ext cx="10276617" cy="233782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09967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7266650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정적위치 </a:t>
                      </a:r>
                      <a:r>
                        <a:rPr lang="en-US" altLang="ko-KR" dirty="0"/>
                        <a:t>(static)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단순히 웹 페이지의 흐름에 따라 차례대로 요소들을 위치 시키는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상대위치 </a:t>
                      </a:r>
                      <a:r>
                        <a:rPr lang="en-US" altLang="ko-KR" dirty="0"/>
                        <a:t>(relative)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HTML</a:t>
                      </a:r>
                      <a:r>
                        <a:rPr lang="ko-KR" altLang="en-US" sz="1400" dirty="0"/>
                        <a:t> 요소의 기본 위치를 기준으로 위치를 설정하는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고정위치 </a:t>
                      </a:r>
                      <a:r>
                        <a:rPr lang="en-US" altLang="ko-KR" dirty="0"/>
                        <a:t>(fixed)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 기준으로 위치를 설정하는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467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절대위치 </a:t>
                      </a:r>
                      <a:r>
                        <a:rPr lang="en-US" altLang="ko-KR" dirty="0"/>
                        <a:t>(absolute)</a:t>
                      </a:r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설정된 부모 요소를 기준으로 </a:t>
                      </a:r>
                      <a:r>
                        <a:rPr lang="ko-KR" altLang="en-US" sz="1400"/>
                        <a:t>위치를 설정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80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76466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Input</a:t>
            </a:r>
            <a:r>
              <a:rPr lang="ko-KR" altLang="en-US" sz="2400" dirty="0"/>
              <a:t> 요소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8495" y="2249805"/>
            <a:ext cx="1107757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요소를 사용하여 사용자로부터 입력을 받을 수 있습니다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29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599866"/>
              </p:ext>
            </p:extLst>
          </p:nvPr>
        </p:nvGraphicFramePr>
        <p:xfrm>
          <a:off x="863962" y="3030358"/>
          <a:ext cx="10276617" cy="29364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224735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4051882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Input box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css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type=“text”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Input[type=“text”]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type=“password”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Input[type=“password”]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type=“radio”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Input[type=“radio”]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type=“checkbox”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Input[type=“checkbox”]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52724447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&lt;input type=“file”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Input[type=“file”]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70167888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type=“button”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Input[type=“button”]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72910259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&lt;input type=“submit” /&gt;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Input[type=“submit”]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1336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66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1736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transition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9130" y="1459230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속성값이 변경되면 그 즉시 효과가 나타나는데</a:t>
            </a:r>
            <a:r>
              <a:rPr lang="en-US" altLang="ko-KR" dirty="0"/>
              <a:t>, transition</a:t>
            </a:r>
            <a:r>
              <a:rPr lang="ko-KR" altLang="en-US" dirty="0"/>
              <a:t>과 애니메이션을 사용하면 변화가 일정시간에 걸쳐 나타나게 할 수 있습니다</a:t>
            </a:r>
            <a:r>
              <a:rPr lang="en-US" altLang="ko-KR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68020" y="2591435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요소의 변화를 일정 기간 동안 일어나게 함</a:t>
            </a:r>
            <a:endParaRPr lang="en-US" altLang="ko-KR" dirty="0"/>
          </a:p>
          <a:p>
            <a:r>
              <a:rPr lang="ko-KR" altLang="en-US" dirty="0"/>
              <a:t>자동으로 동작하지 않음</a:t>
            </a:r>
            <a:r>
              <a:rPr lang="en-US" altLang="ko-KR" dirty="0"/>
              <a:t>. (hover</a:t>
            </a:r>
            <a:r>
              <a:rPr lang="ko-KR" altLang="en-US" dirty="0"/>
              <a:t>나 클릭 같은 이벤트 </a:t>
            </a:r>
            <a:r>
              <a:rPr lang="ko-KR" altLang="en-US" dirty="0" err="1"/>
              <a:t>트리거에</a:t>
            </a:r>
            <a:r>
              <a:rPr lang="ko-KR" altLang="en-US" dirty="0"/>
              <a:t> 의하여 동작함</a:t>
            </a:r>
            <a:r>
              <a:rPr lang="en-US" altLang="ko-KR" dirty="0"/>
              <a:t>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8190" y="3690620"/>
            <a:ext cx="1086739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transition-property: width, background-color; // </a:t>
            </a:r>
            <a:r>
              <a:rPr lang="ko-KR" altLang="en-US" dirty="0" err="1"/>
              <a:t>트랜지션의</a:t>
            </a:r>
            <a:r>
              <a:rPr lang="ko-KR" altLang="en-US" dirty="0"/>
              <a:t> 대상이 되는 </a:t>
            </a:r>
            <a:r>
              <a:rPr lang="ko-KR" altLang="en-US" dirty="0" err="1"/>
              <a:t>프로퍼티를</a:t>
            </a:r>
            <a:r>
              <a:rPr lang="ko-KR" altLang="en-US" dirty="0"/>
              <a:t> 지정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all)</a:t>
            </a:r>
          </a:p>
          <a:p>
            <a:r>
              <a:rPr lang="en-US" altLang="ko-KR" dirty="0"/>
              <a:t>transition-duration: 1.2s, 3s // </a:t>
            </a:r>
            <a:r>
              <a:rPr lang="ko-KR" altLang="en-US" dirty="0"/>
              <a:t>변화가 일어나는 기간</a:t>
            </a:r>
            <a:r>
              <a:rPr lang="en-US" altLang="ko-KR" dirty="0"/>
              <a:t>. </a:t>
            </a:r>
            <a:r>
              <a:rPr lang="ko-KR" altLang="en-US" dirty="0" err="1"/>
              <a:t>초단위</a:t>
            </a:r>
            <a:r>
              <a:rPr lang="en-US" altLang="ko-KR" dirty="0"/>
              <a:t>. </a:t>
            </a:r>
            <a:r>
              <a:rPr lang="ko-KR" altLang="en-US" dirty="0" err="1"/>
              <a:t>프로퍼티와</a:t>
            </a:r>
            <a:r>
              <a:rPr lang="ko-KR" altLang="en-US" dirty="0"/>
              <a:t> 각각 대응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0s)</a:t>
            </a:r>
          </a:p>
          <a:p>
            <a:r>
              <a:rPr lang="en-US" altLang="ko-KR" dirty="0"/>
              <a:t>transition-timing-function: ease; // </a:t>
            </a:r>
            <a:r>
              <a:rPr lang="ko-KR" altLang="en-US" dirty="0" err="1"/>
              <a:t>트랜지션</a:t>
            </a:r>
            <a:r>
              <a:rPr lang="ko-KR" altLang="en-US" dirty="0"/>
              <a:t> 변화율 함수 지정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ease)</a:t>
            </a:r>
          </a:p>
          <a:p>
            <a:r>
              <a:rPr lang="en-US" altLang="ko-KR" dirty="0"/>
              <a:t>transition-delay: 1s; // </a:t>
            </a:r>
            <a:r>
              <a:rPr lang="ko-KR" altLang="en-US" dirty="0" err="1"/>
              <a:t>트리거</a:t>
            </a:r>
            <a:r>
              <a:rPr lang="ko-KR" altLang="en-US" dirty="0"/>
              <a:t> 이벤트 발생 후 몇 초 후에 </a:t>
            </a:r>
            <a:r>
              <a:rPr lang="ko-KR" altLang="en-US" dirty="0" err="1"/>
              <a:t>트랜지션이</a:t>
            </a:r>
            <a:r>
              <a:rPr lang="ko-KR" altLang="en-US" dirty="0"/>
              <a:t> 시작될 것인지 지정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0s)</a:t>
            </a:r>
          </a:p>
          <a:p>
            <a:endParaRPr lang="en-US" altLang="ko-KR" dirty="0"/>
          </a:p>
          <a:p>
            <a:r>
              <a:rPr lang="en-US" altLang="ko-KR" dirty="0"/>
              <a:t>transition : width 3s ease 1s; (</a:t>
            </a:r>
            <a:r>
              <a:rPr lang="ko-KR" altLang="en-US" dirty="0"/>
              <a:t>한번에 사용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001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1736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animation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59130" y="1459230"/>
            <a:ext cx="1107757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요소에 속성값이 변경되면 그 즉시 효과가 나타나는데</a:t>
            </a:r>
            <a:r>
              <a:rPr lang="en-US" altLang="ko-KR" dirty="0"/>
              <a:t>, transition</a:t>
            </a:r>
            <a:r>
              <a:rPr lang="ko-KR" altLang="en-US" dirty="0"/>
              <a:t>과 애니메이션을 사용하면 변화가 일정시간에 걸쳐 나타나게 할 수 있습니다</a:t>
            </a:r>
            <a:r>
              <a:rPr lang="en-US" altLang="ko-KR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4F52A-6BEB-4DEA-892A-C28471AA5592}"/>
              </a:ext>
            </a:extLst>
          </p:cNvPr>
          <p:cNvSpPr txBox="1"/>
          <p:nvPr/>
        </p:nvSpPr>
        <p:spPr>
          <a:xfrm>
            <a:off x="668020" y="2591435"/>
            <a:ext cx="1107757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요소의 변화를 일정 기간 동안 일어나게 함</a:t>
            </a:r>
            <a:endParaRPr lang="en-US" altLang="ko-KR" dirty="0"/>
          </a:p>
          <a:p>
            <a:r>
              <a:rPr lang="ko-KR" altLang="en-US" dirty="0" err="1"/>
              <a:t>트랜지션은</a:t>
            </a:r>
            <a:r>
              <a:rPr lang="ko-KR" altLang="en-US" dirty="0"/>
              <a:t> 시작하기 위해 이벤트가 필요하지만 애니메이션은 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, </a:t>
            </a:r>
            <a:r>
              <a:rPr lang="ko-KR" altLang="en-US" dirty="0"/>
              <a:t>반복까지 제어 가능</a:t>
            </a:r>
            <a:endParaRPr lang="en-US" altLang="ko-KR" dirty="0"/>
          </a:p>
          <a:p>
            <a:r>
              <a:rPr lang="en-US" altLang="ko-KR" dirty="0"/>
              <a:t>@</a:t>
            </a:r>
            <a:r>
              <a:rPr lang="en-US" altLang="ko-KR" dirty="0" err="1"/>
              <a:t>keyframe</a:t>
            </a:r>
            <a:r>
              <a:rPr lang="ko-KR" altLang="en-US" dirty="0"/>
              <a:t>을 </a:t>
            </a:r>
            <a:r>
              <a:rPr lang="ko-KR" altLang="en-US" dirty="0" err="1"/>
              <a:t>써야함</a:t>
            </a:r>
            <a:r>
              <a:rPr lang="en-US" altLang="ko-KR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2795" y="3538220"/>
            <a:ext cx="10867390" cy="286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@</a:t>
            </a:r>
            <a:r>
              <a:rPr lang="en-US" altLang="ko-KR" sz="1200" dirty="0" err="1"/>
              <a:t>keyframes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myAnimation</a:t>
            </a:r>
            <a:r>
              <a:rPr lang="en-US" altLang="ko-KR" sz="1200" dirty="0"/>
              <a:t> {</a:t>
            </a:r>
          </a:p>
          <a:p>
            <a:r>
              <a:rPr lang="en-US" altLang="ko-KR" sz="1200" dirty="0"/>
              <a:t>    0% {</a:t>
            </a:r>
          </a:p>
          <a:p>
            <a:r>
              <a:rPr lang="en-US" altLang="ko-KR" sz="1200" dirty="0"/>
              <a:t>        background-color: red;</a:t>
            </a:r>
          </a:p>
          <a:p>
            <a:r>
              <a:rPr lang="en-US" altLang="ko-KR" sz="1200" dirty="0"/>
              <a:t>        width: 100px;</a:t>
            </a:r>
          </a:p>
          <a:p>
            <a:r>
              <a:rPr lang="en-US" altLang="ko-KR" sz="1200" dirty="0"/>
              <a:t>        height: 100px;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30% {</a:t>
            </a:r>
          </a:p>
          <a:p>
            <a:r>
              <a:rPr lang="en-US" altLang="ko-KR" sz="1200" dirty="0"/>
              <a:t>        background-color: yellow;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  100% {</a:t>
            </a:r>
          </a:p>
          <a:p>
            <a:r>
              <a:rPr lang="en-US" altLang="ko-KR" sz="1200" dirty="0"/>
              <a:t>        background-color: blue;</a:t>
            </a:r>
          </a:p>
          <a:p>
            <a:r>
              <a:rPr lang="en-US" altLang="ko-KR" sz="1200" dirty="0"/>
              <a:t>        width: 200px;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heigh</a:t>
            </a:r>
            <a:r>
              <a:rPr lang="en-US" altLang="ko-KR" sz="1200" dirty="0"/>
              <a:t>: 200px;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986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065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animation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924560" y="1781810"/>
            <a:ext cx="10867390" cy="4801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animation-name: </a:t>
            </a:r>
            <a:r>
              <a:rPr lang="en-US" altLang="ko-KR" sz="900" dirty="0" err="1"/>
              <a:t>myAnimation</a:t>
            </a:r>
            <a:r>
              <a:rPr lang="en-US" altLang="ko-KR" sz="900" dirty="0"/>
              <a:t>; // @</a:t>
            </a:r>
            <a:r>
              <a:rPr lang="en-US" altLang="ko-KR" sz="900" dirty="0" err="1"/>
              <a:t>keyframes</a:t>
            </a:r>
            <a:r>
              <a:rPr lang="en-US" altLang="ko-KR" sz="900" dirty="0"/>
              <a:t> </a:t>
            </a:r>
            <a:r>
              <a:rPr lang="ko-KR" altLang="en-US" sz="900" dirty="0"/>
              <a:t>이름</a:t>
            </a:r>
          </a:p>
          <a:p>
            <a:r>
              <a:rPr lang="ko-KR" altLang="en-US" sz="900" dirty="0"/>
              <a:t>    </a:t>
            </a:r>
            <a:r>
              <a:rPr lang="en-US" altLang="ko-KR" sz="900" dirty="0"/>
              <a:t>animation-duration: 3s // </a:t>
            </a:r>
            <a:r>
              <a:rPr lang="ko-KR" altLang="en-US" sz="900" dirty="0"/>
              <a:t>변화가 일어나는 기간</a:t>
            </a:r>
            <a:r>
              <a:rPr lang="en-US" altLang="ko-KR" sz="900" dirty="0"/>
              <a:t>. </a:t>
            </a:r>
            <a:r>
              <a:rPr lang="ko-KR" altLang="en-US" sz="900" dirty="0" err="1"/>
              <a:t>초단위</a:t>
            </a:r>
            <a:r>
              <a:rPr lang="en-US" altLang="ko-KR" sz="900" dirty="0"/>
              <a:t>. (</a:t>
            </a:r>
            <a:r>
              <a:rPr lang="ko-KR" altLang="en-US" sz="900" dirty="0"/>
              <a:t>기본값 </a:t>
            </a:r>
            <a:r>
              <a:rPr lang="en-US" altLang="ko-KR" sz="900" dirty="0"/>
              <a:t>0s)</a:t>
            </a:r>
          </a:p>
          <a:p>
            <a:r>
              <a:rPr lang="en-US" altLang="ko-KR" sz="900" dirty="0"/>
              <a:t>    animation-iteration-count: 3; (</a:t>
            </a:r>
            <a:r>
              <a:rPr lang="ko-KR" altLang="en-US" sz="900" dirty="0"/>
              <a:t>기본값 </a:t>
            </a:r>
            <a:r>
              <a:rPr lang="en-US" altLang="ko-KR" sz="900" dirty="0"/>
              <a:t>1. number or infinite.)</a:t>
            </a:r>
          </a:p>
          <a:p>
            <a:r>
              <a:rPr lang="en-US" altLang="ko-KR" sz="900" dirty="0"/>
              <a:t>    animation-timing-function: ease; // </a:t>
            </a:r>
            <a:r>
              <a:rPr lang="ko-KR" altLang="en-US" sz="900" dirty="0"/>
              <a:t>애니메이션 함수 지정 </a:t>
            </a:r>
            <a:r>
              <a:rPr lang="en-US" altLang="ko-KR" sz="900" dirty="0"/>
              <a:t>(</a:t>
            </a:r>
            <a:r>
              <a:rPr lang="ko-KR" altLang="en-US" sz="900" dirty="0"/>
              <a:t>기본값 </a:t>
            </a:r>
            <a:r>
              <a:rPr lang="en-US" altLang="ko-KR" sz="900" dirty="0"/>
              <a:t>ease)</a:t>
            </a:r>
          </a:p>
          <a:p>
            <a:r>
              <a:rPr lang="en-US" altLang="ko-KR" sz="900" dirty="0"/>
              <a:t>    /*</a:t>
            </a:r>
          </a:p>
          <a:p>
            <a:r>
              <a:rPr lang="en-US" altLang="ko-KR" sz="900" dirty="0"/>
              <a:t>        </a:t>
            </a:r>
            <a:r>
              <a:rPr lang="ko-KR" altLang="en-US" sz="900" dirty="0"/>
              <a:t>애니메이션이 반복될 때 진행 방향을 지정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normal: from -&gt; to (</a:t>
            </a:r>
            <a:r>
              <a:rPr lang="ko-KR" altLang="en-US" sz="900" dirty="0"/>
              <a:t>기본값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    reverse: to -&gt; from</a:t>
            </a:r>
          </a:p>
          <a:p>
            <a:r>
              <a:rPr lang="en-US" altLang="ko-KR" sz="900" dirty="0"/>
              <a:t>        alternate: </a:t>
            </a:r>
            <a:r>
              <a:rPr lang="ko-KR" altLang="en-US" sz="900" dirty="0"/>
              <a:t>홀</a:t>
            </a:r>
            <a:r>
              <a:rPr lang="en-US" altLang="ko-KR" sz="900" dirty="0"/>
              <a:t>(normal) </a:t>
            </a:r>
            <a:r>
              <a:rPr lang="ko-KR" altLang="en-US" sz="900" dirty="0"/>
              <a:t>짝</a:t>
            </a:r>
            <a:r>
              <a:rPr lang="en-US" altLang="ko-KR" sz="900" dirty="0"/>
              <a:t>(reverse)</a:t>
            </a:r>
          </a:p>
          <a:p>
            <a:r>
              <a:rPr lang="en-US" altLang="ko-KR" sz="900" dirty="0"/>
              <a:t>        alternate-reverse: </a:t>
            </a:r>
            <a:r>
              <a:rPr lang="ko-KR" altLang="en-US" sz="900" dirty="0"/>
              <a:t>홀</a:t>
            </a:r>
            <a:r>
              <a:rPr lang="en-US" altLang="ko-KR" sz="900" dirty="0"/>
              <a:t>(reverse) </a:t>
            </a:r>
            <a:r>
              <a:rPr lang="ko-KR" altLang="en-US" sz="900" dirty="0"/>
              <a:t>짝</a:t>
            </a:r>
            <a:r>
              <a:rPr lang="en-US" altLang="ko-KR" sz="900" dirty="0"/>
              <a:t>(normal)</a:t>
            </a:r>
          </a:p>
          <a:p>
            <a:r>
              <a:rPr lang="en-US" altLang="ko-KR" sz="900" dirty="0"/>
              <a:t>    */</a:t>
            </a:r>
          </a:p>
          <a:p>
            <a:r>
              <a:rPr lang="en-US" altLang="ko-KR" sz="900" dirty="0"/>
              <a:t>    animation-direction: normal;</a:t>
            </a:r>
          </a:p>
          <a:p>
            <a:r>
              <a:rPr lang="en-US" altLang="ko-KR" sz="900" dirty="0"/>
              <a:t>    /*</a:t>
            </a:r>
          </a:p>
          <a:p>
            <a:r>
              <a:rPr lang="en-US" altLang="ko-KR" sz="900" dirty="0"/>
              <a:t>        </a:t>
            </a:r>
            <a:r>
              <a:rPr lang="ko-KR" altLang="en-US" sz="900" dirty="0"/>
              <a:t>애니메이션이 실행 상태가 아닐 때 </a:t>
            </a:r>
            <a:r>
              <a:rPr lang="en-US" altLang="ko-KR" sz="900" dirty="0"/>
              <a:t>(</a:t>
            </a:r>
            <a:r>
              <a:rPr lang="ko-KR" altLang="en-US" sz="900" dirty="0"/>
              <a:t>대기 </a:t>
            </a:r>
            <a:r>
              <a:rPr lang="en-US" altLang="ko-KR" sz="900" dirty="0"/>
              <a:t>or </a:t>
            </a:r>
            <a:r>
              <a:rPr lang="ko-KR" altLang="en-US" sz="900" dirty="0"/>
              <a:t>종료</a:t>
            </a:r>
            <a:r>
              <a:rPr lang="en-US" altLang="ko-KR" sz="900" dirty="0"/>
              <a:t>) </a:t>
            </a:r>
            <a:r>
              <a:rPr lang="ko-KR" altLang="en-US" sz="900" dirty="0"/>
              <a:t>요소의 스타일 지정</a:t>
            </a:r>
          </a:p>
          <a:p>
            <a:endParaRPr lang="ko-KR" altLang="en-US" sz="900" dirty="0"/>
          </a:p>
          <a:p>
            <a:r>
              <a:rPr lang="ko-KR" altLang="en-US" sz="900" dirty="0"/>
              <a:t>        </a:t>
            </a:r>
            <a:r>
              <a:rPr lang="en-US" altLang="ko-KR" sz="900" dirty="0"/>
              <a:t>none:     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적용하지 않고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애니메이션 실행 전 상태로 애니메이션 요소의 </a:t>
            </a:r>
            <a:r>
              <a:rPr lang="ko-KR" altLang="en-US" sz="900" dirty="0" err="1"/>
              <a:t>프로퍼티값을</a:t>
            </a:r>
            <a:r>
              <a:rPr lang="ko-KR" altLang="en-US" sz="900" dirty="0"/>
              <a:t> 되돌리고 종료한다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forwards: 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적용하지 않고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종료 프레임</a:t>
            </a:r>
            <a:r>
              <a:rPr lang="en-US" altLang="ko-KR" sz="900" dirty="0"/>
              <a:t>(to)</a:t>
            </a:r>
            <a:r>
              <a:rPr lang="ko-KR" altLang="en-US" sz="900" dirty="0"/>
              <a:t>에 설정한 스타일을 적용하고 종료한다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backwrads</a:t>
            </a:r>
            <a:r>
              <a:rPr lang="en-US" altLang="ko-KR" sz="900" dirty="0"/>
              <a:t>: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애니메이션 실행 전 상태로 애니메이션 요소의 </a:t>
            </a:r>
            <a:r>
              <a:rPr lang="ko-KR" altLang="en-US" sz="900" dirty="0" err="1"/>
              <a:t>프로퍼티값을</a:t>
            </a:r>
            <a:r>
              <a:rPr lang="ko-KR" altLang="en-US" sz="900" dirty="0"/>
              <a:t> 되돌리고 종료한다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    both :      </a:t>
            </a:r>
            <a:r>
              <a:rPr lang="ko-KR" altLang="en-US" sz="900" dirty="0"/>
              <a:t>대기 </a:t>
            </a:r>
            <a:r>
              <a:rPr lang="en-US" altLang="ko-KR" sz="900" dirty="0"/>
              <a:t>-&gt; </a:t>
            </a:r>
            <a:r>
              <a:rPr lang="ko-KR" altLang="en-US" sz="900" dirty="0"/>
              <a:t>시작 프레임</a:t>
            </a:r>
            <a:r>
              <a:rPr lang="en-US" altLang="ko-KR" sz="900" dirty="0"/>
              <a:t>(from)</a:t>
            </a:r>
            <a:r>
              <a:rPr lang="ko-KR" altLang="en-US" sz="900" dirty="0"/>
              <a:t>에 설정한 스타일을 적용하고 대기한다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                </a:t>
            </a:r>
            <a:r>
              <a:rPr lang="ko-KR" altLang="en-US" sz="900" dirty="0"/>
              <a:t>종료 </a:t>
            </a:r>
            <a:r>
              <a:rPr lang="en-US" altLang="ko-KR" sz="900" dirty="0"/>
              <a:t>-&gt; </a:t>
            </a:r>
            <a:r>
              <a:rPr lang="ko-KR" altLang="en-US" sz="900" dirty="0"/>
              <a:t>종료 프레임</a:t>
            </a:r>
            <a:r>
              <a:rPr lang="en-US" altLang="ko-KR" sz="900" dirty="0"/>
              <a:t>(to)</a:t>
            </a:r>
            <a:r>
              <a:rPr lang="ko-KR" altLang="en-US" sz="900" dirty="0"/>
              <a:t>에 설정한 스타일을 적용하고 종료한다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*/</a:t>
            </a:r>
          </a:p>
          <a:p>
            <a:r>
              <a:rPr lang="en-US" altLang="ko-KR" sz="900" dirty="0"/>
              <a:t>    animation-fill-mode: none;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// running(</a:t>
            </a:r>
            <a:r>
              <a:rPr lang="ko-KR" altLang="en-US" sz="900" dirty="0"/>
              <a:t>기본값</a:t>
            </a:r>
            <a:r>
              <a:rPr lang="en-US" altLang="ko-KR" sz="900" dirty="0"/>
              <a:t>) || paused</a:t>
            </a:r>
          </a:p>
          <a:p>
            <a:r>
              <a:rPr lang="en-US" altLang="ko-KR" sz="900" dirty="0"/>
              <a:t>    animation-play-state: running;</a:t>
            </a:r>
          </a:p>
          <a:p>
            <a:r>
              <a:rPr lang="en-US" altLang="ko-KR" sz="900" dirty="0"/>
              <a:t>    animation-delay: 1s; // </a:t>
            </a:r>
            <a:r>
              <a:rPr lang="ko-KR" altLang="en-US" sz="900" dirty="0"/>
              <a:t>요소 로딩 후 몇 초 후에 애니메이션이 시작될 것인지 지정 </a:t>
            </a:r>
            <a:r>
              <a:rPr lang="en-US" altLang="ko-KR" sz="900" dirty="0"/>
              <a:t>(</a:t>
            </a:r>
            <a:r>
              <a:rPr lang="ko-KR" altLang="en-US" sz="900" dirty="0"/>
              <a:t>기본값 </a:t>
            </a:r>
            <a:r>
              <a:rPr lang="en-US" altLang="ko-KR" sz="900" dirty="0"/>
              <a:t>0s)</a:t>
            </a:r>
          </a:p>
          <a:p>
            <a:r>
              <a:rPr lang="en-US" altLang="ko-KR" sz="900" dirty="0"/>
              <a:t>    animation : (shorthand)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1100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/>
          <p:cNvSpPr txBox="1">
            <a:spLocks/>
          </p:cNvSpPr>
          <p:nvPr/>
        </p:nvSpPr>
        <p:spPr>
          <a:xfrm rot="0">
            <a:off x="659130" y="1495425"/>
            <a:ext cx="742061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2400"/>
              <a:t>JAVASCRIPT </a:t>
            </a:r>
            <a:r>
              <a:rPr lang="ko-KR" altLang="en-US" sz="2400"/>
              <a:t>특징</a:t>
            </a:r>
            <a:endParaRPr lang="ko-KR" altLang="en-US" sz="2400"/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 rot="0">
            <a:off x="659130" y="2011680"/>
            <a:ext cx="10868025" cy="11703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1400"/>
              <a:t>자바스크립트가 가지고 있는 언어적 특징은 다음과 같습니다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0" indent="0" latinLnBrk="0">
              <a:buFontTx/>
              <a:buNone/>
            </a:pPr>
            <a:endParaRPr lang="ko-KR" altLang="en-US" sz="140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1400"/>
              <a:t>자바스크립트는 객체 기반의 스크립트 언어입니다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1400"/>
              <a:t>자바스크립트는 동적이며</a:t>
            </a:r>
            <a:r>
              <a:rPr lang="en-US" altLang="ko-KR" sz="1400"/>
              <a:t>, </a:t>
            </a:r>
            <a:r>
              <a:rPr lang="ko-KR" altLang="en-US" sz="1400"/>
              <a:t>타입을 명시할 필요가 없는 인터프리터 언어입니다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342900" indent="-342900" latinLnBrk="0">
              <a:buFont typeface="+mj-lt"/>
              <a:buAutoNum type="arabicPeriod"/>
            </a:pPr>
            <a:r>
              <a:rPr lang="ko-KR" altLang="en-US" sz="1400"/>
              <a:t>자바스크립트는 객체 지향형 프로그래밍과 함수형 프로그래밍을 모두 표현할 수 있습니다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 rot="0">
            <a:off x="659130" y="3233420"/>
            <a:ext cx="10868025" cy="7391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1400"/>
              <a:t>C</a:t>
            </a:r>
            <a:r>
              <a:rPr lang="ko-KR" altLang="en-US" sz="1400"/>
              <a:t>언어와 같은 언어는 소스 파일을 작성한 후</a:t>
            </a:r>
            <a:r>
              <a:rPr lang="en-US" altLang="ko-KR" sz="1400"/>
              <a:t>, </a:t>
            </a:r>
            <a:r>
              <a:rPr lang="ko-KR" altLang="en-US" sz="1400"/>
              <a:t>해당 파일을 컴파일</a:t>
            </a:r>
            <a:r>
              <a:rPr lang="en-US" altLang="ko-KR" sz="1400"/>
              <a:t>(compile)</a:t>
            </a:r>
            <a:r>
              <a:rPr lang="ko-KR" altLang="en-US" sz="1400"/>
              <a:t>하여 사용자가 실행할 수 있는 실행 파일</a:t>
            </a:r>
            <a:r>
              <a:rPr lang="en-US" altLang="ko-KR" sz="1400"/>
              <a:t>(.exe)</a:t>
            </a:r>
            <a:r>
              <a:rPr lang="ko-KR" altLang="en-US" sz="1400"/>
              <a:t>로 만들어 사용합니다</a:t>
            </a:r>
            <a:r>
              <a:rPr lang="en-US" altLang="ko-KR" sz="1400"/>
              <a:t>. </a:t>
            </a:r>
            <a:r>
              <a:rPr lang="ko-KR" altLang="en-US" sz="1400"/>
              <a:t>하지만 인터프리터 언어는 이러한 컴파일 작업을 거치지 않고</a:t>
            </a:r>
            <a:r>
              <a:rPr lang="en-US" altLang="ko-KR" sz="1400"/>
              <a:t>, </a:t>
            </a:r>
            <a:r>
              <a:rPr lang="ko-KR" altLang="en-US" sz="1400"/>
              <a:t>소스코드를 바로 실행할 수 있는 언어를 의미합니다</a:t>
            </a:r>
            <a:r>
              <a:rPr lang="en-US" altLang="ko-KR" sz="1400"/>
              <a:t>.</a:t>
            </a:r>
            <a:endParaRPr lang="ko-KR" altLang="en-US" sz="1400"/>
          </a:p>
          <a:p>
            <a:pPr marL="0" indent="0" latinLnBrk="0">
              <a:buFontTx/>
              <a:buNone/>
            </a:pPr>
            <a:r>
              <a:rPr lang="ko-KR" altLang="en-US" sz="1400"/>
              <a:t>자바스크립트는 웹 브라우저에 포함된 자바 스크립트 인터프리터가 소스 코드를 직접 해석하여 바로 실행해 줍니다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14317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065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소개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59130" y="1907540"/>
            <a:ext cx="10867390" cy="1169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자바스크립트는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내용을 변경할 수 있습니다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속성을 변경할 수 있습니다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자바스크립트는 </a:t>
            </a:r>
            <a:r>
              <a:rPr lang="en-US" altLang="ko-KR" sz="1400" dirty="0"/>
              <a:t>HTML</a:t>
            </a:r>
            <a:r>
              <a:rPr lang="ko-KR" altLang="en-US" sz="1400" dirty="0"/>
              <a:t>의 스타일을 변경할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30581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</a:t>
            </a:r>
            <a:r>
              <a:rPr lang="ko-KR" altLang="en-US" sz="2400" dirty="0"/>
              <a:t>와 </a:t>
            </a:r>
            <a:r>
              <a:rPr lang="en-US" altLang="ko-KR" sz="2400" dirty="0"/>
              <a:t>JAVASCRIPT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130" y="3783330"/>
            <a:ext cx="10867390" cy="52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자바와 자바스크립트는 다른 언어 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두 언어는 서로 직접적인 관련은 없으며</a:t>
            </a:r>
            <a:r>
              <a:rPr lang="en-US" altLang="ko-KR" sz="1400" dirty="0"/>
              <a:t>, </a:t>
            </a:r>
            <a:r>
              <a:rPr lang="ko-KR" altLang="en-US" sz="1400" dirty="0"/>
              <a:t>비슷한 점보다는 다른 점이 많습니다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문법상 비슷한 부분은 두 언어의 문법이 </a:t>
            </a:r>
            <a:r>
              <a:rPr lang="en-US" altLang="ko-KR" sz="1400" dirty="0"/>
              <a:t>C</a:t>
            </a:r>
            <a:r>
              <a:rPr lang="ko-KR" altLang="en-US" sz="1400" dirty="0"/>
              <a:t>언어를 기반으로 만들어졌기 때문입니다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30" name="표 20">
            <a:extLst>
              <a:ext uri="{FF2B5EF4-FFF2-40B4-BE49-F238E27FC236}">
                <a16:creationId xmlns:a16="http://schemas.microsoft.com/office/drawing/2014/main" id="{A2DC37B5-E835-4BB7-BD77-68B4840D1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57522"/>
              </p:ext>
            </p:extLst>
          </p:nvPr>
        </p:nvGraphicFramePr>
        <p:xfrm>
          <a:off x="806297" y="4467689"/>
          <a:ext cx="10276618" cy="14682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38309">
                  <a:extLst>
                    <a:ext uri="{9D8B030D-6E8A-4147-A177-3AD203B41FA5}">
                      <a16:colId xmlns:a16="http://schemas.microsoft.com/office/drawing/2014/main" val="678507304"/>
                    </a:ext>
                  </a:extLst>
                </a:gridCol>
                <a:gridCol w="5138309">
                  <a:extLst>
                    <a:ext uri="{9D8B030D-6E8A-4147-A177-3AD203B41FA5}">
                      <a16:colId xmlns:a16="http://schemas.microsoft.com/office/drawing/2014/main" val="1783076558"/>
                    </a:ext>
                  </a:extLst>
                </a:gridCol>
              </a:tblGrid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JAVA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JAVASCRIPT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1421192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컴파일 언어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인터프리터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1466754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 검사를</a:t>
                      </a:r>
                      <a:r>
                        <a:rPr lang="ko-KR" altLang="en-US" sz="1400" baseline="0" dirty="0"/>
                        <a:t> 엄격하게 함</a:t>
                      </a:r>
                      <a:endParaRPr lang="ko-KR" altLang="en-US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타입을 명시하지 않음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6686117"/>
                  </a:ext>
                </a:extLst>
              </a:tr>
              <a:tr h="3670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클래스</a:t>
                      </a:r>
                      <a:r>
                        <a:rPr lang="en-US" altLang="ko-KR" sz="1400" dirty="0"/>
                        <a:t>(CLASS) </a:t>
                      </a:r>
                      <a:r>
                        <a:rPr lang="ko-KR" altLang="en-US" sz="1400" dirty="0"/>
                        <a:t>기반의 객체 지향 언어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프로토타입</a:t>
                      </a:r>
                      <a:r>
                        <a:rPr lang="en-US" altLang="ko-KR" sz="1400" dirty="0"/>
                        <a:t>(PROTOTYPE) </a:t>
                      </a:r>
                      <a:r>
                        <a:rPr lang="ko-KR" altLang="en-US" sz="1400" dirty="0"/>
                        <a:t>기반의 객체 지향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119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37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81927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문법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/>
          <p:cNvSpPr txBox="1"/>
          <p:nvPr/>
        </p:nvSpPr>
        <p:spPr>
          <a:xfrm>
            <a:off x="659130" y="2336165"/>
            <a:ext cx="10867390" cy="332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자바 스크립트의 </a:t>
            </a:r>
            <a:r>
              <a:rPr lang="ko-KR" altLang="en-US" sz="1400" dirty="0" err="1"/>
              <a:t>실행문은</a:t>
            </a:r>
            <a:r>
              <a:rPr lang="ko-KR" altLang="en-US" sz="1400" dirty="0"/>
              <a:t> 세미콜론</a:t>
            </a:r>
            <a:r>
              <a:rPr lang="en-US" altLang="ko-KR" sz="1400" dirty="0"/>
              <a:t>(;)</a:t>
            </a:r>
            <a:r>
              <a:rPr lang="ko-KR" altLang="en-US" sz="1400" dirty="0"/>
              <a:t>으로 구분 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작성되는 실행문의 마지막엔 항상 세미콜론을 써야 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대소문자를 구분합니다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변수나 함수의 이름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예약어</a:t>
            </a:r>
            <a:r>
              <a:rPr lang="ko-KR" altLang="en-US" sz="1400" dirty="0"/>
              <a:t> 등을 작성하거나 사용할 때에는 대소문자를 정확히 구분해서 사용해야 합니다</a:t>
            </a:r>
            <a:r>
              <a:rPr lang="en-US" altLang="ko-KR" sz="1400" dirty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리터럴</a:t>
            </a:r>
            <a:r>
              <a:rPr lang="en-US" altLang="ko-KR" sz="1400" dirty="0"/>
              <a:t>(LITERAL)</a:t>
            </a:r>
            <a:r>
              <a:rPr lang="ko-KR" altLang="en-US" sz="1400" dirty="0"/>
              <a:t>은 표현되는 값 그 자체를 의미합니다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12345//</a:t>
            </a:r>
            <a:r>
              <a:rPr lang="ko-KR" altLang="en-US" sz="1400" dirty="0"/>
              <a:t>숫자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, “</a:t>
            </a:r>
            <a:r>
              <a:rPr lang="en-US" altLang="ko-KR" sz="1400" dirty="0" err="1"/>
              <a:t>javascript</a:t>
            </a:r>
            <a:r>
              <a:rPr lang="en-US" altLang="ko-KR" sz="1400" dirty="0"/>
              <a:t>”//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, ‘</a:t>
            </a:r>
            <a:r>
              <a:rPr lang="ko-KR" altLang="en-US" sz="1400" dirty="0"/>
              <a:t>한글입니다</a:t>
            </a:r>
            <a:r>
              <a:rPr lang="en-US" altLang="ko-KR" sz="1400" dirty="0"/>
              <a:t>’//</a:t>
            </a:r>
            <a:r>
              <a:rPr lang="ko-KR" altLang="en-US" sz="1400" dirty="0"/>
              <a:t>문자열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ture</a:t>
            </a:r>
            <a:r>
              <a:rPr lang="en-US" altLang="ko-KR" sz="1400" dirty="0"/>
              <a:t>/false//</a:t>
            </a:r>
            <a:r>
              <a:rPr lang="ko-KR" altLang="en-US" sz="1400" dirty="0" err="1"/>
              <a:t>불리언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리터럴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식별자는</a:t>
            </a:r>
            <a:r>
              <a:rPr lang="ko-KR" altLang="en-US" sz="1400" dirty="0"/>
              <a:t> 변수나 함수의 이름을 작성할 때 사용하는 이름을 의미합니다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식별자는</a:t>
            </a:r>
            <a:r>
              <a:rPr lang="ko-KR" altLang="en-US" sz="1400" dirty="0"/>
              <a:t> 영문자</a:t>
            </a:r>
            <a:r>
              <a:rPr lang="en-US" altLang="ko-KR" sz="1400" dirty="0"/>
              <a:t>(</a:t>
            </a:r>
            <a:r>
              <a:rPr lang="ko-KR" altLang="en-US" sz="1400" dirty="0"/>
              <a:t>대소문자</a:t>
            </a:r>
            <a:r>
              <a:rPr lang="en-US" altLang="ko-KR" sz="1400" dirty="0"/>
              <a:t>), </a:t>
            </a: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(_) </a:t>
            </a:r>
            <a:r>
              <a:rPr lang="ko-KR" altLang="en-US" sz="1400" dirty="0"/>
              <a:t>또는 </a:t>
            </a:r>
            <a:r>
              <a:rPr lang="en-US" altLang="ko-KR" sz="1400" dirty="0"/>
              <a:t>$</a:t>
            </a:r>
            <a:r>
              <a:rPr lang="ko-KR" altLang="en-US" sz="1400" dirty="0"/>
              <a:t>만 사용 가능합니다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숫자의 시작은 할 수 없습니다</a:t>
            </a:r>
            <a:r>
              <a:rPr lang="en-US" altLang="ko-KR" sz="1400" dirty="0"/>
              <a:t>.)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err="1"/>
              <a:t>식별자를</a:t>
            </a:r>
            <a:r>
              <a:rPr lang="ko-KR" altLang="en-US" sz="1400" dirty="0"/>
              <a:t> 작성할 때 </a:t>
            </a:r>
            <a:r>
              <a:rPr lang="en-US" altLang="ko-KR" sz="1400" dirty="0"/>
              <a:t>Camel // Underscore Case </a:t>
            </a:r>
            <a:r>
              <a:rPr lang="ko-KR" altLang="en-US" sz="1400" dirty="0"/>
              <a:t>방식 중 하나를 사용하게 됩니다</a:t>
            </a:r>
            <a:r>
              <a:rPr lang="en-US" altLang="ko-KR" sz="1400" dirty="0"/>
              <a:t>. Camel Case</a:t>
            </a:r>
            <a:r>
              <a:rPr lang="ko-KR" altLang="en-US" sz="1400" dirty="0"/>
              <a:t>는 식별자가 여러 단어로 이루어질 경우 첫 번째 단어는 소문자로 작성하고 그 다음 단어 부터는 </a:t>
            </a:r>
            <a:r>
              <a:rPr lang="ko-KR" altLang="en-US" sz="1400" dirty="0" err="1"/>
              <a:t>첫문자만</a:t>
            </a:r>
            <a:r>
              <a:rPr lang="ko-KR" altLang="en-US" sz="1400" dirty="0"/>
              <a:t> 대문자로 사용하는 방식입니다</a:t>
            </a:r>
            <a:r>
              <a:rPr lang="en-US" altLang="ko-KR" sz="1400" dirty="0"/>
              <a:t>. Underscore Case </a:t>
            </a:r>
            <a:r>
              <a:rPr lang="ko-KR" altLang="en-US" sz="1400" dirty="0"/>
              <a:t>방식은 단어를 소문자로 작성하고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그 단어들은 </a:t>
            </a:r>
            <a:r>
              <a:rPr lang="ko-KR" altLang="en-US" sz="1400" dirty="0" err="1"/>
              <a:t>언더스코어</a:t>
            </a:r>
            <a:r>
              <a:rPr lang="en-US" altLang="ko-KR" sz="1400" dirty="0"/>
              <a:t>(_)</a:t>
            </a:r>
            <a:r>
              <a:rPr lang="ko-KR" altLang="en-US" sz="1400" dirty="0"/>
              <a:t>로 연결하는 방식입니다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예</a:t>
            </a:r>
            <a:r>
              <a:rPr lang="en-US" altLang="ko-KR" sz="1400" dirty="0"/>
              <a:t>: Camel Case // </a:t>
            </a:r>
            <a:r>
              <a:rPr lang="en-US" altLang="ko-KR" sz="1400" dirty="0" err="1"/>
              <a:t>btnClick</a:t>
            </a:r>
            <a:r>
              <a:rPr lang="en-US" altLang="ko-KR" sz="1400" dirty="0"/>
              <a:t>, Underscore Case // </a:t>
            </a:r>
            <a:r>
              <a:rPr lang="en-US" altLang="ko-KR" sz="1400" dirty="0" err="1"/>
              <a:t>btn_click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9023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242443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242443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60020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130" y="2117090"/>
            <a:ext cx="10867390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주석이란 코드 내에 삽입된 일종의 설명문입니다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이러한 주석은 자바스크립트 코드의 어느 부분에라도 작성할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웹 브라우저 동작에는 전혀 영향을 미치지 않습니다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문법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한 줄 주석 </a:t>
            </a:r>
            <a:r>
              <a:rPr lang="en-US" altLang="ko-KR" sz="1400" dirty="0"/>
              <a:t>: // </a:t>
            </a:r>
            <a:r>
              <a:rPr lang="ko-KR" altLang="en-US" sz="1400" dirty="0" err="1"/>
              <a:t>주석문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여러 줄 주석 </a:t>
            </a:r>
            <a:r>
              <a:rPr lang="en-US" altLang="ko-KR" sz="1400" dirty="0"/>
              <a:t>: /* </a:t>
            </a:r>
            <a:r>
              <a:rPr lang="ko-KR" altLang="en-US" sz="1400" dirty="0" err="1"/>
              <a:t>주석문</a:t>
            </a:r>
            <a:r>
              <a:rPr lang="ko-KR" altLang="en-US" sz="1400" dirty="0"/>
              <a:t> </a:t>
            </a:r>
            <a:r>
              <a:rPr lang="en-US" altLang="ko-KR" sz="1400" dirty="0"/>
              <a:t>*/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80936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출력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9130" y="4326255"/>
            <a:ext cx="1086739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window.alert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2. HTML DOM </a:t>
            </a:r>
            <a:r>
              <a:rPr lang="ko-KR" altLang="en-US" sz="1400" dirty="0"/>
              <a:t>요소를 이용한 </a:t>
            </a:r>
            <a:r>
              <a:rPr lang="en-US" altLang="ko-KR" sz="1400" dirty="0" err="1"/>
              <a:t>innerHTML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프로퍼티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3. </a:t>
            </a:r>
            <a:r>
              <a:rPr lang="en-US" altLang="ko-KR" sz="1400" dirty="0" err="1"/>
              <a:t>document.write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테스트 이외의 용도로 사용할 때에는 충분히 주의해서 사용해야 합니다</a:t>
            </a:r>
            <a:r>
              <a:rPr lang="en-US" altLang="ko-KR" sz="1400" dirty="0"/>
              <a:t>.)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en-US" altLang="ko-KR" sz="1400" dirty="0"/>
              <a:t>4. console.log() </a:t>
            </a:r>
            <a:r>
              <a:rPr lang="ko-KR" altLang="en-US" sz="1400" dirty="0" err="1"/>
              <a:t>메소드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31266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17678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/>
              <a:t>적용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130" y="2693670"/>
            <a:ext cx="10867390" cy="224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/>
              <a:t>내부 자바스크립트 적용</a:t>
            </a:r>
            <a:endParaRPr lang="en-US" altLang="ko-KR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자바스크립트 적용 위치 </a:t>
            </a:r>
            <a:r>
              <a:rPr lang="en-US" altLang="ko-KR" sz="1400" dirty="0"/>
              <a:t>: </a:t>
            </a:r>
            <a:r>
              <a:rPr lang="ko-KR" altLang="en-US" sz="1400" dirty="0"/>
              <a:t>적용 위치에 따라 스크립트 실행순서와 브라우저 </a:t>
            </a:r>
            <a:r>
              <a:rPr lang="ko-KR" altLang="en-US" sz="1400" dirty="0" err="1"/>
              <a:t>랜더링에</a:t>
            </a:r>
            <a:r>
              <a:rPr lang="ko-KR" altLang="en-US" sz="1400" dirty="0"/>
              <a:t> 따른 차이</a:t>
            </a:r>
            <a:endParaRPr lang="en-US" altLang="ko-KR" sz="1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&lt;HEAD&gt; - </a:t>
            </a:r>
            <a:r>
              <a:rPr lang="ko-KR" altLang="en-US" sz="1400" dirty="0"/>
              <a:t>브라우저 </a:t>
            </a:r>
            <a:r>
              <a:rPr lang="ko-KR" altLang="en-US" sz="1400" dirty="0" err="1"/>
              <a:t>렌더링에</a:t>
            </a:r>
            <a:r>
              <a:rPr lang="ko-KR" altLang="en-US" sz="1400" dirty="0"/>
              <a:t> 방해가 되어 무거운 스크립트가 실행되는 경우 오랫동안 완성되지 못한 화면을 노출하게 된다</a:t>
            </a:r>
            <a:r>
              <a:rPr lang="en-US" altLang="ko-KR" sz="1400" dirty="0"/>
              <a:t>. </a:t>
            </a:r>
            <a:r>
              <a:rPr lang="ko-KR" altLang="en-US" sz="1400" dirty="0"/>
              <a:t>문서의 </a:t>
            </a:r>
            <a:r>
              <a:rPr lang="en-US" altLang="ko-KR" sz="1400" dirty="0"/>
              <a:t>DOM(Document Object Model) </a:t>
            </a:r>
            <a:r>
              <a:rPr lang="ko-KR" altLang="en-US" sz="1400" dirty="0"/>
              <a:t>구조가 필요한 스크립트의 경우 </a:t>
            </a:r>
            <a:r>
              <a:rPr lang="en-US" altLang="ko-KR" sz="1400" dirty="0" err="1"/>
              <a:t>document.onload</a:t>
            </a:r>
            <a:r>
              <a:rPr lang="ko-KR" altLang="en-US" sz="1400" dirty="0"/>
              <a:t>와 같은 로드 이벤트가 추가되어야 </a:t>
            </a:r>
            <a:r>
              <a:rPr lang="ko-KR" altLang="en-US" sz="1400" dirty="0" err="1"/>
              <a:t>에러없이</a:t>
            </a:r>
            <a:r>
              <a:rPr lang="ko-KR" altLang="en-US" sz="1400" dirty="0"/>
              <a:t> 작동된다</a:t>
            </a:r>
            <a:r>
              <a:rPr lang="en-US" altLang="ko-KR" sz="14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&lt;BODY&gt; - </a:t>
            </a:r>
            <a:r>
              <a:rPr lang="ko-KR" altLang="en-US" sz="1400" dirty="0"/>
              <a:t>브라우저가 </a:t>
            </a:r>
            <a:r>
              <a:rPr lang="ko-KR" altLang="en-US" sz="1400" dirty="0" err="1"/>
              <a:t>렌더링이</a:t>
            </a:r>
            <a:r>
              <a:rPr lang="ko-KR" altLang="en-US" sz="1400" dirty="0"/>
              <a:t> 완료된 상태에서 스크립트가 실행되기에 </a:t>
            </a:r>
            <a:r>
              <a:rPr lang="ko-KR" altLang="en-US" sz="1400" dirty="0" err="1"/>
              <a:t>콘텐츠를</a:t>
            </a:r>
            <a:r>
              <a:rPr lang="ko-KR" altLang="en-US" sz="1400" dirty="0"/>
              <a:t> 변경하는 스크립트의 경우 화면에 </a:t>
            </a:r>
            <a:r>
              <a:rPr lang="ko-KR" altLang="en-US" sz="1400" dirty="0" err="1"/>
              <a:t>노출된체로</a:t>
            </a:r>
            <a:r>
              <a:rPr lang="ko-KR" altLang="en-US" sz="1400" dirty="0"/>
              <a:t> 변화된다</a:t>
            </a:r>
            <a:r>
              <a:rPr lang="en-US" altLang="ko-KR" sz="1400" dirty="0"/>
              <a:t>. </a:t>
            </a:r>
            <a:r>
              <a:rPr lang="ko-KR" altLang="en-US" sz="1400" dirty="0"/>
              <a:t>대부분의 스크립트의 위치로 추천되는 위치이다</a:t>
            </a:r>
            <a:r>
              <a:rPr lang="en-US" altLang="ko-KR" sz="1400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외부 자바스크립트 적용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25443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84785" y="708025"/>
            <a:ext cx="11821795" cy="6003925"/>
            <a:chOff x="184785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84785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7384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8495" y="146240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개발자 도구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1924050"/>
            <a:ext cx="10874375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>
                <a:effectLst/>
              </a:rPr>
              <a:t>인터넷 웹 브라우저에는 개발을 도와주는 모드를 제공해줍니다</a:t>
            </a:r>
            <a:r>
              <a:rPr lang="en-US" altLang="ko-KR" b="0" dirty="0">
                <a:effectLst/>
              </a:rPr>
              <a:t>. </a:t>
            </a:r>
            <a:r>
              <a:rPr lang="ko-KR" altLang="en-US" dirty="0"/>
              <a:t>이를 개발자 도구라고 합니다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개발자 도구를 이용하면 </a:t>
            </a:r>
            <a:r>
              <a:rPr lang="en-US" altLang="ko-KR" dirty="0"/>
              <a:t>HTML, CSS, JavaScript</a:t>
            </a:r>
            <a:r>
              <a:rPr lang="ko-KR" altLang="en-US" dirty="0"/>
              <a:t>의 생산성을 극대화할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개발자 뿐만이 아닌 퍼블리셔</a:t>
            </a:r>
            <a:r>
              <a:rPr lang="en-US" altLang="ko-KR" dirty="0"/>
              <a:t>, </a:t>
            </a:r>
            <a:r>
              <a:rPr lang="ko-KR" altLang="en-US" dirty="0"/>
              <a:t>디자이너에게도 큰 도움을 주는 도구 입니다</a:t>
            </a:r>
            <a:r>
              <a:rPr lang="en-US" altLang="ko-KR" dirty="0"/>
              <a:t>.</a:t>
            </a:r>
          </a:p>
          <a:p>
            <a:endParaRPr lang="en-US" altLang="ko-KR" b="0" dirty="0">
              <a:effectLst/>
            </a:endParaRPr>
          </a:p>
          <a:p>
            <a:r>
              <a:rPr lang="ko-KR" altLang="en-US" dirty="0"/>
              <a:t>우리는 개발자 도구를 통해서 작성된 코드를 리뷰할 수도 수정할 수도 있습니다</a:t>
            </a:r>
            <a:r>
              <a:rPr lang="en-US" altLang="ko-KR" dirty="0"/>
              <a:t>.</a:t>
            </a:r>
            <a:endParaRPr lang="en-US" altLang="ko-KR" b="0" dirty="0">
              <a:effectLst/>
            </a:endParaRP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18005C-981A-4350-8B65-9FC2F083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65" y="3749675"/>
            <a:ext cx="2809875" cy="25723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잉크 8"/>
              <p14:cNvContentPartPr/>
              <p14:nvPr/>
            </p14:nvContentPartPr>
            <p14:xfrm>
              <a:off x="1400810" y="6198870"/>
              <a:ext cx="2307590" cy="67945"/>
            </p14:xfrm>
          </p:contentPart>
        </mc:Choice>
        <mc:Fallback>
          <p:pic>
            <p:nvPicPr>
              <p:cNvPr id="9" name="잉크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0810" y="6198870"/>
                <a:ext cx="2307590" cy="67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잉크 9"/>
              <p14:cNvContentPartPr/>
              <p14:nvPr/>
            </p14:nvContentPartPr>
            <p14:xfrm>
              <a:off x="6996430" y="4067810"/>
              <a:ext cx="635" cy="635"/>
            </p14:xfrm>
          </p:contentPart>
        </mc:Choice>
        <mc:Fallback>
          <p:pic>
            <p:nvPicPr>
              <p:cNvPr id="10" name="잉크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6430" y="40678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38D7857-6F50-4CED-A97D-15B54EBDF187}"/>
              </a:ext>
            </a:extLst>
          </p:cNvPr>
          <p:cNvSpPr txBox="1"/>
          <p:nvPr/>
        </p:nvSpPr>
        <p:spPr>
          <a:xfrm>
            <a:off x="4354195" y="3955415"/>
            <a:ext cx="702500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브라우저 마우스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검사</a:t>
            </a:r>
            <a:r>
              <a:rPr lang="ko-KR" altLang="en-US" dirty="0"/>
              <a:t> 부분 클릭 </a:t>
            </a:r>
            <a:r>
              <a:rPr lang="en-US" altLang="ko-KR" dirty="0"/>
              <a:t>(</a:t>
            </a:r>
            <a:r>
              <a:rPr lang="ko-KR" altLang="en-US" dirty="0"/>
              <a:t>크롬</a:t>
            </a:r>
            <a:r>
              <a:rPr lang="en-US" altLang="ko-KR" dirty="0"/>
              <a:t>, </a:t>
            </a:r>
            <a:r>
              <a:rPr lang="ko-KR" altLang="en-US" dirty="0"/>
              <a:t>파이어폭스는 </a:t>
            </a:r>
            <a:r>
              <a:rPr lang="en-US" altLang="ko-KR" dirty="0"/>
              <a:t>F12 </a:t>
            </a:r>
            <a:r>
              <a:rPr lang="ko-KR" altLang="en-US" dirty="0"/>
              <a:t>단축키를 사용해도 동일하게 개발자 도구를 사용할 수 있다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2901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46748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BOM (Browser Object Model)</a:t>
            </a:r>
            <a:endParaRPr lang="ko-KR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130" y="1983740"/>
            <a:ext cx="10867390" cy="1384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자바스크립트를 이용하면 브라우저의 정보에 접근하거나 브라우저의 여러 기능들을 제어할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이때 사용할 수 있는 객체 모델이 바로 브라우저 객체 모델</a:t>
            </a:r>
            <a:r>
              <a:rPr lang="en-US" altLang="ko-KR" sz="1400" dirty="0"/>
              <a:t>(BOM, Browser Object Model)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브라우저 객체 모델</a:t>
            </a:r>
            <a:r>
              <a:rPr lang="en-US" altLang="ko-KR" sz="1400" dirty="0"/>
              <a:t>(BOM)</a:t>
            </a:r>
            <a:r>
              <a:rPr lang="ko-KR" altLang="en-US" sz="1400" dirty="0"/>
              <a:t>은 문서 객체 모델</a:t>
            </a:r>
            <a:r>
              <a:rPr lang="en-US" altLang="ko-KR" sz="1400" dirty="0"/>
              <a:t>(DOM)</a:t>
            </a:r>
            <a:r>
              <a:rPr lang="ko-KR" altLang="en-US" sz="1400" dirty="0"/>
              <a:t>과는 달리 </a:t>
            </a:r>
            <a:r>
              <a:rPr lang="en-US" altLang="ko-KR" sz="1400" dirty="0"/>
              <a:t>W3C</a:t>
            </a:r>
            <a:r>
              <a:rPr lang="ko-KR" altLang="en-US" sz="1400" dirty="0"/>
              <a:t>의 표준 객체 모델은 아닙니다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 이 모델은 자바스크립트가 브라우저의 기능적인 요소들을 직접 제어하고 관리할 방법을 제공해 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자바스크립트에서는 이러한 </a:t>
            </a:r>
            <a:r>
              <a:rPr lang="en-US" altLang="ko-KR" sz="1400" dirty="0"/>
              <a:t>BOM </a:t>
            </a:r>
            <a:r>
              <a:rPr lang="ko-KR" altLang="en-US" sz="1400" dirty="0"/>
              <a:t>모델의 객체들을 전역 객체</a:t>
            </a:r>
            <a:r>
              <a:rPr lang="en-US" altLang="ko-KR" sz="1400" dirty="0"/>
              <a:t>(global object)</a:t>
            </a:r>
            <a:r>
              <a:rPr lang="ko-KR" altLang="en-US" sz="1400" dirty="0"/>
              <a:t>로 사용할 수 있습니다</a:t>
            </a:r>
            <a:r>
              <a:rPr lang="en-US" altLang="ko-KR" sz="1400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386905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DOM (Document Object Model)</a:t>
            </a:r>
            <a:endParaRPr lang="ko-KR" alt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9130" y="4385945"/>
            <a:ext cx="10867390" cy="738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문서 객체 모델</a:t>
            </a:r>
            <a:r>
              <a:rPr lang="en-US" altLang="ko-KR" sz="1400" dirty="0"/>
              <a:t>(DOM, Document Object Model)</a:t>
            </a:r>
            <a:r>
              <a:rPr lang="ko-KR" altLang="en-US" sz="1400" dirty="0"/>
              <a:t>은 </a:t>
            </a:r>
            <a:r>
              <a:rPr lang="en-US" altLang="ko-KR" sz="1400" dirty="0"/>
              <a:t>HTML </a:t>
            </a:r>
            <a:r>
              <a:rPr lang="ko-KR" altLang="en-US" sz="1400" dirty="0"/>
              <a:t>문서에 접근하기 위한 일종의 인터페이스입니다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이 객체 모델은 문서 내의 모든 요소를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각각의 요소에 접근하는 방법을 제공합니다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93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1399540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DOM (Document Object Model) </a:t>
            </a:r>
            <a:r>
              <a:rPr lang="ko-KR" altLang="en-US" sz="2400" dirty="0"/>
              <a:t>계층구조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2505710"/>
            <a:ext cx="5585460" cy="292989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62955" y="2505710"/>
            <a:ext cx="6033770" cy="323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자바스크립트는 이러한 객체 모델을 이용하여 다음과 같은 작업을 할 수 있습니다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새로운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요소나 속성을 추가할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존재하는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요소나 속성을 제거할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HTML </a:t>
            </a:r>
            <a:r>
              <a:rPr lang="ko-KR" altLang="en-US" sz="1200" dirty="0"/>
              <a:t>요소를 변경할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HTML </a:t>
            </a:r>
            <a:r>
              <a:rPr lang="ko-KR" altLang="en-US" sz="1200" dirty="0"/>
              <a:t>속성을 변경할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CSS </a:t>
            </a:r>
            <a:r>
              <a:rPr lang="ko-KR" altLang="en-US" sz="1200" dirty="0"/>
              <a:t>스타일을 변경할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문서에 새로운 </a:t>
            </a:r>
            <a:r>
              <a:rPr lang="en-US" altLang="ko-KR" sz="1200" dirty="0"/>
              <a:t>HTML </a:t>
            </a:r>
            <a:r>
              <a:rPr lang="ko-KR" altLang="en-US" sz="1200" dirty="0"/>
              <a:t>이벤트를 추가할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자바스크립트는 </a:t>
            </a:r>
            <a:r>
              <a:rPr lang="en-US" altLang="ko-KR" sz="1200" dirty="0"/>
              <a:t>HTML </a:t>
            </a:r>
            <a:r>
              <a:rPr lang="ko-KR" altLang="en-US" sz="1200" dirty="0"/>
              <a:t>문서의 모든 </a:t>
            </a:r>
            <a:r>
              <a:rPr lang="en-US" altLang="ko-KR" sz="1200" dirty="0"/>
              <a:t>HTML </a:t>
            </a:r>
            <a:r>
              <a:rPr lang="ko-KR" altLang="en-US" sz="1200" dirty="0"/>
              <a:t>이벤트에 반응할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95908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36525" y="675640"/>
            <a:ext cx="11821795" cy="6003925"/>
            <a:chOff x="136525" y="675640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136525" y="675640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625580" y="6367145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 3</a:t>
            </a:r>
            <a:r>
              <a:rPr lang="ko-KR" altLang="en-US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일차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/>
              <p14:cNvContentPartPr/>
              <p14:nvPr/>
            </p14:nvContentPartPr>
            <p14:xfrm>
              <a:off x="1115695" y="3001010"/>
              <a:ext cx="635" cy="635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695" y="3001010"/>
                <a:ext cx="635" cy="635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305685"/>
            <a:ext cx="741997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JAVASCRIPT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종류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B77201-310B-4260-A821-2E3AC7308114}"/>
              </a:ext>
            </a:extLst>
          </p:cNvPr>
          <p:cNvSpPr txBox="1"/>
          <p:nvPr/>
        </p:nvSpPr>
        <p:spPr>
          <a:xfrm>
            <a:off x="659130" y="2878455"/>
            <a:ext cx="10867390" cy="203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document.getElementsByTagName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document.getElementsByClassName</a:t>
            </a: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document.getElementById</a:t>
            </a:r>
            <a:r>
              <a:rPr lang="en-US" altLang="ko-KR" sz="1400" dirty="0"/>
              <a:t> (* </a:t>
            </a:r>
            <a:r>
              <a:rPr lang="ko-KR" altLang="en-US" sz="1400" dirty="0"/>
              <a:t>중요</a:t>
            </a:r>
            <a:r>
              <a:rPr lang="en-US" altLang="ko-KR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document.querySelector</a:t>
            </a:r>
            <a:r>
              <a:rPr lang="en-US" altLang="ko-KR" sz="14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document.querySelectorAll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8841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472940" y="1768475"/>
            <a:ext cx="3261995" cy="1019810"/>
            <a:chOff x="4472940" y="1768475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4610735" y="2549525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5731510" y="75184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4613910" y="1818640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4959985" y="1768475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6450330" y="1768475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7006590" y="26981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4560570" y="2270760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345430" y="2636520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7311390" y="2354580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5628005" y="2696210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7662545" y="178244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472940" y="2101215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4908550" y="1981200"/>
            <a:ext cx="138239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HTML </a:t>
            </a:r>
            <a:r>
              <a:rPr lang="ko-KR" altLang="en-US" b="1" dirty="0">
                <a:solidFill>
                  <a:prstClr val="white"/>
                </a:solidFill>
              </a:rPr>
              <a:t>이란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71090" y="3009900"/>
            <a:ext cx="7465695" cy="1384300"/>
          </a:xfrm>
          <a:prstGeom prst="rect">
            <a:avLst/>
          </a:prstGeom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4400" i="1" b="1">
                <a:solidFill>
                  <a:srgbClr val="08CDD5"/>
                </a:solidFill>
              </a:rPr>
              <a:t>HTML</a:t>
            </a:r>
            <a:endParaRPr lang="ko-KR" altLang="en-US" sz="4400" i="1" b="1">
              <a:solidFill>
                <a:srgbClr val="08CDD5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  <a:defRPr/>
            </a:pPr>
            <a:r>
              <a:rPr lang="en-US" altLang="ko-KR" sz="1200">
                <a:solidFill>
                  <a:srgbClr val="000000">
                    <a:lumMod val="75000"/>
                    <a:lumOff val="25000"/>
                  </a:srgbClr>
                </a:solidFill>
              </a:rPr>
              <a:t>Welcome to HTML!!</a:t>
            </a:r>
            <a:endParaRPr lang="ko-KR" altLang="en-US" sz="120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5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B5EB3-1F4F-4F52-88D7-C7DED8757E3B}"/>
              </a:ext>
            </a:extLst>
          </p:cNvPr>
          <p:cNvSpPr txBox="1"/>
          <p:nvPr/>
        </p:nvSpPr>
        <p:spPr>
          <a:xfrm>
            <a:off x="659130" y="253619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HTML </a:t>
            </a:r>
            <a:r>
              <a:rPr lang="ko-KR" altLang="en-US" sz="2400" dirty="0"/>
              <a:t>이란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A13CB-DABE-4CD0-81F7-4EABEDABF561}"/>
              </a:ext>
            </a:extLst>
          </p:cNvPr>
          <p:cNvSpPr txBox="1"/>
          <p:nvPr/>
        </p:nvSpPr>
        <p:spPr>
          <a:xfrm>
            <a:off x="659130" y="2997835"/>
            <a:ext cx="10874375" cy="147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effectLst/>
              </a:rPr>
              <a:t>HTML </a:t>
            </a:r>
            <a:r>
              <a:rPr lang="ko-KR" altLang="en-US" b="0" dirty="0">
                <a:effectLst/>
              </a:rPr>
              <a:t>은 </a:t>
            </a:r>
            <a:r>
              <a:rPr lang="en-US" altLang="ko-KR" b="0" dirty="0">
                <a:effectLst/>
              </a:rPr>
              <a:t>Hyper Text Markup Language </a:t>
            </a:r>
            <a:r>
              <a:rPr lang="ko-KR" altLang="en-US" b="0" dirty="0">
                <a:effectLst/>
              </a:rPr>
              <a:t>약어로 </a:t>
            </a:r>
            <a:r>
              <a:rPr lang="en-US" altLang="ko-KR" b="0" dirty="0" err="1">
                <a:effectLst/>
              </a:rPr>
              <a:t>HyperText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웹 페이지에서 다른 페이지로 이동할 수 있도록 하는 것</a:t>
            </a:r>
            <a:r>
              <a:rPr lang="en-US" altLang="ko-KR" b="0" dirty="0">
                <a:effectLst/>
              </a:rPr>
              <a:t>) </a:t>
            </a:r>
            <a:r>
              <a:rPr lang="ko-KR" altLang="en-US" b="0" dirty="0">
                <a:effectLst/>
              </a:rPr>
              <a:t>기능을 가진 </a:t>
            </a:r>
            <a:r>
              <a:rPr lang="ko-KR" altLang="en-US" b="0" dirty="0">
                <a:solidFill>
                  <a:srgbClr val="FF0000"/>
                </a:solidFill>
                <a:effectLst/>
              </a:rPr>
              <a:t>문서</a:t>
            </a:r>
            <a:r>
              <a:rPr lang="ko-KR" altLang="en-US" b="0" dirty="0">
                <a:effectLst/>
              </a:rPr>
              <a:t>를 만드는 언어입니다</a:t>
            </a:r>
            <a:r>
              <a:rPr lang="en-US" altLang="ko-KR" b="0" dirty="0">
                <a:effectLst/>
              </a:rPr>
              <a:t>. </a:t>
            </a:r>
          </a:p>
          <a:p>
            <a:endParaRPr lang="en-US" altLang="ko-KR" dirty="0"/>
          </a:p>
          <a:p>
            <a:r>
              <a:rPr lang="ko-KR" altLang="en-US" b="0" dirty="0">
                <a:effectLst/>
              </a:rPr>
              <a:t>다시 말해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구조를 설계할 때 사용되는 언어로 </a:t>
            </a:r>
            <a:r>
              <a:rPr lang="en-US" altLang="ko-KR" b="1" dirty="0">
                <a:effectLst/>
              </a:rPr>
              <a:t>hyper link </a:t>
            </a:r>
            <a:r>
              <a:rPr lang="ko-KR" altLang="en-US" b="1" dirty="0">
                <a:effectLst/>
              </a:rPr>
              <a:t>시스템</a:t>
            </a:r>
            <a:r>
              <a:rPr lang="ko-KR" altLang="en-US" b="0" dirty="0">
                <a:effectLst/>
              </a:rPr>
              <a:t>을 가지고 있으며</a:t>
            </a:r>
            <a:r>
              <a:rPr lang="en-US" altLang="ko-KR" b="0" dirty="0">
                <a:effectLst/>
              </a:rPr>
              <a:t>, </a:t>
            </a:r>
            <a:r>
              <a:rPr lang="ko-KR" altLang="en-US" b="0" dirty="0">
                <a:effectLst/>
              </a:rPr>
              <a:t>흔히 말하는 웹 페이지를 위한 </a:t>
            </a:r>
            <a:r>
              <a:rPr lang="ko-KR" altLang="en-US" b="1" dirty="0">
                <a:effectLst/>
              </a:rPr>
              <a:t>마크업 언어</a:t>
            </a:r>
            <a:r>
              <a:rPr lang="ko-KR" altLang="en-US" b="0" dirty="0">
                <a:effectLst/>
              </a:rPr>
              <a:t>라고 할 수 있습니다</a:t>
            </a:r>
            <a:r>
              <a:rPr lang="en-US" altLang="ko-KR" b="0" dirty="0">
                <a:effectLst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ADC21F0-DE6C-4059-9013-52802CE27984}"/>
              </a:ext>
            </a:extLst>
          </p:cNvPr>
          <p:cNvGrpSpPr/>
          <p:nvPr/>
        </p:nvGrpSpPr>
        <p:grpSpPr>
          <a:xfrm>
            <a:off x="5948045" y="4185920"/>
            <a:ext cx="2984500" cy="914400"/>
            <a:chOff x="5948045" y="4185920"/>
            <a:chExt cx="2984500" cy="914400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52AA0AE6-2990-4209-9D47-B705F1C7D558}"/>
                </a:ext>
              </a:extLst>
            </p:cNvPr>
            <p:cNvSpPr/>
            <p:nvPr/>
          </p:nvSpPr>
          <p:spPr>
            <a:xfrm>
              <a:off x="5948045" y="418592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사다리꼴 31">
              <a:extLst>
                <a:ext uri="{FF2B5EF4-FFF2-40B4-BE49-F238E27FC236}">
                  <a16:creationId xmlns:a16="http://schemas.microsoft.com/office/drawing/2014/main" id="{3B90086B-5C3B-4BFF-B4C9-62307B640727}"/>
                </a:ext>
              </a:extLst>
            </p:cNvPr>
            <p:cNvSpPr/>
            <p:nvPr/>
          </p:nvSpPr>
          <p:spPr>
            <a:xfrm rot="16200000">
              <a:off x="7065645" y="3233420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8463E1-E3C0-41B7-9D68-DBFB08CBB065}"/>
              </a:ext>
            </a:extLst>
          </p:cNvPr>
          <p:cNvSpPr/>
          <p:nvPr/>
        </p:nvSpPr>
        <p:spPr>
          <a:xfrm>
            <a:off x="6041390" y="4455160"/>
            <a:ext cx="2738120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클릭 시 이동가능한 글자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9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47650" y="708025"/>
            <a:ext cx="11821795" cy="6003925"/>
            <a:chOff x="247650" y="708025"/>
            <a:chExt cx="11821795" cy="6003925"/>
          </a:xfrm>
        </p:grpSpPr>
        <p:sp>
          <p:nvSpPr>
            <p:cNvPr id="26" name="자유형 25"/>
            <p:cNvSpPr/>
            <p:nvPr/>
          </p:nvSpPr>
          <p:spPr>
            <a:xfrm>
              <a:off x="247650" y="708025"/>
              <a:ext cx="11760200" cy="5955665"/>
            </a:xfrm>
            <a:custGeom>
              <a:avLst/>
              <a:gdLst>
                <a:gd name="connsiteX0" fmla="*/ 3497943 w 11684000"/>
                <a:gd name="connsiteY0" fmla="*/ 72571 h 5965371"/>
                <a:gd name="connsiteX1" fmla="*/ 11640457 w 11684000"/>
                <a:gd name="connsiteY1" fmla="*/ 72571 h 5965371"/>
                <a:gd name="connsiteX2" fmla="*/ 11684000 w 11684000"/>
                <a:gd name="connsiteY2" fmla="*/ 5936343 h 5965371"/>
                <a:gd name="connsiteX3" fmla="*/ 0 w 11684000"/>
                <a:gd name="connsiteY3" fmla="*/ 5965371 h 5965371"/>
                <a:gd name="connsiteX4" fmla="*/ 58057 w 11684000"/>
                <a:gd name="connsiteY4" fmla="*/ 0 h 5965371"/>
                <a:gd name="connsiteX5" fmla="*/ 130628 w 11684000"/>
                <a:gd name="connsiteY5" fmla="*/ 0 h 5965371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134257 w 11760200"/>
                <a:gd name="connsiteY4" fmla="*/ 0 h 5955846"/>
                <a:gd name="connsiteX5" fmla="*/ 206828 w 11760200"/>
                <a:gd name="connsiteY5" fmla="*/ 0 h 5955846"/>
                <a:gd name="connsiteX0" fmla="*/ 3574143 w 11760200"/>
                <a:gd name="connsiteY0" fmla="*/ 72571 h 5955846"/>
                <a:gd name="connsiteX1" fmla="*/ 11716657 w 11760200"/>
                <a:gd name="connsiteY1" fmla="*/ 72571 h 5955846"/>
                <a:gd name="connsiteX2" fmla="*/ 11760200 w 11760200"/>
                <a:gd name="connsiteY2" fmla="*/ 5936343 h 5955846"/>
                <a:gd name="connsiteX3" fmla="*/ 0 w 11760200"/>
                <a:gd name="connsiteY3" fmla="*/ 5955846 h 5955846"/>
                <a:gd name="connsiteX4" fmla="*/ 77107 w 11760200"/>
                <a:gd name="connsiteY4" fmla="*/ 0 h 5955846"/>
                <a:gd name="connsiteX5" fmla="*/ 206828 w 11760200"/>
                <a:gd name="connsiteY5" fmla="*/ 0 h 595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60200" h="5955846">
                  <a:moveTo>
                    <a:pt x="3574143" y="72571"/>
                  </a:moveTo>
                  <a:lnTo>
                    <a:pt x="11716657" y="72571"/>
                  </a:lnTo>
                  <a:lnTo>
                    <a:pt x="11760200" y="5936343"/>
                  </a:lnTo>
                  <a:lnTo>
                    <a:pt x="0" y="5955846"/>
                  </a:lnTo>
                  <a:lnTo>
                    <a:pt x="77107" y="0"/>
                  </a:lnTo>
                  <a:lnTo>
                    <a:pt x="206828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1736070" y="6399530"/>
              <a:ext cx="333375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  <a:gd name="connsiteX0" fmla="*/ 338137 w 338137"/>
                <a:gd name="connsiteY0" fmla="*/ 0 h 328613"/>
                <a:gd name="connsiteX1" fmla="*/ 338137 w 338137"/>
                <a:gd name="connsiteY1" fmla="*/ 312420 h 328613"/>
                <a:gd name="connsiteX2" fmla="*/ 0 w 338137"/>
                <a:gd name="connsiteY2" fmla="*/ 328613 h 328613"/>
                <a:gd name="connsiteX0" fmla="*/ 333375 w 333375"/>
                <a:gd name="connsiteY0" fmla="*/ 0 h 312420"/>
                <a:gd name="connsiteX1" fmla="*/ 333375 w 333375"/>
                <a:gd name="connsiteY1" fmla="*/ 312420 h 312420"/>
                <a:gd name="connsiteX2" fmla="*/ 0 w 333375"/>
                <a:gd name="connsiteY2" fmla="*/ 309563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375" h="312420">
                  <a:moveTo>
                    <a:pt x="333375" y="0"/>
                  </a:moveTo>
                  <a:lnTo>
                    <a:pt x="333375" y="312420"/>
                  </a:lnTo>
                  <a:lnTo>
                    <a:pt x="0" y="309563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86410" y="121920"/>
            <a:ext cx="3261995" cy="1019810"/>
            <a:chOff x="486410" y="121920"/>
            <a:chExt cx="3261995" cy="1019810"/>
          </a:xfrm>
        </p:grpSpPr>
        <p:sp>
          <p:nvSpPr>
            <p:cNvPr id="16" name="이등변 삼각형 15"/>
            <p:cNvSpPr/>
            <p:nvPr/>
          </p:nvSpPr>
          <p:spPr>
            <a:xfrm rot="10800000">
              <a:off x="624840" y="902970"/>
              <a:ext cx="930910" cy="233680"/>
            </a:xfrm>
            <a:prstGeom prst="triangle">
              <a:avLst>
                <a:gd name="adj" fmla="val 31437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다리꼴 1"/>
            <p:cNvSpPr/>
            <p:nvPr/>
          </p:nvSpPr>
          <p:spPr>
            <a:xfrm rot="16200000">
              <a:off x="1745615" y="-894715"/>
              <a:ext cx="749300" cy="2984500"/>
            </a:xfrm>
            <a:prstGeom prst="trapezoid">
              <a:avLst>
                <a:gd name="adj" fmla="val 8729"/>
              </a:avLst>
            </a:prstGeom>
            <a:solidFill>
              <a:srgbClr val="08C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 flipV="1">
              <a:off x="628015" y="172085"/>
              <a:ext cx="1714500" cy="2476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974090" y="121920"/>
              <a:ext cx="825500" cy="952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2464435" y="121920"/>
              <a:ext cx="71755" cy="71755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이등변 삼각형 13"/>
            <p:cNvSpPr/>
            <p:nvPr/>
          </p:nvSpPr>
          <p:spPr>
            <a:xfrm rot="20700000">
              <a:off x="3020695" y="10515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/>
            <p:cNvSpPr/>
            <p:nvPr/>
          </p:nvSpPr>
          <p:spPr>
            <a:xfrm>
              <a:off x="574675" y="624205"/>
              <a:ext cx="289560" cy="441960"/>
            </a:xfrm>
            <a:custGeom>
              <a:avLst/>
              <a:gdLst>
                <a:gd name="connsiteX0" fmla="*/ 0 w 289560"/>
                <a:gd name="connsiteY0" fmla="*/ 0 h 441960"/>
                <a:gd name="connsiteX1" fmla="*/ 15240 w 289560"/>
                <a:gd name="connsiteY1" fmla="*/ 327660 h 441960"/>
                <a:gd name="connsiteX2" fmla="*/ 289560 w 289560"/>
                <a:gd name="connsiteY2" fmla="*/ 441960 h 441960"/>
                <a:gd name="connsiteX0" fmla="*/ 3810 w 293370"/>
                <a:gd name="connsiteY0" fmla="*/ 0 h 441960"/>
                <a:gd name="connsiteX1" fmla="*/ 0 w 293370"/>
                <a:gd name="connsiteY1" fmla="*/ 303848 h 441960"/>
                <a:gd name="connsiteX2" fmla="*/ 293370 w 293370"/>
                <a:gd name="connsiteY2" fmla="*/ 441960 h 441960"/>
                <a:gd name="connsiteX0" fmla="*/ 0 w 289560"/>
                <a:gd name="connsiteY0" fmla="*/ 0 h 441960"/>
                <a:gd name="connsiteX1" fmla="*/ 5715 w 289560"/>
                <a:gd name="connsiteY1" fmla="*/ 315754 h 441960"/>
                <a:gd name="connsiteX2" fmla="*/ 289560 w 289560"/>
                <a:gd name="connsiteY2" fmla="*/ 4419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560" h="441960">
                  <a:moveTo>
                    <a:pt x="0" y="0"/>
                  </a:moveTo>
                  <a:lnTo>
                    <a:pt x="5715" y="315754"/>
                  </a:lnTo>
                  <a:lnTo>
                    <a:pt x="289560" y="44196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/>
            <p:cNvSpPr/>
            <p:nvPr/>
          </p:nvSpPr>
          <p:spPr>
            <a:xfrm>
              <a:off x="1359535" y="989965"/>
              <a:ext cx="838200" cy="152400"/>
            </a:xfrm>
            <a:custGeom>
              <a:avLst/>
              <a:gdLst>
                <a:gd name="connsiteX0" fmla="*/ 0 w 838200"/>
                <a:gd name="connsiteY0" fmla="*/ 152400 h 152400"/>
                <a:gd name="connsiteX1" fmla="*/ 182880 w 838200"/>
                <a:gd name="connsiteY1" fmla="*/ 0 h 152400"/>
                <a:gd name="connsiteX2" fmla="*/ 838200 w 838200"/>
                <a:gd name="connsiteY2" fmla="*/ 1524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8200" h="152400">
                  <a:moveTo>
                    <a:pt x="0" y="152400"/>
                  </a:moveTo>
                  <a:lnTo>
                    <a:pt x="182880" y="0"/>
                  </a:lnTo>
                  <a:lnTo>
                    <a:pt x="838200" y="1524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3325495" y="708025"/>
              <a:ext cx="342900" cy="312420"/>
            </a:xfrm>
            <a:custGeom>
              <a:avLst/>
              <a:gdLst>
                <a:gd name="connsiteX0" fmla="*/ 342900 w 342900"/>
                <a:gd name="connsiteY0" fmla="*/ 0 h 312420"/>
                <a:gd name="connsiteX1" fmla="*/ 342900 w 342900"/>
                <a:gd name="connsiteY1" fmla="*/ 312420 h 312420"/>
                <a:gd name="connsiteX2" fmla="*/ 0 w 342900"/>
                <a:gd name="connsiteY2" fmla="*/ 30480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312420">
                  <a:moveTo>
                    <a:pt x="342900" y="0"/>
                  </a:moveTo>
                  <a:lnTo>
                    <a:pt x="342900" y="312420"/>
                  </a:lnTo>
                  <a:lnTo>
                    <a:pt x="0" y="304800"/>
                  </a:lnTo>
                </a:path>
              </a:pathLst>
            </a:cu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1641475" y="1049655"/>
              <a:ext cx="858520" cy="18415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 rot="20700000">
              <a:off x="3676015" y="136525"/>
              <a:ext cx="71755" cy="71755"/>
            </a:xfrm>
            <a:prstGeom prst="rect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이등변 삼각형 22"/>
            <p:cNvSpPr/>
            <p:nvPr/>
          </p:nvSpPr>
          <p:spPr>
            <a:xfrm rot="7200000">
              <a:off x="486410" y="454660"/>
              <a:ext cx="71755" cy="71755"/>
            </a:xfrm>
            <a:prstGeom prst="triangl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0435" y="316230"/>
            <a:ext cx="1401445" cy="454025"/>
          </a:xfrm>
          <a:prstGeom prst="rect">
            <a:avLst/>
          </a:prstGeom>
          <a:ln w="12700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914140" y="30480"/>
            <a:ext cx="7465060" cy="65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srgbClr val="08CDD5"/>
                </a:solidFill>
              </a:rPr>
              <a:t>HTML  </a:t>
            </a: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Welcome to HTML!!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1ADE32-28FE-4276-9FFC-AE03FE2044C0}"/>
              </a:ext>
            </a:extLst>
          </p:cNvPr>
          <p:cNvSpPr txBox="1"/>
          <p:nvPr/>
        </p:nvSpPr>
        <p:spPr>
          <a:xfrm>
            <a:off x="659130" y="1764030"/>
            <a:ext cx="315341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마크업</a:t>
            </a:r>
            <a:r>
              <a:rPr lang="en-US" altLang="ko-KR" sz="2400" b="0" dirty="0">
                <a:effectLst/>
                <a:latin typeface="Consolas" panose="020B0609020204030204" pitchFamily="49" charset="0"/>
              </a:rPr>
              <a:t>(Mark Up)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FC6E0-83E7-4423-94E3-E418B6AC6FB0}"/>
              </a:ext>
            </a:extLst>
          </p:cNvPr>
          <p:cNvSpPr txBox="1"/>
          <p:nvPr/>
        </p:nvSpPr>
        <p:spPr>
          <a:xfrm>
            <a:off x="662940" y="2220595"/>
            <a:ext cx="10870565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  <a:latin typeface="Consolas" panose="020B0609020204030204" pitchFamily="49" charset="0"/>
              </a:rPr>
              <a:t>마크업이란 문서의 내용에서 어느 부분이 어느 역할을 할 것인지에 대한 명시를 해주는 것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D38F28-EAB4-4B7D-8BD1-88D5C930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30" y="2697480"/>
            <a:ext cx="9057005" cy="37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3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62</Pages>
  <Paragraphs>535</Paragraphs>
  <Words>3566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조현석</dc:creator>
  <cp:lastModifiedBy>dltjsals6356</cp:lastModifiedBy>
  <dc:title>PowerPoint 프레젠테이션</dc:title>
  <cp:version>9.104.121.46349</cp:version>
  <dcterms:modified xsi:type="dcterms:W3CDTF">2021-06-27T23:42:03Z</dcterms:modified>
</cp:coreProperties>
</file>