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8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9" r:id="rId57"/>
    <p:sldMasterId id="2147483890" r:id="rId59"/>
    <p:sldMasterId id="2147483891" r:id="rId61"/>
    <p:sldMasterId id="2147483892" r:id="rId63"/>
    <p:sldMasterId id="2147483893" r:id="rId65"/>
  </p:sldMasterIdLst>
  <p:sldIdLst>
    <p:sldId id="331" r:id="rId67"/>
    <p:sldId id="322" r:id="rId68"/>
    <p:sldId id="321" r:id="rId69"/>
    <p:sldId id="329" r:id="rId70"/>
    <p:sldId id="330" r:id="rId71"/>
    <p:sldId id="274" r:id="rId72"/>
    <p:sldId id="257" r:id="rId73"/>
    <p:sldId id="260" r:id="rId74"/>
    <p:sldId id="258" r:id="rId75"/>
    <p:sldId id="261" r:id="rId76"/>
    <p:sldId id="328" r:id="rId77"/>
    <p:sldId id="326" r:id="rId78"/>
    <p:sldId id="265" r:id="rId79"/>
    <p:sldId id="264" r:id="rId80"/>
    <p:sldId id="266" r:id="rId81"/>
    <p:sldId id="268" r:id="rId82"/>
    <p:sldId id="267" r:id="rId83"/>
    <p:sldId id="270" r:id="rId84"/>
    <p:sldId id="271" r:id="rId85"/>
    <p:sldId id="272" r:id="rId86"/>
    <p:sldId id="273" r:id="rId87"/>
    <p:sldId id="277" r:id="rId88"/>
    <p:sldId id="276" r:id="rId89"/>
    <p:sldId id="278" r:id="rId90"/>
    <p:sldId id="333" r:id="rId91"/>
    <p:sldId id="334" r:id="rId92"/>
    <p:sldId id="332" r:id="rId93"/>
    <p:sldId id="281" r:id="rId94"/>
    <p:sldId id="282" r:id="rId95"/>
    <p:sldId id="283" r:id="rId96"/>
    <p:sldId id="284" r:id="rId97"/>
    <p:sldId id="285" r:id="rId98"/>
    <p:sldId id="286" r:id="rId99"/>
    <p:sldId id="287" r:id="rId100"/>
    <p:sldId id="275" r:id="rId101"/>
    <p:sldId id="336" r:id="rId102"/>
    <p:sldId id="338" r:id="rId103"/>
    <p:sldId id="335" r:id="rId104"/>
    <p:sldId id="337" r:id="rId10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8" userDrawn="1">
          <p15:clr>
            <a:srgbClr val="A4A3A4"/>
          </p15:clr>
        </p15:guide>
        <p15:guide id="2" orient="horz" pos="2153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8"/>
        <p:guide orient="horz" pos="2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7" Type="http://schemas.openxmlformats.org/officeDocument/2006/relationships/slideMaster" Target="slideMasters/slideMaster1.xml"></Relationship><Relationship Id="rId58" Type="http://schemas.openxmlformats.org/officeDocument/2006/relationships/theme" Target="theme/theme1.xml"></Relationship><Relationship Id="rId59" Type="http://schemas.openxmlformats.org/officeDocument/2006/relationships/slideMaster" Target="slideMasters/slideMaster2.xml"></Relationship><Relationship Id="rId61" Type="http://schemas.openxmlformats.org/officeDocument/2006/relationships/slideMaster" Target="slideMasters/slideMaster3.xml"></Relationship><Relationship Id="rId63" Type="http://schemas.openxmlformats.org/officeDocument/2006/relationships/slideMaster" Target="slideMasters/slideMaster4.xml"></Relationship><Relationship Id="rId65" Type="http://schemas.openxmlformats.org/officeDocument/2006/relationships/slideMaster" Target="slideMasters/slideMaster5.xml"></Relationship><Relationship Id="rId67" Type="http://schemas.openxmlformats.org/officeDocument/2006/relationships/slide" Target="slides/slide1.xml"></Relationship><Relationship Id="rId68" Type="http://schemas.openxmlformats.org/officeDocument/2006/relationships/slide" Target="slides/slide2.xml"></Relationship><Relationship Id="rId69" Type="http://schemas.openxmlformats.org/officeDocument/2006/relationships/slide" Target="slides/slide3.xml"></Relationship><Relationship Id="rId70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2" Type="http://schemas.openxmlformats.org/officeDocument/2006/relationships/slide" Target="slides/slide6.xml"></Relationship><Relationship Id="rId73" Type="http://schemas.openxmlformats.org/officeDocument/2006/relationships/slide" Target="slides/slide7.xml"></Relationship><Relationship Id="rId74" Type="http://schemas.openxmlformats.org/officeDocument/2006/relationships/slide" Target="slides/slide8.xml"></Relationship><Relationship Id="rId75" Type="http://schemas.openxmlformats.org/officeDocument/2006/relationships/slide" Target="slides/slide9.xml"></Relationship><Relationship Id="rId76" Type="http://schemas.openxmlformats.org/officeDocument/2006/relationships/slide" Target="slides/slide10.xml"></Relationship><Relationship Id="rId77" Type="http://schemas.openxmlformats.org/officeDocument/2006/relationships/slide" Target="slides/slide11.xml"></Relationship><Relationship Id="rId78" Type="http://schemas.openxmlformats.org/officeDocument/2006/relationships/slide" Target="slides/slide12.xml"></Relationship><Relationship Id="rId79" Type="http://schemas.openxmlformats.org/officeDocument/2006/relationships/slide" Target="slides/slide13.xml"></Relationship><Relationship Id="rId80" Type="http://schemas.openxmlformats.org/officeDocument/2006/relationships/slide" Target="slides/slide14.xml"></Relationship><Relationship Id="rId81" Type="http://schemas.openxmlformats.org/officeDocument/2006/relationships/slide" Target="slides/slide15.xml"></Relationship><Relationship Id="rId82" Type="http://schemas.openxmlformats.org/officeDocument/2006/relationships/slide" Target="slides/slide16.xml"></Relationship><Relationship Id="rId83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5" Type="http://schemas.openxmlformats.org/officeDocument/2006/relationships/slide" Target="slides/slide19.xml"></Relationship><Relationship Id="rId86" Type="http://schemas.openxmlformats.org/officeDocument/2006/relationships/slide" Target="slides/slide20.xml"></Relationship><Relationship Id="rId87" Type="http://schemas.openxmlformats.org/officeDocument/2006/relationships/slide" Target="slides/slide21.xml"></Relationship><Relationship Id="rId88" Type="http://schemas.openxmlformats.org/officeDocument/2006/relationships/slide" Target="slides/slide22.xml"></Relationship><Relationship Id="rId89" Type="http://schemas.openxmlformats.org/officeDocument/2006/relationships/slide" Target="slides/slide23.xml"></Relationship><Relationship Id="rId90" Type="http://schemas.openxmlformats.org/officeDocument/2006/relationships/slide" Target="slides/slide24.xml"></Relationship><Relationship Id="rId91" Type="http://schemas.openxmlformats.org/officeDocument/2006/relationships/slide" Target="slides/slide25.xml"></Relationship><Relationship Id="rId92" Type="http://schemas.openxmlformats.org/officeDocument/2006/relationships/slide" Target="slides/slide26.xml"></Relationship><Relationship Id="rId93" Type="http://schemas.openxmlformats.org/officeDocument/2006/relationships/slide" Target="slides/slide27.xml"></Relationship><Relationship Id="rId94" Type="http://schemas.openxmlformats.org/officeDocument/2006/relationships/slide" Target="slides/slide28.xml"></Relationship><Relationship Id="rId95" Type="http://schemas.openxmlformats.org/officeDocument/2006/relationships/slide" Target="slides/slide29.xml"></Relationship><Relationship Id="rId96" Type="http://schemas.openxmlformats.org/officeDocument/2006/relationships/slide" Target="slides/slide30.xml"></Relationship><Relationship Id="rId97" Type="http://schemas.openxmlformats.org/officeDocument/2006/relationships/slide" Target="slides/slide31.xml"></Relationship><Relationship Id="rId98" Type="http://schemas.openxmlformats.org/officeDocument/2006/relationships/slide" Target="slides/slide32.xml"></Relationship><Relationship Id="rId99" Type="http://schemas.openxmlformats.org/officeDocument/2006/relationships/slide" Target="slides/slide33.xml"></Relationship><Relationship Id="rId100" Type="http://schemas.openxmlformats.org/officeDocument/2006/relationships/slide" Target="slides/slide34.xml"></Relationship><Relationship Id="rId101" Type="http://schemas.openxmlformats.org/officeDocument/2006/relationships/slide" Target="slides/slide35.xml"></Relationship><Relationship Id="rId102" Type="http://schemas.openxmlformats.org/officeDocument/2006/relationships/slide" Target="slides/slide36.xml"></Relationship><Relationship Id="rId103" Type="http://schemas.openxmlformats.org/officeDocument/2006/relationships/slide" Target="slides/slide37.xml"></Relationship><Relationship Id="rId104" Type="http://schemas.openxmlformats.org/officeDocument/2006/relationships/slide" Target="slides/slide38.xml"></Relationship><Relationship Id="rId105" Type="http://schemas.openxmlformats.org/officeDocument/2006/relationships/slide" Target="slides/slide39.xml"></Relationship><Relationship Id="rId106" Type="http://schemas.openxmlformats.org/officeDocument/2006/relationships/viewProps" Target="viewProps.xml"></Relationship><Relationship Id="rId107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5 0,'-4'0,"7"0,10 0,12 0,8 0,12 0,9 0,0 0,-2 0,-5 0,-7 0,-6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68,'116'1,"126"-3,-85-21,-92 14,-27 2,67-1,-87 7,0 0,27-7,-10 1,-15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115" Type="http://schemas.openxmlformats.org/officeDocument/2006/relationships/customXml" Target="../ink/ink7.xml"></Relationship><Relationship Id="rId116" Type="http://schemas.openxmlformats.org/officeDocument/2006/relationships/image" Target="../media/fImage8362371478.emf"></Relationship><Relationship Id="rId117" Type="http://schemas.openxmlformats.org/officeDocument/2006/relationships/customXml" Target="../ink/ink8.xml"></Relationship><Relationship Id="rId118" Type="http://schemas.openxmlformats.org/officeDocument/2006/relationships/image" Target="../media/fImage6362389358.emf"></Relationship><Relationship Id="rId119" Type="http://schemas.openxmlformats.org/officeDocument/2006/relationships/customXml" Target="../ink/ink9.xml"></Relationship><Relationship Id="rId120" Type="http://schemas.openxmlformats.org/officeDocument/2006/relationships/image" Target="../media/fImage4762396962.emf"></Relationship><Relationship Id="rId121" Type="http://schemas.openxmlformats.org/officeDocument/2006/relationships/customXml" Target="../ink/ink10.xml"></Relationship><Relationship Id="rId122" Type="http://schemas.openxmlformats.org/officeDocument/2006/relationships/image" Target="../media/fImage9962404464.emf"></Relationship><Relationship Id="rId123" Type="http://schemas.openxmlformats.org/officeDocument/2006/relationships/customXml" Target="../ink/ink11.xml"></Relationship><Relationship Id="rId124" Type="http://schemas.openxmlformats.org/officeDocument/2006/relationships/image" Target="../media/fImage10762415705.emf"></Relationship><Relationship Id="rId125" Type="http://schemas.openxmlformats.org/officeDocument/2006/relationships/customXml" Target="../ink/ink12.xml"></Relationship><Relationship Id="rId126" Type="http://schemas.openxmlformats.org/officeDocument/2006/relationships/image" Target="../media/fImage8362428145.emf"></Relationship><Relationship Id="rId127" Type="http://schemas.openxmlformats.org/officeDocument/2006/relationships/customXml" Target="../ink/ink13.xml"></Relationship><Relationship Id="rId128" Type="http://schemas.openxmlformats.org/officeDocument/2006/relationships/image" Target="../media/fImage17562433281.emf"></Relationship><Relationship Id="rId129" Type="http://schemas.openxmlformats.org/officeDocument/2006/relationships/customXml" Target="../ink/ink14.xml"></Relationship><Relationship Id="rId130" Type="http://schemas.openxmlformats.org/officeDocument/2006/relationships/image" Target="../media/fImage17162446827.emf"></Relationship><Relationship Id="rId131" Type="http://schemas.openxmlformats.org/officeDocument/2006/relationships/customXml" Target="../ink/ink15.xml"></Relationship><Relationship Id="rId132" Type="http://schemas.openxmlformats.org/officeDocument/2006/relationships/image" Target="../media/fImage4762459961.emf"></Relationship><Relationship Id="rId133" Type="http://schemas.openxmlformats.org/officeDocument/2006/relationships/customXml" Target="../ink/ink16.xml"></Relationship><Relationship Id="rId134" Type="http://schemas.openxmlformats.org/officeDocument/2006/relationships/image" Target="../media/fImage916246491.emf"></Relationship><Relationship Id="rId135" Type="http://schemas.openxmlformats.org/officeDocument/2006/relationships/customXml" Target="../ink/ink17.xml"></Relationship><Relationship Id="rId136" Type="http://schemas.openxmlformats.org/officeDocument/2006/relationships/image" Target="../media/fImage8762472995.emf"></Relationship><Relationship Id="rId137" Type="http://schemas.openxmlformats.org/officeDocument/2006/relationships/customXml" Target="../ink/ink18.xml"></Relationship><Relationship Id="rId138" Type="http://schemas.openxmlformats.org/officeDocument/2006/relationships/image" Target="../media/fImage9562481942.emf"></Relationship><Relationship Id="rId139" Type="http://schemas.openxmlformats.org/officeDocument/2006/relationships/customXml" Target="../ink/ink19.xml"></Relationship><Relationship Id="rId140" Type="http://schemas.openxmlformats.org/officeDocument/2006/relationships/image" Target="../media/fImage4762494827.emf"></Relationship><Relationship Id="rId141" Type="http://schemas.openxmlformats.org/officeDocument/2006/relationships/customXml" Target="../ink/ink20.xml"></Relationship><Relationship Id="rId142" Type="http://schemas.openxmlformats.org/officeDocument/2006/relationships/image" Target="../media/fImage4762505436.emf"></Relationship><Relationship Id="rId14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86150641.png"></Relationship><Relationship Id="rId2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11" Type="http://schemas.openxmlformats.org/officeDocument/2006/relationships/customXml" Target="../ink/ink21.xml"></Relationship><Relationship Id="rId12" Type="http://schemas.openxmlformats.org/officeDocument/2006/relationships/image" Target="../media/fImage4445202391.emf"></Relationship><Relationship Id="rId1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12" Type="http://schemas.openxmlformats.org/officeDocument/2006/relationships/customXml" Target="../ink/ink22.xml"></Relationship><Relationship Id="rId13" Type="http://schemas.openxmlformats.org/officeDocument/2006/relationships/image" Target="../media/fImage4445434604.emf"></Relationship><Relationship Id="rId14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3.xml"></Relationship><Relationship Id="rId3" Type="http://schemas.openxmlformats.org/officeDocument/2006/relationships/image" Target="../media/fImage44415683902.emf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4.xml"></Relationship><Relationship Id="rId3" Type="http://schemas.openxmlformats.org/officeDocument/2006/relationships/image" Target="../media/fImage4441595153.emf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5.xml"></Relationship><Relationship Id="rId3" Type="http://schemas.openxmlformats.org/officeDocument/2006/relationships/image" Target="../media/fImage4441547292.emf"></Relationship></Relationships>
</file>

<file path=ppt/slides/_rels/slide28.xml.rels><?xml version="1.0" encoding="UTF-8"?>
<Relationships xmlns="http://schemas.openxmlformats.org/package/2006/relationships"><Relationship Id="rId10" Type="http://schemas.openxmlformats.org/officeDocument/2006/relationships/customXml" Target="../ink/ink26.xml"></Relationship><Relationship Id="rId11" Type="http://schemas.openxmlformats.org/officeDocument/2006/relationships/image" Target="../media/fImage4445892382.emf"></Relationship><Relationship Id="rId12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4" Type="http://schemas.openxmlformats.org/officeDocument/2006/relationships/customXml" Target="../ink/ink27.xml"></Relationship><Relationship Id="rId15" Type="http://schemas.openxmlformats.org/officeDocument/2006/relationships/image" Target="../media/fImage4446117421.emf"></Relationship><Relationship Id="rId1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8" Type="http://schemas.openxmlformats.org/officeDocument/2006/relationships/customXml" Target="../ink/ink28.xml"></Relationship><Relationship Id="rId9" Type="http://schemas.openxmlformats.org/officeDocument/2006/relationships/image" Target="../media/fImage4446398716.emf"></Relationship><Relationship Id="rId10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10" Type="http://schemas.openxmlformats.org/officeDocument/2006/relationships/customXml" Target="../ink/ink29.xml"></Relationship><Relationship Id="rId11" Type="http://schemas.openxmlformats.org/officeDocument/2006/relationships/image" Target="../media/fImage4446849718.emf"></Relationship><Relationship Id="rId12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4" Type="http://schemas.openxmlformats.org/officeDocument/2006/relationships/image" Target="../media/image30.png"></Relationship><Relationship Id="rId9" Type="http://schemas.openxmlformats.org/officeDocument/2006/relationships/customXml" Target="../ink/ink30.xml"></Relationship><Relationship Id="rId10" Type="http://schemas.openxmlformats.org/officeDocument/2006/relationships/image" Target="../media/fImage4447559895.emf"></Relationship><Relationship Id="rId11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customXml" Target="../ink/ink31.xml"></Relationship><Relationship Id="rId3" Type="http://schemas.openxmlformats.org/officeDocument/2006/relationships/image" Target="../media/fImage44417765447.emf"></Relationship><Relationship Id="rId4" Type="http://schemas.openxmlformats.org/officeDocument/2006/relationships/image" Target="../media/fImage1137217781726.png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Relationship Id="rId2" Type="http://schemas.openxmlformats.org/officeDocument/2006/relationships/customXml" Target="../ink/ink32.xml"></Relationship><Relationship Id="rId3" Type="http://schemas.openxmlformats.org/officeDocument/2006/relationships/image" Target="../media/fImage44419544771.emf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038116881538.png"></Relationship><Relationship Id="rId3" Type="http://schemas.openxmlformats.org/officeDocument/2006/relationships/image" Target="../media/fImage4418216891869.png"></Relationship><Relationship Id="rId4" Type="http://schemas.openxmlformats.org/officeDocument/2006/relationships/image" Target="../media/fImage3009516909912.png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038118665667.png"></Relationship><Relationship Id="rId3" Type="http://schemas.openxmlformats.org/officeDocument/2006/relationships/image" Target="../media/fImage4418218676299.png"></Relationship><Relationship Id="rId4" Type="http://schemas.openxmlformats.org/officeDocument/2006/relationships/image" Target="../media/fImage3009518687035.png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image35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4449841.emf"></Relationship><Relationship Id="rId9" Type="http://schemas.openxmlformats.org/officeDocument/2006/relationships/customXml" Target="../ink/ink2.xml"></Relationship><Relationship Id="rId10" Type="http://schemas.openxmlformats.org/officeDocument/2006/relationships/image" Target="../media/fImage53561018467.emf"></Relationship><Relationship Id="rId1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image37.png"></Relationship><Relationship Id="rId7" Type="http://schemas.openxmlformats.org/officeDocument/2006/relationships/customXml" Target="../ink/ink3.xml"></Relationship><Relationship Id="rId8" Type="http://schemas.openxmlformats.org/officeDocument/2006/relationships/image" Target="../media/fImage4441226334.emf"></Relationship><Relationship Id="rId9" Type="http://schemas.openxmlformats.org/officeDocument/2006/relationships/customXml" Target="../ink/ink4.xml"></Relationship><Relationship Id="rId10" Type="http://schemas.openxmlformats.org/officeDocument/2006/relationships/image" Target="../media/fImage62361246500.emf"></Relationship><Relationship Id="rId1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15" Type="http://schemas.openxmlformats.org/officeDocument/2006/relationships/customXml" Target="../ink/ink5.xml"></Relationship><Relationship Id="rId16" Type="http://schemas.openxmlformats.org/officeDocument/2006/relationships/image" Target="../media/fImage17161499169.emf"></Relationship><Relationship Id="rId17" Type="http://schemas.openxmlformats.org/officeDocument/2006/relationships/customXml" Target="../ink/ink6.xml"></Relationship><Relationship Id="rId18" Type="http://schemas.openxmlformats.org/officeDocument/2006/relationships/image" Target="../media/fImage4441505724.emf"></Relationship><Relationship Id="rId19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410210" y="2882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66700" y="688975"/>
            <a:ext cx="11821795" cy="6003925"/>
            <a:chOff x="26670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6670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5512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2682240"/>
            <a:ext cx="8772525" cy="2524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" name="잉크 8"/>
              <p14:cNvContentPartPr/>
              <p14:nvPr/>
            </p14:nvContentPartPr>
            <p14:xfrm>
              <a:off x="1316355" y="3012440"/>
              <a:ext cx="309880" cy="254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16355" y="3012440"/>
                <a:ext cx="309880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" name="잉크 9"/>
              <p14:cNvContentPartPr/>
              <p14:nvPr/>
            </p14:nvContentPartPr>
            <p14:xfrm>
              <a:off x="1342390" y="319595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42390" y="319595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" name="잉크 10"/>
              <p14:cNvContentPartPr/>
              <p14:nvPr/>
            </p14:nvContentPartPr>
            <p14:xfrm>
              <a:off x="1602105" y="338074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02105" y="338074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" name="잉크 11"/>
              <p14:cNvContentPartPr/>
              <p14:nvPr/>
            </p14:nvContentPartPr>
            <p14:xfrm>
              <a:off x="1644015" y="356489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44015" y="356489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" name="잉크 20"/>
              <p14:cNvContentPartPr/>
              <p14:nvPr/>
            </p14:nvContentPartPr>
            <p14:xfrm>
              <a:off x="1652270" y="377444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52270" y="377444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3" name="잉크 32"/>
              <p14:cNvContentPartPr/>
              <p14:nvPr/>
            </p14:nvContentPartPr>
            <p14:xfrm>
              <a:off x="1677670" y="392493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677670" y="392493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4" name="잉크 33"/>
              <p14:cNvContentPartPr/>
              <p14:nvPr/>
            </p14:nvContentPartPr>
            <p14:xfrm>
              <a:off x="2784475" y="394271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784475" y="394271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5" name="잉크 34"/>
              <p14:cNvContentPartPr/>
              <p14:nvPr/>
            </p14:nvContentPartPr>
            <p14:xfrm>
              <a:off x="1275080" y="411734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275080" y="411734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6" name="잉크 35"/>
              <p14:cNvContentPartPr/>
              <p14:nvPr/>
            </p14:nvContentPartPr>
            <p14:xfrm>
              <a:off x="1325245" y="431165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325245" y="431165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7" name="잉크 36"/>
              <p14:cNvContentPartPr/>
              <p14:nvPr/>
            </p14:nvContentPartPr>
            <p14:xfrm>
              <a:off x="1625600" y="4479290"/>
              <a:ext cx="153670" cy="635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625600" y="4479290"/>
                <a:ext cx="1536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8" name="잉크 37"/>
              <p14:cNvContentPartPr/>
              <p14:nvPr/>
            </p14:nvContentPartPr>
            <p14:xfrm>
              <a:off x="3296285" y="447929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296285" y="447929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9" name="잉크 38"/>
              <p14:cNvContentPartPr/>
              <p14:nvPr/>
            </p14:nvContentPartPr>
            <p14:xfrm>
              <a:off x="1618615" y="467169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618615" y="467169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1" name="잉크 40"/>
              <p14:cNvContentPartPr/>
              <p14:nvPr/>
            </p14:nvContentPartPr>
            <p14:xfrm>
              <a:off x="1400810" y="503301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400810" y="5033010"/>
                <a:ext cx="51244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365125" y="54610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853545" y="623760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3615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&lt;p&gt;&lt;/p&gt; 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&lt;div&gt;&lt;/div&gt;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&lt;span&gt;&lt;/span&gt;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href=””&gt;&lt;/a&gt;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&lt;h1&gt;&lt;/h1&gt; ~ &lt;h6&gt;&lt;/h6&gt;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&lt;ul&gt;&lt;li&gt;&lt;/li&gt;&lt;/ul&gt;.....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55905" y="688975"/>
            <a:ext cx="11822430" cy="6004560"/>
            <a:chOff x="255905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55905" y="68897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44325" y="638048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 rot="0">
            <a:off x="777875" y="2477770"/>
            <a:ext cx="12141835" cy="29997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400" b="0">
                <a:solidFill>
                  <a:schemeClr val="tx1"/>
                </a:solidFill>
              </a:rPr>
              <a:t>1) 닫는 태그가 있는 경우</a:t>
            </a:r>
            <a:endParaRPr lang="ko-KR" altLang="en-US" sz="24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6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400" b="0">
                <a:solidFill>
                  <a:schemeClr val="tx1"/>
                </a:solidFill>
              </a:rPr>
              <a:t>2) 닫는 태그가 없는 경우</a:t>
            </a:r>
            <a:endParaRPr lang="ko-KR" altLang="en-US" sz="24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1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659130" y="1764030"/>
            <a:ext cx="31540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544E42-F01B-4334-A83D-6ED408E9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788920"/>
            <a:ext cx="9629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3685540"/>
            <a:ext cx="8772525" cy="2524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제목을 표현할 수 있는 다양한 크기의 </a:t>
            </a:r>
            <a:r>
              <a:rPr lang="en-US" altLang="ko-KR" b="0" dirty="0">
                <a:effectLst/>
              </a:rPr>
              <a:t>H</a:t>
            </a:r>
            <a:r>
              <a:rPr lang="ko-KR" altLang="en-US" b="0" dirty="0">
                <a:effectLst/>
              </a:rPr>
              <a:t>태그를 제공합니다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dirty="0"/>
              <a:t>H</a:t>
            </a:r>
            <a:r>
              <a:rPr lang="ko-KR" altLang="en-US" dirty="0"/>
              <a:t>태그는 </a:t>
            </a:r>
            <a:r>
              <a:rPr lang="en-US" altLang="ko-KR" b="0" dirty="0">
                <a:effectLst/>
              </a:rPr>
              <a:t>H1 ~ H6 </a:t>
            </a:r>
            <a:r>
              <a:rPr lang="ko-KR" altLang="en-US" b="0" dirty="0">
                <a:effectLst/>
              </a:rPr>
              <a:t>까지 다양한 크기로 제목을 표현할 수 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u="sng" b="1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u="sng" b="1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53590" cy="13614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 rot="0">
            <a:off x="6981190" y="4305935"/>
            <a:ext cx="1000760" cy="64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720975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단순히 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720975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의미없는 태그 </a:t>
            </a:r>
            <a:r>
              <a:rPr lang="ko-KR" altLang="en-US"/>
              <a:t>div와 span 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461260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A84C57B-1AD6-452E-97C4-201D78E6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3620770"/>
            <a:ext cx="725805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 descr="C:/Users/dltjs/AppData/Roaming/PolarisOffice/ETemp/18160_10155664/fImage113721778172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97800" y="3372485"/>
            <a:ext cx="3648075" cy="2501265"/>
          </a:xfrm>
          <a:prstGeom prst="rect"/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88036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3365500"/>
            <a:ext cx="11078210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 descr="C:/Users/dltjs/AppData/Roaming/PolarisOffice/ETemp/18160_10155664/fImage20381168815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990" y="2345055"/>
            <a:ext cx="4991735" cy="3639185"/>
          </a:xfrm>
          <a:prstGeom prst="rect"/>
          <a:noFill/>
        </p:spPr>
      </p:pic>
      <p:pic>
        <p:nvPicPr>
          <p:cNvPr id="12" name="Picture " descr="C:/Users/dltjs/AppData/Roaming/PolarisOffice/ETemp/18160_10155664/fImage44182168918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0" y="2345055"/>
            <a:ext cx="2533015" cy="3630930"/>
          </a:xfrm>
          <a:prstGeom prst="rect"/>
          <a:noFill/>
        </p:spPr>
      </p:pic>
      <p:pic>
        <p:nvPicPr>
          <p:cNvPr id="25" name="Picture " descr="C:/Users/dltjs/AppData/Roaming/PolarisOffice/ETemp/18160_10155664/fImage30095169099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3175" y="2345055"/>
            <a:ext cx="2396490" cy="3630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 descr="C:/Users/dltjs/AppData/Roaming/PolarisOffice/ETemp/18160_10155664/fImage20381186656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990" y="2345055"/>
            <a:ext cx="4991735" cy="3639185"/>
          </a:xfrm>
          <a:prstGeom prst="rect"/>
          <a:noFill/>
        </p:spPr>
      </p:pic>
      <p:pic>
        <p:nvPicPr>
          <p:cNvPr id="12" name="Picture " descr="C:/Users/dltjs/AppData/Roaming/PolarisOffice/ETemp/18160_10155664/fImage441821867629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0" y="2345055"/>
            <a:ext cx="2533015" cy="3630930"/>
          </a:xfrm>
          <a:prstGeom prst="rect"/>
          <a:noFill/>
        </p:spPr>
      </p:pic>
      <p:pic>
        <p:nvPicPr>
          <p:cNvPr id="25" name="Picture " descr="C:/Users/dltjs/AppData/Roaming/PolarisOffice/ETemp/18160_10155664/fImage300951868703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3175" y="2345055"/>
            <a:ext cx="2396490" cy="3630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138239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HTML </a:t>
            </a:r>
            <a:r>
              <a:rPr lang="ko-KR" altLang="en-US" b="1" dirty="0">
                <a:solidFill>
                  <a:prstClr val="white"/>
                </a:solidFill>
              </a:rPr>
              <a:t>이란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5695" cy="1384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39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