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5" r:id="rId1"/>
    <p:sldMasterId id="2147484926" r:id="rId2"/>
    <p:sldMasterId id="2147484927" r:id="rId3"/>
    <p:sldMasterId id="2147484928" r:id="rId4"/>
    <p:sldMasterId id="2147484929" r:id="rId5"/>
    <p:sldMasterId id="2147484930" r:id="rId6"/>
  </p:sldMasterIdLst>
  <p:sldIdLst>
    <p:sldId id="331" r:id="rId7"/>
    <p:sldId id="322" r:id="rId8"/>
    <p:sldId id="321" r:id="rId9"/>
    <p:sldId id="329" r:id="rId10"/>
    <p:sldId id="330" r:id="rId11"/>
    <p:sldId id="257" r:id="rId12"/>
    <p:sldId id="260" r:id="rId13"/>
    <p:sldId id="258" r:id="rId14"/>
    <p:sldId id="261" r:id="rId15"/>
    <p:sldId id="328" r:id="rId16"/>
    <p:sldId id="326" r:id="rId17"/>
    <p:sldId id="265" r:id="rId18"/>
    <p:sldId id="264" r:id="rId19"/>
    <p:sldId id="369" r:id="rId20"/>
    <p:sldId id="266" r:id="rId21"/>
    <p:sldId id="268" r:id="rId22"/>
    <p:sldId id="267" r:id="rId23"/>
    <p:sldId id="270" r:id="rId24"/>
    <p:sldId id="271" r:id="rId25"/>
    <p:sldId id="272" r:id="rId26"/>
    <p:sldId id="273" r:id="rId27"/>
    <p:sldId id="277" r:id="rId28"/>
    <p:sldId id="276" r:id="rId29"/>
    <p:sldId id="278" r:id="rId30"/>
    <p:sldId id="333" r:id="rId31"/>
    <p:sldId id="334" r:id="rId32"/>
    <p:sldId id="375" r:id="rId33"/>
    <p:sldId id="281" r:id="rId34"/>
    <p:sldId id="282" r:id="rId35"/>
    <p:sldId id="275" r:id="rId36"/>
    <p:sldId id="397" r:id="rId37"/>
    <p:sldId id="394" r:id="rId38"/>
    <p:sldId id="395" r:id="rId39"/>
    <p:sldId id="332" r:id="rId40"/>
    <p:sldId id="372" r:id="rId41"/>
    <p:sldId id="283" r:id="rId42"/>
    <p:sldId id="284" r:id="rId43"/>
    <p:sldId id="285" r:id="rId44"/>
    <p:sldId id="286" r:id="rId45"/>
    <p:sldId id="287" r:id="rId46"/>
    <p:sldId id="373" r:id="rId47"/>
    <p:sldId id="387" r:id="rId48"/>
    <p:sldId id="370" r:id="rId49"/>
    <p:sldId id="336" r:id="rId50"/>
    <p:sldId id="338" r:id="rId51"/>
    <p:sldId id="335" r:id="rId52"/>
    <p:sldId id="339" r:id="rId53"/>
    <p:sldId id="340" r:id="rId54"/>
    <p:sldId id="393" r:id="rId55"/>
    <p:sldId id="378" r:id="rId56"/>
    <p:sldId id="342" r:id="rId57"/>
    <p:sldId id="343" r:id="rId58"/>
    <p:sldId id="344" r:id="rId59"/>
    <p:sldId id="351" r:id="rId60"/>
    <p:sldId id="379" r:id="rId61"/>
    <p:sldId id="345" r:id="rId62"/>
    <p:sldId id="346" r:id="rId63"/>
    <p:sldId id="347" r:id="rId64"/>
    <p:sldId id="350" r:id="rId65"/>
    <p:sldId id="380" r:id="rId66"/>
    <p:sldId id="349" r:id="rId67"/>
    <p:sldId id="374" r:id="rId68"/>
    <p:sldId id="381" r:id="rId69"/>
    <p:sldId id="348" r:id="rId70"/>
    <p:sldId id="352" r:id="rId71"/>
    <p:sldId id="353" r:id="rId72"/>
    <p:sldId id="354" r:id="rId73"/>
    <p:sldId id="390" r:id="rId74"/>
    <p:sldId id="389" r:id="rId75"/>
    <p:sldId id="355" r:id="rId76"/>
    <p:sldId id="388" r:id="rId77"/>
    <p:sldId id="382" r:id="rId78"/>
    <p:sldId id="356" r:id="rId79"/>
    <p:sldId id="357" r:id="rId80"/>
    <p:sldId id="358" r:id="rId81"/>
    <p:sldId id="371" r:id="rId82"/>
    <p:sldId id="391" r:id="rId83"/>
    <p:sldId id="392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7"/>
            <p14:sldId id="394"/>
            <p14:sldId id="395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48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5" userDrawn="1">
          <p15:clr>
            <a:srgbClr val="A4A3A4"/>
          </p15:clr>
        </p15:guide>
        <p15:guide id="2" orient="horz" pos="21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5"/>
        <p:guide orient="horz" pos="2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theme" Target="theme/theme1.xml"/><Relationship Id="rId61" Type="http://schemas.openxmlformats.org/officeDocument/2006/relationships/slide" Target="slides/slide55.xml"/><Relationship Id="rId82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1.png"/><Relationship Id="rId2" Type="http://schemas.openxmlformats.org/officeDocument/2006/relationships/customXml" Target="../ink/ink18.xml"/><Relationship Id="rId16" Type="http://schemas.openxmlformats.org/officeDocument/2006/relationships/image" Target="../media/fImage44453554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7" Type="http://schemas.openxmlformats.org/officeDocument/2006/relationships/image" Target="../media/fImage444558239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fImage444604460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fImage44462629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6709895.emf"/></Relationships>
</file>

<file path=ppt/slides/_rels/slide2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4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fImage4446925447.emf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fImage444648153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7875667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4.png"/><Relationship Id="rId2" Type="http://schemas.openxmlformats.org/officeDocument/2006/relationships/customXml" Target="../ink/ink3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76547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image" Target="../media/fImage4449841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5356101846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878989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188703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8871322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4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923333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0107673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image" Target="../media/fImage4441505724.emf"/><Relationship Id="rId3" Type="http://schemas.openxmlformats.org/officeDocument/2006/relationships/customXml" Target="../ink/ink38.xml"/><Relationship Id="rId25" Type="http://schemas.openxmlformats.org/officeDocument/2006/relationships/customXml" Target="../ink/ink39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fImage17161499169.emf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17" Type="http://schemas.openxmlformats.org/officeDocument/2006/relationships/image" Target="../media/image3.png"/><Relationship Id="rId2" Type="http://schemas.openxmlformats.org/officeDocument/2006/relationships/customXml" Target="../ink/ink3.xml"/><Relationship Id="rId16" Type="http://schemas.openxmlformats.org/officeDocument/2006/relationships/image" Target="../media/fImage4441226334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6236124650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1.xml"/><Relationship Id="rId21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customXml" Target="../ink/ink40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7.xml"/><Relationship Id="rId15" Type="http://schemas.openxmlformats.org/officeDocument/2006/relationships/image" Target="../media/fImage44410324664.emf"/><Relationship Id="rId19" Type="http://schemas.openxmlformats.org/officeDocument/2006/relationships/image" Target="../media/fImage195610355141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fImage44410607711.emf"/></Relationships>
</file>

<file path=ppt/slides/_rels/slide53.xml.rels><?xml version="1.0" encoding="UTF-8" standalone="yes"?>
<Relationships xmlns="http://schemas.openxmlformats.org/package/2006/relationships"><Relationship Id="rId18" Type="http://schemas.openxmlformats.org/officeDocument/2006/relationships/image" Target="../media/fImage123610876868.emf"/><Relationship Id="rId17" Type="http://schemas.openxmlformats.org/officeDocument/2006/relationships/customXml" Target="../ink/ink44.xml"/><Relationship Id="rId2" Type="http://schemas.openxmlformats.org/officeDocument/2006/relationships/customXml" Target="../ink/ink43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7.xml"/><Relationship Id="rId15" Type="http://schemas.openxmlformats.org/officeDocument/2006/relationships/image" Target="../media/image52.png"/><Relationship Id="rId19" Type="http://schemas.openxmlformats.org/officeDocument/2006/relationships/image" Target="../media/image53.png"/><Relationship Id="rId14" Type="http://schemas.openxmlformats.org/officeDocument/2006/relationships/image" Target="../media/fImage4441084825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fImage44411105547.emf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5" Type="http://schemas.openxmlformats.org/officeDocument/2006/relationships/image" Target="../media/image59.png"/><Relationship Id="rId2" Type="http://schemas.openxmlformats.org/officeDocument/2006/relationships/customXml" Target="../ink/ink46.xml"/><Relationship Id="rId29" Type="http://schemas.openxmlformats.org/officeDocument/2006/relationships/image" Target="../media/fImage67611412757.emf"/><Relationship Id="rId1" Type="http://schemas.openxmlformats.org/officeDocument/2006/relationships/slideLayout" Target="../slideLayouts/slideLayout57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customXml" Target="../ink/ink48.xml"/><Relationship Id="rId31" Type="http://schemas.openxmlformats.org/officeDocument/2006/relationships/image" Target="../media/fImage476114237.emf"/><Relationship Id="rId22" Type="http://schemas.openxmlformats.org/officeDocument/2006/relationships/image" Target="../media/fImage44411357644.emf"/><Relationship Id="rId27" Type="http://schemas.openxmlformats.org/officeDocument/2006/relationships/image" Target="../media/fImage71611402662.emf"/><Relationship Id="rId30" Type="http://schemas.openxmlformats.org/officeDocument/2006/relationships/customXml" Target="../ink/ink4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fImage444116428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38.png"/><Relationship Id="rId10" Type="http://schemas.openxmlformats.org/officeDocument/2006/relationships/image" Target="../media/fImage4441210872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9699741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1887529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280778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272316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5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913035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68106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502648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5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407446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733805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57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975890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57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4216729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5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178756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5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391840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fImage6362381478.emf"/><Relationship Id="rId176" Type="http://schemas.openxmlformats.org/officeDocument/2006/relationships/customXml" Target="../ink/ink8.xml"/><Relationship Id="rId184" Type="http://schemas.openxmlformats.org/officeDocument/2006/relationships/customXml" Target="../ink/ink12.xml"/><Relationship Id="rId189" Type="http://schemas.openxmlformats.org/officeDocument/2006/relationships/image" Target="../media/fImage956247491.emf"/><Relationship Id="rId192" Type="http://schemas.openxmlformats.org/officeDocument/2006/relationships/customXml" Target="../ink/ink16.xml"/><Relationship Id="rId3" Type="http://schemas.openxmlformats.org/officeDocument/2006/relationships/customXml" Target="../ink/ink5.xml"/><Relationship Id="rId175" Type="http://schemas.openxmlformats.org/officeDocument/2006/relationships/image" Target="../media/fImage9962406962.emf"/><Relationship Id="rId188" Type="http://schemas.openxmlformats.org/officeDocument/2006/relationships/customXml" Target="../ink/ink14.xml"/><Relationship Id="rId183" Type="http://schemas.openxmlformats.org/officeDocument/2006/relationships/image" Target="../media/fImage17162443281.emf"/><Relationship Id="rId191" Type="http://schemas.openxmlformats.org/officeDocument/2006/relationships/image" Target="../media/fImage4762482995.emf"/><Relationship Id="rId2" Type="http://schemas.openxmlformats.org/officeDocument/2006/relationships/image" Target="../media/image5.png"/><Relationship Id="rId174" Type="http://schemas.openxmlformats.org/officeDocument/2006/relationships/customXml" Target="../ink/ink7.xml"/><Relationship Id="rId179" Type="http://schemas.openxmlformats.org/officeDocument/2006/relationships/image" Target="../media/fImage8362425705.emf"/><Relationship Id="rId182" Type="http://schemas.openxmlformats.org/officeDocument/2006/relationships/customXml" Target="../ink/ink11.xml"/><Relationship Id="rId187" Type="http://schemas.openxmlformats.org/officeDocument/2006/relationships/image" Target="../media/fImage8762469961.emf"/><Relationship Id="rId195" Type="http://schemas.openxmlformats.org/officeDocument/2006/relationships/image" Target="../media/fImage4762504827.emf"/><Relationship Id="rId1" Type="http://schemas.openxmlformats.org/officeDocument/2006/relationships/slideLayout" Target="../slideLayouts/slideLayout2.xml"/><Relationship Id="rId178" Type="http://schemas.openxmlformats.org/officeDocument/2006/relationships/customXml" Target="../ink/ink9.xml"/><Relationship Id="rId190" Type="http://schemas.openxmlformats.org/officeDocument/2006/relationships/customXml" Target="../ink/ink15.xml"/><Relationship Id="rId173" Type="http://schemas.openxmlformats.org/officeDocument/2006/relationships/image" Target="../media/fImage4762399358.emf"/><Relationship Id="rId181" Type="http://schemas.openxmlformats.org/officeDocument/2006/relationships/image" Target="../media/fImage17562438145.emf"/><Relationship Id="rId186" Type="http://schemas.openxmlformats.org/officeDocument/2006/relationships/customXml" Target="../ink/ink13.xml"/><Relationship Id="rId194" Type="http://schemas.openxmlformats.org/officeDocument/2006/relationships/customXml" Target="../ink/ink17.xml"/><Relationship Id="rId177" Type="http://schemas.openxmlformats.org/officeDocument/2006/relationships/image" Target="../media/fImage10762414464.emf"/><Relationship Id="rId185" Type="http://schemas.openxmlformats.org/officeDocument/2006/relationships/image" Target="../media/fImage4762456827.emf"/><Relationship Id="rId172" Type="http://schemas.openxmlformats.org/officeDocument/2006/relationships/customXml" Target="../ink/ink6.xml"/><Relationship Id="rId180" Type="http://schemas.openxmlformats.org/officeDocument/2006/relationships/customXml" Target="../ink/ink10.xml"/><Relationship Id="rId193" Type="http://schemas.openxmlformats.org/officeDocument/2006/relationships/image" Target="../media/fImage47624919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경로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상대경로</a:t>
            </a:r>
            <a:endParaRPr lang="en-US" altLang="ko-KR" b="1" dirty="0"/>
          </a:p>
          <a:p>
            <a:r>
              <a:rPr lang="en-US" altLang="ko-KR" b="1" dirty="0" smtClean="0"/>
              <a:t>/</a:t>
            </a:r>
            <a:r>
              <a:rPr lang="ko-KR" altLang="en-US" dirty="0"/>
              <a:t>  </a:t>
            </a:r>
            <a:r>
              <a:rPr lang="en-US" altLang="ko-KR" dirty="0"/>
              <a:t>: ~</a:t>
            </a:r>
            <a:r>
              <a:rPr lang="ko-KR" altLang="en-US" dirty="0"/>
              <a:t>에 있는</a:t>
            </a:r>
          </a:p>
          <a:p>
            <a:r>
              <a:rPr lang="en-US" altLang="ko-KR" b="1" dirty="0"/>
              <a:t>. 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이미지를 표시할 </a:t>
            </a:r>
            <a:r>
              <a:rPr lang="en-US" altLang="ko-KR" dirty="0"/>
              <a:t>HTML </a:t>
            </a:r>
            <a:r>
              <a:rPr lang="ko-KR" altLang="en-US" dirty="0"/>
              <a:t>문서의 위치</a:t>
            </a:r>
          </a:p>
          <a:p>
            <a:r>
              <a:rPr lang="en-US" altLang="ko-KR" b="1" dirty="0"/>
              <a:t>..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상위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9073"/>
              </p:ext>
            </p:extLst>
          </p:nvPr>
        </p:nvGraphicFramePr>
        <p:xfrm>
          <a:off x="658495" y="4419898"/>
          <a:ext cx="10515600" cy="388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659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="https://image.beansdrawer.com/short-hair/mackerel/n00-08.jpg"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4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86702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88036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3365500"/>
            <a:ext cx="11078210" cy="12007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>
            <a:off x="624839" y="3530600"/>
            <a:ext cx="3341370" cy="166243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38442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기본적으로 주로 사용하는 것들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Color : 글자 색상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Font-size : 글자 크기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Line-height : 글자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Width : 너비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Height :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Background : 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Margin : 외부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Padding : 내부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: 요소 배치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Float : 옆으로 나란히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Flex : 옆으로 나란히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부트스트랩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25374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b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32759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Pages>75</Pages>
  <Words>3751</Words>
  <Characters>0</Characters>
  <Application>Microsoft Office PowerPoint</Application>
  <DocSecurity>0</DocSecurity>
  <PresentationFormat>와이드스크린</PresentationFormat>
  <Lines>0</Lines>
  <Paragraphs>628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78</vt:i4>
      </vt:variant>
    </vt:vector>
  </HeadingPairs>
  <TitlesOfParts>
    <vt:vector size="91" baseType="lpstr">
      <vt:lpstr>Noto Sans</vt:lpstr>
      <vt:lpstr>Noto Serif KR</vt:lpstr>
      <vt:lpstr>notokr</vt:lpstr>
      <vt:lpstr>Malgun Gothic</vt:lpstr>
      <vt:lpstr>Malgun Gothic</vt:lpstr>
      <vt:lpstr>Arial</vt:lpstr>
      <vt:lpstr>Consolas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36</cp:revision>
  <dcterms:modified xsi:type="dcterms:W3CDTF">2022-04-06T10:51:35Z</dcterms:modified>
  <cp:version>9.104.121.46349</cp:version>
</cp:coreProperties>
</file>