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5-1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Data type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1860034"/>
            <a:ext cx="11252200" cy="340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숫자형 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/>
              <a:t>날짜형 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/>
              <a:t>String </a:t>
            </a:r>
            <a:r>
              <a:rPr lang="ko-KR" altLang="en-US" sz="2800" dirty="0"/>
              <a:t>데이터 타입</a:t>
            </a:r>
            <a:endParaRPr lang="en-US" altLang="ko-KR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51BA-BAA3-ED5B-2F6F-4E0776E54E3A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D6ADB9-B8A6-ED55-99EA-9DD32D92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3" y="2151624"/>
            <a:ext cx="11763053" cy="40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2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1434150"/>
            <a:ext cx="11252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BIT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</a:t>
            </a:r>
            <a:r>
              <a:rPr lang="en-US" altLang="ko-KR" sz="2800" dirty="0" smtClean="0"/>
              <a:t>1~64 </a:t>
            </a:r>
            <a:r>
              <a:rPr lang="ko-KR" altLang="en-US" sz="2800" dirty="0" smtClean="0"/>
              <a:t>까지 </a:t>
            </a:r>
            <a:r>
              <a:rPr lang="ko-KR" altLang="en-US" sz="2800" dirty="0" smtClean="0"/>
              <a:t>사용가능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기본값 </a:t>
            </a:r>
            <a:r>
              <a:rPr lang="en-US" altLang="ko-KR" sz="2800" dirty="0" smtClean="0"/>
              <a:t>: 1)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TINYINT(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-128~127, unsigned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0~255 (</a:t>
            </a:r>
            <a:r>
              <a:rPr lang="ko-KR" altLang="en-US" sz="2800" dirty="0" smtClean="0"/>
              <a:t>기본값 </a:t>
            </a:r>
            <a:r>
              <a:rPr lang="en-US" altLang="ko-KR" sz="2800" dirty="0" smtClean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BOOL, BOIOLEAN : 0=false, 1 =true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SMALLINT(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-32768~32767, </a:t>
            </a:r>
            <a:r>
              <a:rPr lang="en-US" altLang="ko-KR" sz="2800" dirty="0"/>
              <a:t>unsigned 0~65535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MEDIUMINT(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-8388608~8388607, </a:t>
            </a:r>
            <a:r>
              <a:rPr lang="en-US" altLang="ko-KR" sz="2800" dirty="0"/>
              <a:t>unsigned 0~16777215 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), INTEGER(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-2147483648~2147483647</a:t>
            </a:r>
            <a:r>
              <a:rPr lang="en-US" altLang="ko-KR" sz="2800" dirty="0"/>
              <a:t>, unsigned 0~4294967295 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288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>
            <a:extLst>
              <a:ext uri="{FF2B5EF4-FFF2-40B4-BE49-F238E27FC236}">
                <a16:creationId xmlns:a16="http://schemas.microsoft.com/office/drawing/2014/main" id="{F929D523-6D34-F218-B256-93C89DF0A111}"/>
              </a:ext>
            </a:extLst>
          </p:cNvPr>
          <p:cNvSpPr>
            <a:spLocks/>
          </p:cNvSpPr>
          <p:nvPr/>
        </p:nvSpPr>
        <p:spPr>
          <a:xfrm>
            <a:off x="765868" y="316230"/>
            <a:ext cx="1420582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 타입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EFCAE-4A3E-89E5-A09D-D5F3296D5778}"/>
              </a:ext>
            </a:extLst>
          </p:cNvPr>
          <p:cNvSpPr txBox="1"/>
          <p:nvPr/>
        </p:nvSpPr>
        <p:spPr>
          <a:xfrm>
            <a:off x="3860800" y="132851"/>
            <a:ext cx="60960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</a:t>
            </a:r>
            <a:r>
              <a:rPr lang="ko-KR" altLang="en-US" sz="1800" dirty="0"/>
              <a:t>숫자형 데이터 타입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41C2-DDDC-E733-CE93-1EFF96B64712}"/>
              </a:ext>
            </a:extLst>
          </p:cNvPr>
          <p:cNvSpPr txBox="1"/>
          <p:nvPr/>
        </p:nvSpPr>
        <p:spPr>
          <a:xfrm>
            <a:off x="584200" y="970688"/>
            <a:ext cx="11252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- BIGINT(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 : -9223372036854775808~92233720368054775807, unsigned 0~18446744073709551615</a:t>
            </a:r>
            <a:r>
              <a:rPr lang="en-US" altLang="ko-KR" sz="2800" dirty="0"/>
              <a:t>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DECIMAL(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), DEC(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 ,</a:t>
            </a:r>
            <a:r>
              <a:rPr lang="ko-KR" altLang="en-US" sz="2800" dirty="0"/>
              <a:t>값</a:t>
            </a:r>
            <a:r>
              <a:rPr lang="en-US" altLang="ko-KR" sz="2800" dirty="0" smtClean="0"/>
              <a:t>), NUMBERIC(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 ,</a:t>
            </a:r>
            <a:r>
              <a:rPr lang="ko-KR" altLang="en-US" sz="2800" dirty="0"/>
              <a:t>값</a:t>
            </a:r>
            <a:r>
              <a:rPr lang="en-US" altLang="ko-KR" sz="2800" dirty="0" smtClean="0"/>
              <a:t>) : </a:t>
            </a:r>
            <a:r>
              <a:rPr lang="ko-KR" altLang="en-US" sz="2800" dirty="0" smtClean="0"/>
              <a:t>정확한 소수점 길이 제한</a:t>
            </a:r>
            <a:r>
              <a:rPr lang="en-US" altLang="ko-KR" sz="2800" dirty="0"/>
              <a:t> 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FLOAT(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) : -</a:t>
            </a:r>
            <a:r>
              <a:rPr lang="en-US" altLang="ko-KR" sz="2800" dirty="0" smtClean="0"/>
              <a:t>3.402823466E+38~-</a:t>
            </a:r>
            <a:r>
              <a:rPr lang="en-US" altLang="ko-KR" sz="2800" dirty="0"/>
              <a:t>1.175494351E-38, </a:t>
            </a:r>
            <a:r>
              <a:rPr lang="en-US" altLang="ko-KR" sz="2800" dirty="0" smtClean="0"/>
              <a:t>0, 1.175494351E-38~3.402823466E+38 </a:t>
            </a:r>
            <a:r>
              <a:rPr lang="en-US" altLang="ko-KR" sz="2800" dirty="0"/>
              <a:t>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dirty="0" smtClean="0"/>
              <a:t>DOUBLE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값</a:t>
            </a:r>
            <a:r>
              <a:rPr lang="en-US" altLang="ko-KR" sz="2800" dirty="0"/>
              <a:t>) : -</a:t>
            </a:r>
            <a:r>
              <a:rPr lang="en-US" altLang="ko-KR" sz="2800" dirty="0" smtClean="0"/>
              <a:t>1.7976931348623157E+308~-2.2250738585072014E-308</a:t>
            </a:r>
            <a:r>
              <a:rPr lang="en-US" altLang="ko-KR" sz="2800" dirty="0"/>
              <a:t>, 0, </a:t>
            </a:r>
            <a:r>
              <a:rPr lang="en-US" altLang="ko-KR" sz="2800" dirty="0" smtClean="0"/>
              <a:t>2.2250738585072014E-308~1.7976931348623157E+308  </a:t>
            </a:r>
            <a:r>
              <a:rPr lang="en-US" altLang="ko-KR" sz="2800" dirty="0"/>
              <a:t>(</a:t>
            </a:r>
            <a:r>
              <a:rPr lang="ko-KR" altLang="en-US" sz="2800" dirty="0"/>
              <a:t>기본값 </a:t>
            </a:r>
            <a:r>
              <a:rPr lang="en-US" altLang="ko-KR" sz="2800" dirty="0"/>
              <a:t>: 0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3889054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Pages>78</Pages>
  <Words>216</Words>
  <Characters>0</Characters>
  <Application>Microsoft Office PowerPoint</Application>
  <DocSecurity>0</DocSecurity>
  <PresentationFormat>와이드스크린</PresentationFormat>
  <Lines>0</Lines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30_Office 테마</vt:lpstr>
      <vt:lpstr>Office theme</vt:lpstr>
      <vt:lpstr>5-1강 MySQL Data type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92</cp:revision>
  <dcterms:modified xsi:type="dcterms:W3CDTF">2022-06-02T03:28:25Z</dcterms:modified>
  <cp:version>9.104.121.46349</cp:version>
</cp:coreProperties>
</file>