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23" r:id="rId1"/>
    <p:sldMasterId id="2147485126" r:id="rId2"/>
  </p:sldMasterIdLst>
  <p:sldIdLst>
    <p:sldId id="405" r:id="rId3"/>
    <p:sldId id="321" r:id="rId4"/>
    <p:sldId id="406" r:id="rId5"/>
    <p:sldId id="410" r:id="rId6"/>
    <p:sldId id="423" r:id="rId7"/>
    <p:sldId id="411" r:id="rId8"/>
    <p:sldId id="407" r:id="rId9"/>
    <p:sldId id="413" r:id="rId10"/>
    <p:sldId id="416" r:id="rId11"/>
    <p:sldId id="415" r:id="rId12"/>
    <p:sldId id="417" r:id="rId13"/>
    <p:sldId id="418" r:id="rId14"/>
    <p:sldId id="420" r:id="rId15"/>
    <p:sldId id="421" r:id="rId16"/>
    <p:sldId id="429" r:id="rId17"/>
    <p:sldId id="419" r:id="rId18"/>
    <p:sldId id="422" r:id="rId19"/>
    <p:sldId id="408" r:id="rId20"/>
    <p:sldId id="424" r:id="rId21"/>
    <p:sldId id="426" r:id="rId22"/>
    <p:sldId id="409" r:id="rId23"/>
    <p:sldId id="427" r:id="rId24"/>
    <p:sldId id="428" r:id="rId25"/>
    <p:sldId id="412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596762D4-1208-40BD-9F6F-89907E02A741}">
          <p14:sldIdLst>
            <p14:sldId id="405"/>
          </p14:sldIdLst>
        </p14:section>
        <p14:section name="모델" id="{596762D4-1208-40BD-9F6F-89907E02A745}">
          <p14:sldIdLst>
            <p14:sldId id="321"/>
            <p14:sldId id="406"/>
            <p14:sldId id="410"/>
            <p14:sldId id="423"/>
            <p14:sldId id="411"/>
            <p14:sldId id="407"/>
            <p14:sldId id="413"/>
            <p14:sldId id="416"/>
            <p14:sldId id="415"/>
            <p14:sldId id="417"/>
            <p14:sldId id="418"/>
            <p14:sldId id="420"/>
            <p14:sldId id="421"/>
            <p14:sldId id="429"/>
            <p14:sldId id="419"/>
            <p14:sldId id="422"/>
            <p14:sldId id="408"/>
            <p14:sldId id="424"/>
            <p14:sldId id="426"/>
            <p14:sldId id="409"/>
            <p14:sldId id="427"/>
            <p14:sldId id="428"/>
            <p14:sldId id="412"/>
          </p14:sldIdLst>
        </p14:section>
      </p14:sectionLst>
    </p:ext>
    <p:ext uri="{EFAFB233-063F-42B5-8137-9DF3F51BA10A}">
      <p15:sldGuideLst xmlns:p15="http://schemas.microsoft.com/office/powerpoint/2012/main">
        <p15:guide id="1" pos="404" userDrawn="1">
          <p15:clr>
            <a:srgbClr val="A4A3A4"/>
          </p15:clr>
        </p15:guide>
        <p15:guide id="2" orient="horz" pos="21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432" y="108"/>
      </p:cViewPr>
      <p:guideLst>
        <p:guide pos="404"/>
        <p:guide orient="horz" pos="21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0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46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277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459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6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68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14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0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그룹 3"/>
          <p:cNvGrpSpPr/>
          <p:nvPr userDrawn="1"/>
        </p:nvGrpSpPr>
        <p:grpSpPr>
          <a:xfrm>
            <a:off x="247650" y="708025"/>
            <a:ext cx="11822430" cy="6004560"/>
            <a:chOff x="247650" y="708025"/>
            <a:chExt cx="11822430" cy="6004560"/>
          </a:xfrm>
        </p:grpSpPr>
        <p:sp>
          <p:nvSpPr>
            <p:cNvPr id="6" name="도형 1"/>
            <p:cNvSpPr>
              <a:spLocks/>
            </p:cNvSpPr>
            <p:nvPr/>
          </p:nvSpPr>
          <p:spPr>
            <a:xfrm>
              <a:off x="247650" y="708025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도형 2"/>
            <p:cNvSpPr>
              <a:spLocks/>
            </p:cNvSpPr>
            <p:nvPr/>
          </p:nvSpPr>
          <p:spPr>
            <a:xfrm>
              <a:off x="11736070" y="6399530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" name="그룹 16"/>
          <p:cNvGrpSpPr/>
          <p:nvPr userDrawn="1"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9" name="도형 4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도형 5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1" name="도형 6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도형 7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도형 8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도형 9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도형 1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도형 11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도형 12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8" name="도형 13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도형 14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도형 15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351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93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1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14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7</a:t>
            </a:r>
            <a:r>
              <a:rPr lang="ko-KR" altLang="en-US" sz="4000" dirty="0"/>
              <a:t>강 </a:t>
            </a:r>
            <a:r>
              <a:rPr lang="en-US" altLang="ko-KR" sz="4000" dirty="0"/>
              <a:t>SQL CRUD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70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2.3) Select - group by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발급</a:t>
            </a:r>
            <a:r>
              <a:rPr lang="ko-KR" altLang="en-US" dirty="0"/>
              <a:t>된</a:t>
            </a:r>
            <a:r>
              <a:rPr lang="ko-KR" altLang="en-US" dirty="0" smtClean="0"/>
              <a:t> 상품권의 종류 출력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select </a:t>
            </a:r>
            <a:r>
              <a:rPr lang="en-US" altLang="ko-KR" dirty="0" err="1" smtClean="0"/>
              <a:t>voucher_amount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from voucher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group by </a:t>
            </a:r>
            <a:r>
              <a:rPr lang="en-US" altLang="ko-KR" dirty="0" err="1" smtClean="0"/>
              <a:t>voucher_amount</a:t>
            </a:r>
            <a:r>
              <a:rPr lang="en-US" altLang="ko-KR" dirty="0" smtClean="0"/>
              <a:t>;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3807842" y="358710"/>
            <a:ext cx="2622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2) Read : </a:t>
            </a:r>
            <a:r>
              <a:rPr lang="ko-KR" altLang="en-US" dirty="0"/>
              <a:t>조회 </a:t>
            </a:r>
            <a:r>
              <a:rPr lang="en-US" altLang="ko-KR" dirty="0"/>
              <a:t>(SELECT)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013" y="2713307"/>
            <a:ext cx="2676899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136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2.3) Select - group by , </a:t>
            </a:r>
            <a:r>
              <a:rPr lang="ko-KR" altLang="en-US" dirty="0" smtClean="0"/>
              <a:t>그룹 함수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발급</a:t>
            </a:r>
            <a:r>
              <a:rPr lang="ko-KR" altLang="en-US" dirty="0"/>
              <a:t>된</a:t>
            </a:r>
            <a:r>
              <a:rPr lang="ko-KR" altLang="en-US" dirty="0" smtClean="0"/>
              <a:t> 상품권의 종류별 건수 출력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select </a:t>
            </a:r>
            <a:r>
              <a:rPr lang="en-US" altLang="ko-KR" dirty="0" err="1" smtClean="0"/>
              <a:t>voucher_amount</a:t>
            </a:r>
            <a:r>
              <a:rPr lang="en-US" altLang="ko-KR" dirty="0" smtClean="0"/>
              <a:t>, count(</a:t>
            </a:r>
            <a:r>
              <a:rPr lang="en-US" altLang="ko-KR" dirty="0" err="1" smtClean="0"/>
              <a:t>voucher_amount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from voucher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group by </a:t>
            </a:r>
            <a:r>
              <a:rPr lang="en-US" altLang="ko-KR" dirty="0" err="1" smtClean="0"/>
              <a:t>voucher_amount</a:t>
            </a:r>
            <a:r>
              <a:rPr lang="en-US" altLang="ko-KR" dirty="0" smtClean="0"/>
              <a:t>;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3807842" y="358710"/>
            <a:ext cx="2622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2) Read : </a:t>
            </a:r>
            <a:r>
              <a:rPr lang="ko-KR" altLang="en-US" dirty="0"/>
              <a:t>조회 </a:t>
            </a:r>
            <a:r>
              <a:rPr lang="en-US" altLang="ko-KR" dirty="0"/>
              <a:t>(SELECT)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882" y="3295736"/>
            <a:ext cx="5621174" cy="283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913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2.3) Select - group by , </a:t>
            </a:r>
            <a:r>
              <a:rPr lang="ko-KR" altLang="en-US" dirty="0" smtClean="0"/>
              <a:t>그룹 함수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발급</a:t>
            </a:r>
            <a:r>
              <a:rPr lang="ko-KR" altLang="en-US" dirty="0"/>
              <a:t>된</a:t>
            </a:r>
            <a:r>
              <a:rPr lang="ko-KR" altLang="en-US" dirty="0" smtClean="0"/>
              <a:t> 상품권의 전체 건수 출력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select count(</a:t>
            </a:r>
            <a:r>
              <a:rPr lang="en-US" altLang="ko-KR" dirty="0" err="1" smtClean="0"/>
              <a:t>voucher_amount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from voucher;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3807842" y="358710"/>
            <a:ext cx="2622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2) Read : </a:t>
            </a:r>
            <a:r>
              <a:rPr lang="ko-KR" altLang="en-US" dirty="0"/>
              <a:t>조회 </a:t>
            </a:r>
            <a:r>
              <a:rPr lang="en-US" altLang="ko-KR" dirty="0"/>
              <a:t>(SELECT)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750" y="3238333"/>
            <a:ext cx="6233939" cy="320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502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2.3) Select - group by , </a:t>
            </a:r>
            <a:r>
              <a:rPr lang="ko-KR" altLang="en-US" dirty="0" smtClean="0"/>
              <a:t>그룹 함수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발급</a:t>
            </a:r>
            <a:r>
              <a:rPr lang="ko-KR" altLang="en-US" dirty="0"/>
              <a:t>된</a:t>
            </a:r>
            <a:r>
              <a:rPr lang="ko-KR" altLang="en-US" dirty="0" smtClean="0"/>
              <a:t> 상품권</a:t>
            </a:r>
            <a:r>
              <a:rPr lang="en-US" altLang="ko-KR" dirty="0" smtClean="0"/>
              <a:t> </a:t>
            </a:r>
            <a:r>
              <a:rPr lang="ko-KR" altLang="en-US" dirty="0" smtClean="0"/>
              <a:t>중 가장 높은 금액 출력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select max(</a:t>
            </a:r>
            <a:r>
              <a:rPr lang="en-US" altLang="ko-KR" dirty="0" err="1" smtClean="0"/>
              <a:t>voucher_amount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from voucher;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3807842" y="358710"/>
            <a:ext cx="2622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2) Read : </a:t>
            </a:r>
            <a:r>
              <a:rPr lang="ko-KR" altLang="en-US" dirty="0"/>
              <a:t>조회 </a:t>
            </a:r>
            <a:r>
              <a:rPr lang="en-US" altLang="ko-KR" dirty="0"/>
              <a:t>(SELECT)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205" y="3540721"/>
            <a:ext cx="5531954" cy="286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2.3) Select - group by , </a:t>
            </a:r>
            <a:r>
              <a:rPr lang="ko-KR" altLang="en-US" dirty="0" smtClean="0"/>
              <a:t>그룹 함수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발급</a:t>
            </a:r>
            <a:r>
              <a:rPr lang="ko-KR" altLang="en-US" dirty="0"/>
              <a:t>된</a:t>
            </a:r>
            <a:r>
              <a:rPr lang="ko-KR" altLang="en-US" dirty="0" smtClean="0"/>
              <a:t> 상품권</a:t>
            </a:r>
            <a:r>
              <a:rPr lang="en-US" altLang="ko-KR" dirty="0" smtClean="0"/>
              <a:t> </a:t>
            </a:r>
            <a:r>
              <a:rPr lang="ko-KR" altLang="en-US" dirty="0" smtClean="0"/>
              <a:t>중 가장 낮은 금액 출력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select min(</a:t>
            </a:r>
            <a:r>
              <a:rPr lang="en-US" altLang="ko-KR" dirty="0" err="1" smtClean="0"/>
              <a:t>voucher_amount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from voucher;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3807842" y="358710"/>
            <a:ext cx="2622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2) Read : </a:t>
            </a:r>
            <a:r>
              <a:rPr lang="ko-KR" altLang="en-US" dirty="0"/>
              <a:t>조회 </a:t>
            </a:r>
            <a:r>
              <a:rPr lang="en-US" altLang="ko-KR" dirty="0"/>
              <a:t>(SELECT)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694" y="3863181"/>
            <a:ext cx="5004806" cy="274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519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2.3) </a:t>
            </a:r>
            <a:r>
              <a:rPr lang="en-US" altLang="ko-KR" dirty="0" smtClean="0"/>
              <a:t>Select - group by , </a:t>
            </a:r>
            <a:r>
              <a:rPr lang="ko-KR" altLang="en-US" dirty="0" smtClean="0"/>
              <a:t>그룹 함수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발급</a:t>
            </a:r>
            <a:r>
              <a:rPr lang="ko-KR" altLang="en-US" dirty="0"/>
              <a:t>된</a:t>
            </a:r>
            <a:r>
              <a:rPr lang="ko-KR" altLang="en-US" dirty="0" smtClean="0"/>
              <a:t> </a:t>
            </a:r>
            <a:r>
              <a:rPr lang="ko-KR" altLang="en-US" dirty="0" smtClean="0"/>
              <a:t>상품권</a:t>
            </a:r>
            <a:r>
              <a:rPr lang="ko-KR" altLang="en-US" dirty="0" smtClean="0"/>
              <a:t>의 평균 금액 출력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Select </a:t>
            </a:r>
            <a:r>
              <a:rPr lang="en-US" altLang="ko-KR" dirty="0" err="1" smtClean="0"/>
              <a:t>avg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voucher_amount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from voucher;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3807842" y="358710"/>
            <a:ext cx="2622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2) Read : </a:t>
            </a:r>
            <a:r>
              <a:rPr lang="ko-KR" altLang="en-US" dirty="0"/>
              <a:t>조회 </a:t>
            </a:r>
            <a:r>
              <a:rPr lang="en-US" altLang="ko-KR" dirty="0"/>
              <a:t>(SELECT)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350" y="4263121"/>
            <a:ext cx="5379867" cy="202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606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2.4) Select - having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발급된 상품권의 종류별 건수 </a:t>
            </a:r>
            <a:r>
              <a:rPr lang="ko-KR" altLang="en-US" dirty="0" smtClean="0"/>
              <a:t>중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이상인 내용만 출력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select </a:t>
            </a:r>
            <a:r>
              <a:rPr lang="en-US" altLang="ko-KR" dirty="0" err="1"/>
              <a:t>voucher_amount</a:t>
            </a:r>
            <a:r>
              <a:rPr lang="en-US" altLang="ko-KR" dirty="0"/>
              <a:t>, count(</a:t>
            </a:r>
            <a:r>
              <a:rPr lang="en-US" altLang="ko-KR" dirty="0" err="1"/>
              <a:t>voucher_amount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from voucher</a:t>
            </a:r>
          </a:p>
          <a:p>
            <a:pPr marL="0" indent="0">
              <a:buNone/>
            </a:pPr>
            <a:r>
              <a:rPr lang="en-US" altLang="ko-KR" dirty="0"/>
              <a:t> group by </a:t>
            </a:r>
            <a:r>
              <a:rPr lang="en-US" altLang="ko-KR" dirty="0" err="1"/>
              <a:t>voucher_amount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having count(</a:t>
            </a:r>
            <a:r>
              <a:rPr lang="en-US" altLang="ko-KR" dirty="0" err="1"/>
              <a:t>voucher_amount</a:t>
            </a:r>
            <a:r>
              <a:rPr lang="en-US" altLang="ko-KR" dirty="0"/>
              <a:t>) &gt; 2;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807842" y="358710"/>
            <a:ext cx="2622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2) Read : </a:t>
            </a:r>
            <a:r>
              <a:rPr lang="ko-KR" altLang="en-US" dirty="0"/>
              <a:t>조회 </a:t>
            </a:r>
            <a:r>
              <a:rPr lang="en-US" altLang="ko-KR" dirty="0"/>
              <a:t>(SELECT)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303" y="4060119"/>
            <a:ext cx="5454643" cy="261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481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/>
              <a:t>실습 </a:t>
            </a:r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상품권발급대장 내용 중 가장 낮은 금액들의 총 합계를 출력 하시오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실습 </a:t>
            </a:r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상품권을 많이 받은 순서대로 </a:t>
            </a:r>
            <a:r>
              <a:rPr lang="ko-KR" altLang="en-US" dirty="0" err="1" smtClean="0"/>
              <a:t>출력하시오</a:t>
            </a:r>
            <a:r>
              <a:rPr lang="en-US" altLang="ko-KR" dirty="0" smtClean="0"/>
              <a:t>.(</a:t>
            </a:r>
            <a:r>
              <a:rPr lang="ko-KR" altLang="en-US" dirty="0" smtClean="0"/>
              <a:t>상품권의 개수만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실습 </a:t>
            </a:r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고객관리대장 중 </a:t>
            </a:r>
            <a:r>
              <a:rPr lang="ko-KR" altLang="en-US" dirty="0" err="1" smtClean="0"/>
              <a:t>고객등급의</a:t>
            </a:r>
            <a:r>
              <a:rPr lang="ko-KR" altLang="en-US" dirty="0" smtClean="0"/>
              <a:t> 종류를 출력 하시오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실습 </a:t>
            </a:r>
            <a:r>
              <a:rPr lang="en-US" altLang="ko-KR" dirty="0"/>
              <a:t>7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고객관리대장 중 </a:t>
            </a:r>
            <a:r>
              <a:rPr lang="ko-KR" altLang="en-US" dirty="0" err="1" smtClean="0"/>
              <a:t>고객등급별</a:t>
            </a:r>
            <a:r>
              <a:rPr lang="ko-KR" altLang="en-US" dirty="0" smtClean="0"/>
              <a:t> 고객 수를 출력 하시오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8. </a:t>
            </a:r>
            <a:r>
              <a:rPr lang="ko-KR" altLang="en-US" dirty="0" smtClean="0"/>
              <a:t>고객관리대장 중 같은 나이가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명 이상인 나이를 출력 하시오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84779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3) Update : </a:t>
            </a:r>
            <a:r>
              <a:rPr lang="ko-KR" altLang="en-US" dirty="0"/>
              <a:t>수정 </a:t>
            </a:r>
            <a:r>
              <a:rPr lang="en-US" altLang="ko-KR" dirty="0"/>
              <a:t>(UPDATE)</a:t>
            </a:r>
          </a:p>
          <a:p>
            <a:pPr marL="0" indent="0">
              <a:buNone/>
            </a:pPr>
            <a:r>
              <a:rPr lang="en-US" altLang="ko-KR" sz="2400" dirty="0"/>
              <a:t>   - </a:t>
            </a:r>
            <a:r>
              <a:rPr lang="ko-KR" altLang="en-US" sz="2400" dirty="0"/>
              <a:t>테이블에 저장된 내용을 변경 하는 명령어</a:t>
            </a:r>
            <a:endParaRPr lang="en-US" altLang="ko-KR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기본유형</a:t>
            </a:r>
            <a:endParaRPr lang="en-US" altLang="ko-KR" sz="28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Update </a:t>
            </a:r>
            <a:r>
              <a:rPr lang="ko-KR" altLang="en-US" sz="2400" dirty="0"/>
              <a:t>테이블명 </a:t>
            </a:r>
            <a:r>
              <a:rPr lang="en-US" altLang="ko-KR" sz="2400" dirty="0"/>
              <a:t>set </a:t>
            </a:r>
            <a:r>
              <a:rPr lang="ko-KR" altLang="en-US" sz="2400" dirty="0" err="1"/>
              <a:t>컬럼명</a:t>
            </a:r>
            <a:r>
              <a:rPr lang="en-US" altLang="ko-KR" sz="2400" dirty="0"/>
              <a:t>1 = </a:t>
            </a:r>
            <a:r>
              <a:rPr lang="ko-KR" altLang="en-US" sz="2400" dirty="0"/>
              <a:t>값</a:t>
            </a:r>
            <a:r>
              <a:rPr lang="en-US" altLang="ko-KR" sz="2400" dirty="0"/>
              <a:t>1, … where </a:t>
            </a:r>
            <a:r>
              <a:rPr lang="ko-KR" altLang="en-US" sz="2400" dirty="0"/>
              <a:t>조건</a:t>
            </a:r>
            <a:r>
              <a:rPr lang="en-US" altLang="ko-KR" sz="2400" dirty="0"/>
              <a:t>;</a:t>
            </a:r>
          </a:p>
          <a:p>
            <a:pPr marL="514350" indent="-514350">
              <a:buAutoNum type="arabicParenR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12451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3) Update : </a:t>
            </a:r>
            <a:r>
              <a:rPr lang="ko-KR" altLang="en-US" dirty="0"/>
              <a:t>수정 </a:t>
            </a:r>
            <a:r>
              <a:rPr lang="en-US" altLang="ko-KR" dirty="0"/>
              <a:t>(UPDATE)</a:t>
            </a:r>
          </a:p>
          <a:p>
            <a:pPr marL="0" indent="0">
              <a:buNone/>
            </a:pPr>
            <a:r>
              <a:rPr lang="en-US" altLang="ko-KR" sz="2400" dirty="0"/>
              <a:t>   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update customer set </a:t>
            </a:r>
            <a:r>
              <a:rPr lang="en-US" altLang="ko-KR" sz="2400" dirty="0" err="1"/>
              <a:t>c_mobile</a:t>
            </a:r>
            <a:r>
              <a:rPr lang="en-US" altLang="ko-KR" sz="2400" dirty="0"/>
              <a:t> = '010-0000-0000'</a:t>
            </a:r>
          </a:p>
          <a:p>
            <a:pPr marL="0" indent="0">
              <a:buNone/>
            </a:pPr>
            <a:r>
              <a:rPr lang="en-US" altLang="ko-KR" sz="2400" dirty="0"/>
              <a:t>    </a:t>
            </a:r>
            <a:r>
              <a:rPr lang="en-US" altLang="ko-KR" sz="2400" dirty="0" smtClean="0"/>
              <a:t>  </a:t>
            </a:r>
            <a:r>
              <a:rPr lang="en-US" altLang="ko-KR" sz="2400" dirty="0"/>
              <a:t>where </a:t>
            </a:r>
            <a:r>
              <a:rPr lang="en-US" altLang="ko-KR" sz="2400" dirty="0" err="1"/>
              <a:t>c_id</a:t>
            </a:r>
            <a:r>
              <a:rPr lang="en-US" altLang="ko-KR" sz="2400" dirty="0"/>
              <a:t> = 22;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dirty="0" smtClean="0"/>
              <a:t>* </a:t>
            </a:r>
            <a:r>
              <a:rPr lang="ko-KR" altLang="en-US" dirty="0" smtClean="0"/>
              <a:t>조건 없는 </a:t>
            </a:r>
            <a:r>
              <a:rPr lang="en-US" altLang="ko-KR" dirty="0" smtClean="0"/>
              <a:t>update </a:t>
            </a:r>
            <a:r>
              <a:rPr lang="ko-KR" altLang="en-US" dirty="0" smtClean="0"/>
              <a:t>금지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891" y="3064072"/>
            <a:ext cx="5220429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86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CRUD</a:t>
            </a:r>
          </a:p>
          <a:p>
            <a:pPr marL="0" indent="0">
              <a:buNone/>
            </a:pPr>
            <a:r>
              <a:rPr lang="en-US" altLang="ko-KR" dirty="0"/>
              <a:t>  1) Create : </a:t>
            </a:r>
            <a:r>
              <a:rPr lang="ko-KR" altLang="en-US" dirty="0"/>
              <a:t>새로 생성 </a:t>
            </a:r>
            <a:r>
              <a:rPr lang="en-US" altLang="ko-KR" dirty="0"/>
              <a:t>(INSERT)</a:t>
            </a:r>
          </a:p>
          <a:p>
            <a:pPr marL="0" indent="0">
              <a:buNone/>
            </a:pPr>
            <a:r>
              <a:rPr lang="en-US" altLang="ko-KR" dirty="0"/>
              <a:t>  2) Read : </a:t>
            </a:r>
            <a:r>
              <a:rPr lang="ko-KR" altLang="en-US" dirty="0"/>
              <a:t>조회 </a:t>
            </a:r>
            <a:r>
              <a:rPr lang="en-US" altLang="ko-KR" dirty="0"/>
              <a:t>(SELECT)</a:t>
            </a:r>
          </a:p>
          <a:p>
            <a:pPr marL="0" indent="0">
              <a:buNone/>
            </a:pPr>
            <a:r>
              <a:rPr lang="en-US" altLang="ko-KR" dirty="0"/>
              <a:t>  3) Update : </a:t>
            </a:r>
            <a:r>
              <a:rPr lang="ko-KR" altLang="en-US" dirty="0"/>
              <a:t>수정 </a:t>
            </a:r>
            <a:r>
              <a:rPr lang="en-US" altLang="ko-KR" dirty="0"/>
              <a:t>(UPDATE)</a:t>
            </a:r>
          </a:p>
          <a:p>
            <a:pPr marL="0" indent="0">
              <a:buNone/>
            </a:pPr>
            <a:r>
              <a:rPr lang="en-US" altLang="ko-KR" dirty="0"/>
              <a:t>  4) Delete : </a:t>
            </a:r>
            <a:r>
              <a:rPr lang="ko-KR" altLang="en-US" dirty="0"/>
              <a:t>삭제 </a:t>
            </a:r>
            <a:r>
              <a:rPr lang="en-US" altLang="ko-KR" dirty="0"/>
              <a:t>(DELETE)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9. </a:t>
            </a:r>
            <a:r>
              <a:rPr lang="ko-KR" altLang="en-US" dirty="0" smtClean="0"/>
              <a:t>고객관리대장의 </a:t>
            </a:r>
            <a:r>
              <a:rPr lang="en-US" altLang="ko-KR" dirty="0" err="1" smtClean="0"/>
              <a:t>c_id</a:t>
            </a:r>
            <a:r>
              <a:rPr lang="en-US" altLang="ko-KR" dirty="0" smtClean="0"/>
              <a:t> =22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level 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GREEN</a:t>
            </a:r>
            <a:r>
              <a:rPr lang="ko-KR" altLang="en-US" dirty="0" smtClean="0"/>
              <a:t>으로 변경 하시오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10. </a:t>
            </a:r>
            <a:r>
              <a:rPr lang="ko-KR" altLang="en-US" dirty="0" smtClean="0"/>
              <a:t>고객관리대장의 등급 중 </a:t>
            </a:r>
            <a:r>
              <a:rPr lang="en-US" altLang="ko-KR" dirty="0" smtClean="0"/>
              <a:t>BLACK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WHITE</a:t>
            </a:r>
            <a:r>
              <a:rPr lang="ko-KR" altLang="en-US" dirty="0" smtClean="0"/>
              <a:t>로 변경 하시오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89188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4) Delete : </a:t>
            </a:r>
            <a:r>
              <a:rPr lang="ko-KR" altLang="en-US" dirty="0"/>
              <a:t>삭제 </a:t>
            </a:r>
            <a:r>
              <a:rPr lang="en-US" altLang="ko-KR" dirty="0"/>
              <a:t>(DELETE)</a:t>
            </a:r>
          </a:p>
          <a:p>
            <a:pPr marL="0" indent="0">
              <a:buNone/>
            </a:pPr>
            <a:r>
              <a:rPr lang="en-US" altLang="ko-KR" sz="2400" dirty="0"/>
              <a:t>   - </a:t>
            </a:r>
            <a:r>
              <a:rPr lang="ko-KR" altLang="en-US" sz="2400" dirty="0"/>
              <a:t>테이블에 저장된 내용을 삭제 하는 명령어</a:t>
            </a:r>
            <a:endParaRPr lang="en-US" altLang="ko-KR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기본유형</a:t>
            </a:r>
            <a:endParaRPr lang="en-US" altLang="ko-KR" sz="28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Delete from </a:t>
            </a:r>
            <a:r>
              <a:rPr lang="ko-KR" altLang="en-US" sz="2400" dirty="0"/>
              <a:t>테이블명 </a:t>
            </a:r>
            <a:r>
              <a:rPr lang="en-US" altLang="ko-KR" sz="2400" dirty="0"/>
              <a:t>where </a:t>
            </a:r>
            <a:r>
              <a:rPr lang="ko-KR" altLang="en-US" sz="2400" dirty="0"/>
              <a:t>조건</a:t>
            </a:r>
            <a:r>
              <a:rPr lang="en-US" altLang="ko-KR" sz="2400" dirty="0"/>
              <a:t>;</a:t>
            </a:r>
          </a:p>
          <a:p>
            <a:pPr marL="514350" indent="-514350">
              <a:buAutoNum type="arabicParenR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63273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4) Delete : </a:t>
            </a:r>
            <a:r>
              <a:rPr lang="ko-KR" altLang="en-US" dirty="0"/>
              <a:t>삭제 </a:t>
            </a:r>
            <a:r>
              <a:rPr lang="en-US" altLang="ko-KR" dirty="0"/>
              <a:t>(DELETE)</a:t>
            </a:r>
          </a:p>
          <a:p>
            <a:pPr marL="0" indent="0">
              <a:buNone/>
            </a:pPr>
            <a:r>
              <a:rPr lang="en-US" altLang="ko-KR" sz="2400" dirty="0"/>
              <a:t>   - </a:t>
            </a:r>
            <a:r>
              <a:rPr lang="en-US" altLang="ko-KR" sz="2400" dirty="0" smtClean="0"/>
              <a:t>delete </a:t>
            </a:r>
            <a:r>
              <a:rPr lang="en-US" altLang="ko-KR" sz="2400" dirty="0"/>
              <a:t>from </a:t>
            </a:r>
            <a:r>
              <a:rPr lang="en-US" altLang="ko-KR" sz="2400" dirty="0" smtClean="0"/>
              <a:t>customer</a:t>
            </a:r>
            <a:r>
              <a:rPr lang="ko-KR" altLang="en-US" sz="2400" dirty="0" smtClean="0"/>
              <a:t> </a:t>
            </a:r>
            <a:r>
              <a:rPr lang="en-US" altLang="ko-KR" sz="2400" dirty="0"/>
              <a:t>where </a:t>
            </a:r>
            <a:r>
              <a:rPr lang="en-US" altLang="ko-KR" sz="2400" dirty="0" err="1" smtClean="0"/>
              <a:t>c_id</a:t>
            </a:r>
            <a:r>
              <a:rPr lang="en-US" altLang="ko-KR" sz="2400" dirty="0" smtClean="0"/>
              <a:t> = 23;</a:t>
            </a:r>
            <a:endParaRPr lang="en-US" altLang="ko-KR" sz="2400" dirty="0"/>
          </a:p>
          <a:p>
            <a:pPr marL="514350" indent="-514350">
              <a:buAutoNum type="arabicParenR"/>
            </a:pP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321" y="4057737"/>
            <a:ext cx="6871399" cy="238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320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11. </a:t>
            </a:r>
            <a:r>
              <a:rPr lang="ko-KR" altLang="en-US" dirty="0" smtClean="0"/>
              <a:t>고객관리대장의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무명이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를 삭제 하시오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12. </a:t>
            </a:r>
            <a:r>
              <a:rPr lang="ko-KR" altLang="en-US" dirty="0" smtClean="0"/>
              <a:t>고객관리대장의 </a:t>
            </a:r>
            <a:r>
              <a:rPr lang="en-US" altLang="ko-KR" dirty="0" smtClean="0"/>
              <a:t>WHITE </a:t>
            </a:r>
            <a:r>
              <a:rPr lang="ko-KR" altLang="en-US" dirty="0" smtClean="0"/>
              <a:t>등급을 모두 삭제 하시오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13. </a:t>
            </a:r>
            <a:r>
              <a:rPr lang="ko-KR" altLang="en-US" dirty="0" smtClean="0"/>
              <a:t>상품권발급대장의 지급 금액을 변경 하시오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(200000 -&gt; 300000)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51357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/>
              <a:t>추가 실습 </a:t>
            </a:r>
            <a:r>
              <a:rPr lang="en-US" altLang="ko-KR" dirty="0" smtClean="0"/>
              <a:t>1. </a:t>
            </a:r>
            <a:r>
              <a:rPr lang="ko-KR" altLang="en-US" dirty="0" smtClean="0"/>
              <a:t>사원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부서 테이블을 만들고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부서</a:t>
            </a:r>
            <a:r>
              <a:rPr lang="en-US" altLang="ko-KR" dirty="0" smtClean="0"/>
              <a:t>, 10</a:t>
            </a:r>
            <a:r>
              <a:rPr lang="ko-KR" altLang="en-US" dirty="0" smtClean="0"/>
              <a:t>명의 직원을 입력 하시오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추가 실습 </a:t>
            </a:r>
            <a:r>
              <a:rPr lang="en-US" altLang="ko-KR" sz="2400" dirty="0" smtClean="0"/>
              <a:t>2. </a:t>
            </a:r>
            <a:r>
              <a:rPr lang="ko-KR" altLang="en-US" sz="2400" dirty="0" err="1" smtClean="0"/>
              <a:t>상품권발급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내용을 </a:t>
            </a:r>
            <a:r>
              <a:rPr lang="ko-KR" altLang="en-US" sz="2400" dirty="0" err="1" smtClean="0"/>
              <a:t>일자별로</a:t>
            </a:r>
            <a:r>
              <a:rPr lang="ko-KR" altLang="en-US" sz="2400" dirty="0" smtClean="0"/>
              <a:t> 합계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평균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건수를 출력 하시오</a:t>
            </a:r>
            <a:r>
              <a:rPr lang="en-US" altLang="ko-KR" sz="2400" smtClean="0"/>
              <a:t>.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568" y="2580853"/>
            <a:ext cx="2448267" cy="169568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265" y="2580853"/>
            <a:ext cx="2457793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458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1) Create : </a:t>
            </a:r>
            <a:r>
              <a:rPr lang="ko-KR" altLang="en-US" dirty="0"/>
              <a:t>새로 생성 </a:t>
            </a:r>
            <a:r>
              <a:rPr lang="en-US" altLang="ko-KR" dirty="0"/>
              <a:t>(INSERT)</a:t>
            </a:r>
          </a:p>
          <a:p>
            <a:pPr marL="0" indent="0">
              <a:buNone/>
            </a:pPr>
            <a:r>
              <a:rPr lang="en-US" altLang="ko-KR" sz="2400" dirty="0"/>
              <a:t>   - </a:t>
            </a:r>
            <a:r>
              <a:rPr lang="ko-KR" altLang="en-US" sz="2400" dirty="0"/>
              <a:t>테이블에 새로운 행</a:t>
            </a:r>
            <a:r>
              <a:rPr lang="en-US" altLang="ko-KR" sz="2400" dirty="0"/>
              <a:t>(</a:t>
            </a:r>
            <a:r>
              <a:rPr lang="ko-KR" altLang="en-US" sz="2400" dirty="0" err="1"/>
              <a:t>튜플</a:t>
            </a:r>
            <a:r>
              <a:rPr lang="en-US" altLang="ko-KR" sz="2400" dirty="0"/>
              <a:t>)</a:t>
            </a:r>
            <a:r>
              <a:rPr lang="ko-KR" altLang="en-US" sz="2400" dirty="0"/>
              <a:t>을 생성 하는 명령어</a:t>
            </a:r>
            <a:endParaRPr lang="en-US" altLang="ko-KR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기본유형</a:t>
            </a:r>
            <a:endParaRPr lang="en-US" altLang="ko-KR" sz="28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Insert into </a:t>
            </a:r>
            <a:r>
              <a:rPr lang="ko-KR" altLang="en-US" sz="2400" dirty="0"/>
              <a:t>테이블명</a:t>
            </a:r>
            <a:r>
              <a:rPr lang="en-US" altLang="ko-KR" sz="2400" dirty="0"/>
              <a:t>(</a:t>
            </a:r>
            <a:r>
              <a:rPr lang="ko-KR" altLang="en-US" sz="2400" dirty="0" err="1"/>
              <a:t>컬럼명</a:t>
            </a:r>
            <a:r>
              <a:rPr lang="en-US" altLang="ko-KR" sz="2400" dirty="0"/>
              <a:t>1, …) values(</a:t>
            </a:r>
            <a:r>
              <a:rPr lang="ko-KR" altLang="en-US" sz="2400" dirty="0"/>
              <a:t>값</a:t>
            </a:r>
            <a:r>
              <a:rPr lang="en-US" altLang="ko-KR" sz="2400" dirty="0"/>
              <a:t>1, …);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Insert into </a:t>
            </a:r>
            <a:r>
              <a:rPr lang="ko-KR" altLang="en-US" sz="2400" dirty="0"/>
              <a:t>테이블명</a:t>
            </a:r>
            <a:r>
              <a:rPr lang="en-US" altLang="ko-KR" sz="2400" dirty="0"/>
              <a:t>(</a:t>
            </a:r>
            <a:r>
              <a:rPr lang="ko-KR" altLang="en-US" sz="2400" dirty="0" err="1"/>
              <a:t>컬럼명</a:t>
            </a:r>
            <a:r>
              <a:rPr lang="en-US" altLang="ko-KR" sz="2400" dirty="0"/>
              <a:t>1, …) values(</a:t>
            </a:r>
            <a:r>
              <a:rPr lang="ko-KR" altLang="en-US" sz="2400" dirty="0"/>
              <a:t>값</a:t>
            </a:r>
            <a:r>
              <a:rPr lang="en-US" altLang="ko-KR" sz="2400" dirty="0"/>
              <a:t>1, …), (</a:t>
            </a:r>
            <a:r>
              <a:rPr lang="ko-KR" altLang="en-US" sz="2400" dirty="0"/>
              <a:t>값</a:t>
            </a:r>
            <a:r>
              <a:rPr lang="en-US" altLang="ko-KR" sz="2400" dirty="0"/>
              <a:t>a1, …)….;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Insert into </a:t>
            </a:r>
            <a:r>
              <a:rPr lang="ko-KR" altLang="en-US" sz="2400" dirty="0"/>
              <a:t>테이블명</a:t>
            </a:r>
            <a:r>
              <a:rPr lang="en-US" altLang="ko-KR" sz="2400" dirty="0"/>
              <a:t>(</a:t>
            </a:r>
            <a:r>
              <a:rPr lang="ko-KR" altLang="en-US" sz="2400" dirty="0" err="1"/>
              <a:t>컬럼명</a:t>
            </a:r>
            <a:r>
              <a:rPr lang="en-US" altLang="ko-KR" sz="2400" dirty="0"/>
              <a:t>1, …)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   select </a:t>
            </a:r>
            <a:r>
              <a:rPr lang="ko-KR" altLang="en-US" sz="2400" dirty="0" err="1"/>
              <a:t>컬럼명</a:t>
            </a:r>
            <a:r>
              <a:rPr lang="en-US" altLang="ko-KR" sz="2400" dirty="0"/>
              <a:t>1… from </a:t>
            </a:r>
            <a:r>
              <a:rPr lang="ko-KR" altLang="en-US" sz="2400" dirty="0"/>
              <a:t>테이블</a:t>
            </a:r>
            <a:r>
              <a:rPr lang="en-US" altLang="ko-KR" sz="2400" dirty="0"/>
              <a:t>2 where </a:t>
            </a:r>
            <a:r>
              <a:rPr lang="ko-KR" altLang="en-US" sz="2400" dirty="0"/>
              <a:t>조건</a:t>
            </a:r>
            <a:endParaRPr lang="en-US" altLang="ko-KR" sz="2400" dirty="0"/>
          </a:p>
          <a:p>
            <a:pPr marL="514350" indent="-514350">
              <a:buAutoNum type="arabicParenR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69892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53697"/>
            <a:ext cx="5668166" cy="208626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57200" y="1306117"/>
            <a:ext cx="1677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INSERT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57200" y="4193460"/>
            <a:ext cx="1677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INSERT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2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717" y="4462606"/>
            <a:ext cx="4582164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6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457200" y="1306117"/>
            <a:ext cx="535274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INSERT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3</a:t>
            </a:r>
          </a:p>
          <a:p>
            <a:endParaRPr lang="en-US" altLang="ko-KR" dirty="0"/>
          </a:p>
          <a:p>
            <a:r>
              <a:rPr lang="en-US" altLang="ko-KR" dirty="0"/>
              <a:t>insert into customer</a:t>
            </a:r>
          </a:p>
          <a:p>
            <a:r>
              <a:rPr lang="en-US" altLang="ko-KR" dirty="0"/>
              <a:t> select 23, </a:t>
            </a:r>
            <a:r>
              <a:rPr lang="en-US" altLang="ko-KR" dirty="0" err="1"/>
              <a:t>c_name</a:t>
            </a:r>
            <a:r>
              <a:rPr lang="en-US" altLang="ko-KR" dirty="0"/>
              <a:t>, </a:t>
            </a:r>
            <a:r>
              <a:rPr lang="en-US" altLang="ko-KR" dirty="0" err="1"/>
              <a:t>c_mobile</a:t>
            </a:r>
            <a:r>
              <a:rPr lang="en-US" altLang="ko-KR" dirty="0"/>
              <a:t>, 'VVIP', </a:t>
            </a:r>
            <a:r>
              <a:rPr lang="en-US" altLang="ko-KR" dirty="0" err="1"/>
              <a:t>zipcode</a:t>
            </a:r>
            <a:r>
              <a:rPr lang="en-US" altLang="ko-KR" dirty="0"/>
              <a:t>, age</a:t>
            </a:r>
          </a:p>
          <a:p>
            <a:r>
              <a:rPr lang="en-US" altLang="ko-KR" dirty="0"/>
              <a:t>   from customer</a:t>
            </a:r>
          </a:p>
          <a:p>
            <a:r>
              <a:rPr lang="en-US" altLang="ko-KR" dirty="0"/>
              <a:t>  where </a:t>
            </a:r>
            <a:r>
              <a:rPr lang="en-US" altLang="ko-KR" dirty="0" err="1"/>
              <a:t>c_id</a:t>
            </a:r>
            <a:r>
              <a:rPr lang="en-US" altLang="ko-KR" dirty="0"/>
              <a:t> = 11;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223671"/>
            <a:ext cx="4925112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134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1. </a:t>
            </a:r>
            <a:r>
              <a:rPr lang="ko-KR" altLang="en-US" dirty="0" smtClean="0"/>
              <a:t>고객관리대장 테이블에 새로운 고객 </a:t>
            </a:r>
            <a:r>
              <a:rPr lang="en-US" altLang="ko-KR" dirty="0" smtClean="0"/>
              <a:t>5</a:t>
            </a:r>
            <a:r>
              <a:rPr lang="ko-KR" altLang="en-US" dirty="0" smtClean="0"/>
              <a:t>명을 더 입력하고 </a:t>
            </a:r>
            <a:r>
              <a:rPr lang="ko-KR" altLang="en-US" dirty="0" err="1" smtClean="0"/>
              <a:t>출력하시오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2. </a:t>
            </a:r>
            <a:r>
              <a:rPr lang="ko-KR" altLang="en-US" dirty="0" smtClean="0"/>
              <a:t>상품권관리대장에 당첨 정보 </a:t>
            </a:r>
            <a:r>
              <a:rPr lang="en-US" altLang="ko-KR" dirty="0" smtClean="0"/>
              <a:t>5</a:t>
            </a:r>
            <a:r>
              <a:rPr lang="ko-KR" altLang="en-US" dirty="0" smtClean="0"/>
              <a:t>건을 입력 후 출력 하시오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3. </a:t>
            </a:r>
            <a:r>
              <a:rPr lang="ko-KR" altLang="en-US" dirty="0" smtClean="0"/>
              <a:t>고객관리대장에 </a:t>
            </a:r>
            <a:r>
              <a:rPr lang="en-US" altLang="ko-KR" dirty="0" err="1" smtClean="0"/>
              <a:t>c_id</a:t>
            </a:r>
            <a:r>
              <a:rPr lang="en-US" altLang="ko-KR" dirty="0" smtClean="0"/>
              <a:t> = 2 </a:t>
            </a:r>
            <a:r>
              <a:rPr lang="ko-KR" altLang="en-US" dirty="0" smtClean="0"/>
              <a:t>인 내용으로 </a:t>
            </a:r>
            <a:r>
              <a:rPr lang="en-US" altLang="ko-KR" dirty="0" err="1" smtClean="0"/>
              <a:t>c_id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c_name</a:t>
            </a:r>
            <a:r>
              <a:rPr lang="ko-KR" altLang="en-US" dirty="0" smtClean="0"/>
              <a:t>을 바꾸어 새로운 고객을 생성 하시오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16545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2) Read : </a:t>
            </a:r>
            <a:r>
              <a:rPr lang="ko-KR" altLang="en-US" dirty="0"/>
              <a:t>조회 </a:t>
            </a:r>
            <a:r>
              <a:rPr lang="en-US" altLang="ko-KR" dirty="0"/>
              <a:t>(SELECT)</a:t>
            </a:r>
          </a:p>
          <a:p>
            <a:pPr marL="0" indent="0">
              <a:buNone/>
            </a:pPr>
            <a:r>
              <a:rPr lang="en-US" altLang="ko-KR" sz="2400" dirty="0"/>
              <a:t>   - </a:t>
            </a:r>
            <a:r>
              <a:rPr lang="ko-KR" altLang="en-US" sz="2400" dirty="0"/>
              <a:t>테이블에 저장된 내용을 조회하는 명령어</a:t>
            </a:r>
            <a:endParaRPr lang="en-US" altLang="ko-KR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기본유형</a:t>
            </a:r>
            <a:endParaRPr lang="en-US" altLang="ko-KR" sz="28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Select </a:t>
            </a:r>
            <a:r>
              <a:rPr lang="ko-KR" altLang="en-US" sz="2400" dirty="0" err="1"/>
              <a:t>컬럼명</a:t>
            </a:r>
            <a:r>
              <a:rPr lang="ko-KR" altLang="en-US" sz="2400" dirty="0"/>
              <a:t> </a:t>
            </a:r>
            <a:r>
              <a:rPr lang="en-US" altLang="ko-KR" sz="2400" dirty="0"/>
              <a:t>from </a:t>
            </a:r>
            <a:r>
              <a:rPr lang="ko-KR" altLang="en-US" sz="2400" dirty="0"/>
              <a:t>테이블명 </a:t>
            </a:r>
            <a:r>
              <a:rPr lang="en-US" altLang="ko-KR" sz="2400" dirty="0"/>
              <a:t>where </a:t>
            </a:r>
            <a:r>
              <a:rPr lang="ko-KR" altLang="en-US" sz="2400" dirty="0"/>
              <a:t>조건</a:t>
            </a:r>
            <a:endParaRPr lang="en-US" altLang="ko-KR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group </a:t>
            </a:r>
            <a:r>
              <a:rPr lang="en-US" altLang="ko-KR" sz="2400" dirty="0"/>
              <a:t>by, order by, having</a:t>
            </a:r>
            <a:r>
              <a:rPr lang="ko-KR" altLang="en-US" sz="2400" dirty="0"/>
              <a:t>을 사용 할 수 있음</a:t>
            </a:r>
            <a:r>
              <a:rPr lang="en-US" altLang="ko-KR" sz="2400" dirty="0"/>
              <a:t>.</a:t>
            </a:r>
          </a:p>
          <a:p>
            <a:pPr marL="514350" indent="-514350">
              <a:buAutoNum type="arabicParenR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9747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2.1) Select - </a:t>
            </a:r>
            <a:r>
              <a:rPr lang="ko-KR" altLang="en-US" dirty="0" smtClean="0"/>
              <a:t>조건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고객 번호 </a:t>
            </a:r>
            <a:r>
              <a:rPr lang="en-US" altLang="ko-KR" dirty="0" smtClean="0"/>
              <a:t>6</a:t>
            </a:r>
            <a:r>
              <a:rPr lang="ko-KR" altLang="en-US" dirty="0" smtClean="0"/>
              <a:t>이상인 사람이 발급 받은 상품권의 금액 출력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select </a:t>
            </a:r>
            <a:r>
              <a:rPr lang="en-US" altLang="ko-KR" dirty="0" err="1" smtClean="0"/>
              <a:t>voucher_amount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from voucher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where </a:t>
            </a:r>
            <a:r>
              <a:rPr lang="en-US" altLang="ko-KR" dirty="0" err="1" smtClean="0"/>
              <a:t>c_id</a:t>
            </a:r>
            <a:r>
              <a:rPr lang="en-US" altLang="ko-KR" dirty="0" smtClean="0"/>
              <a:t> &gt; 5;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066" y="3558029"/>
            <a:ext cx="2648320" cy="223868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807842" y="358710"/>
            <a:ext cx="2622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2) Read : </a:t>
            </a:r>
            <a:r>
              <a:rPr lang="ko-KR" altLang="en-US" dirty="0"/>
              <a:t>조회 </a:t>
            </a:r>
            <a:r>
              <a:rPr lang="en-US" altLang="ko-KR" dirty="0"/>
              <a:t>(SELECT)</a:t>
            </a:r>
          </a:p>
        </p:txBody>
      </p:sp>
    </p:spTree>
    <p:extLst>
      <p:ext uri="{BB962C8B-B14F-4D97-AF65-F5344CB8AC3E}">
        <p14:creationId xmlns:p14="http://schemas.microsoft.com/office/powerpoint/2010/main" val="1995850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2.2) Select – </a:t>
            </a:r>
            <a:r>
              <a:rPr lang="ko-KR" altLang="en-US" dirty="0" smtClean="0"/>
              <a:t>정렬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발급된 상품권의 일자 순서 별 출력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select </a:t>
            </a:r>
            <a:r>
              <a:rPr lang="en-US" altLang="ko-KR" dirty="0" err="1" smtClean="0"/>
              <a:t>voucher_amount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from voucher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order by </a:t>
            </a:r>
            <a:r>
              <a:rPr lang="en-US" altLang="ko-KR" dirty="0" err="1" smtClean="0"/>
              <a:t>issue_date</a:t>
            </a:r>
            <a:r>
              <a:rPr lang="en-US" altLang="ko-KR" dirty="0" smtClean="0"/>
              <a:t>;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3807842" y="358710"/>
            <a:ext cx="2622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2) Read : </a:t>
            </a:r>
            <a:r>
              <a:rPr lang="ko-KR" altLang="en-US" dirty="0"/>
              <a:t>조회 </a:t>
            </a:r>
            <a:r>
              <a:rPr lang="en-US" altLang="ko-KR" dirty="0"/>
              <a:t>(SELECT)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512" y="1600200"/>
            <a:ext cx="4172532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055344"/>
      </p:ext>
    </p:extLst>
  </p:cSld>
  <p:clrMapOvr>
    <a:masterClrMapping/>
  </p:clrMapOvr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</TotalTime>
  <Pages>78</Pages>
  <Words>818</Words>
  <Characters>0</Characters>
  <Application>Microsoft Office PowerPoint</Application>
  <DocSecurity>0</DocSecurity>
  <PresentationFormat>와이드스크린</PresentationFormat>
  <Lines>0</Lines>
  <Paragraphs>146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Arial</vt:lpstr>
      <vt:lpstr>30_Office 테마</vt:lpstr>
      <vt:lpstr>Office theme</vt:lpstr>
      <vt:lpstr>7강 SQL CRUD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</cp:lastModifiedBy>
  <cp:revision>85</cp:revision>
  <dcterms:modified xsi:type="dcterms:W3CDTF">2022-06-02T02:20:04Z</dcterms:modified>
  <cp:version>9.104.121.46349</cp:version>
</cp:coreProperties>
</file>