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7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0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4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0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4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3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29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1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3807-4CF1-4102-80FF-9B784213C27B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1CA52-B734-44FA-A546-ABC6BB768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8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86295" y="556953"/>
            <a:ext cx="5511338" cy="5968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59484" y="556953"/>
            <a:ext cx="5511338" cy="5968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392488" y="747836"/>
            <a:ext cx="52785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$(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document</a:t>
            </a:r>
            <a:r>
              <a:rPr lang="ko-KR" altLang="en-US" sz="1400" dirty="0" smtClean="0">
                <a:solidFill>
                  <a:srgbClr val="0070C0"/>
                </a:solidFill>
              </a:rPr>
              <a:t> ).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ready</a:t>
            </a:r>
            <a:r>
              <a:rPr lang="ko-KR" altLang="en-US" sz="1400" dirty="0" smtClean="0">
                <a:solidFill>
                  <a:srgbClr val="0070C0"/>
                </a:solidFill>
              </a:rPr>
              <a:t>(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function</a:t>
            </a:r>
            <a:r>
              <a:rPr lang="ko-KR" altLang="en-US" sz="1400" dirty="0" smtClean="0">
                <a:solidFill>
                  <a:srgbClr val="0070C0"/>
                </a:solidFill>
              </a:rPr>
              <a:t>() {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ko-KR" altLang="en-US" sz="1400" dirty="0" smtClean="0"/>
          </a:p>
          <a:p>
            <a:r>
              <a:rPr lang="ko-KR" altLang="en-US" sz="1400" dirty="0" smtClean="0"/>
              <a:t>           </a:t>
            </a:r>
            <a:r>
              <a:rPr lang="en-US" altLang="ko-KR" sz="1400" dirty="0" smtClean="0"/>
              <a:t>$("#button1").</a:t>
            </a:r>
            <a:r>
              <a:rPr lang="en-US" altLang="ko-KR" sz="1400" dirty="0" smtClean="0">
                <a:solidFill>
                  <a:srgbClr val="92D050"/>
                </a:solidFill>
              </a:rPr>
              <a:t>click</a:t>
            </a:r>
            <a:r>
              <a:rPr lang="en-US" altLang="ko-KR" sz="1400" dirty="0" smtClean="0"/>
              <a:t>(function()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 console.log("</a:t>
            </a:r>
            <a:r>
              <a:rPr lang="ko-KR" altLang="en-US" sz="1400" dirty="0" smtClean="0"/>
              <a:t>버튼</a:t>
            </a:r>
            <a:r>
              <a:rPr lang="en-US" altLang="ko-KR" sz="1400" dirty="0" smtClean="0"/>
              <a:t>1.");</a:t>
            </a:r>
          </a:p>
          <a:p>
            <a:r>
              <a:rPr lang="en-US" altLang="ko-KR" sz="1400" dirty="0" smtClean="0"/>
              <a:t>	});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ko-KR" altLang="en-US" sz="1400" dirty="0" smtClean="0">
              <a:solidFill>
                <a:srgbClr val="0070C0"/>
              </a:solidFill>
            </a:endParaRPr>
          </a:p>
          <a:p>
            <a:r>
              <a:rPr lang="ko-KR" altLang="en-US" sz="1400" dirty="0" smtClean="0">
                <a:solidFill>
                  <a:srgbClr val="0070C0"/>
                </a:solidFill>
              </a:rPr>
              <a:t>});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8518" y="747836"/>
            <a:ext cx="52868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solidFill>
                  <a:srgbClr val="0070C0"/>
                </a:solidFill>
              </a:rPr>
              <a:t>document.addEventListener</a:t>
            </a:r>
            <a:r>
              <a:rPr lang="en-US" altLang="ko-KR" sz="1400" dirty="0" smtClean="0">
                <a:solidFill>
                  <a:srgbClr val="0070C0"/>
                </a:solidFill>
              </a:rPr>
              <a:t>('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DOMContentLoaded</a:t>
            </a:r>
            <a:r>
              <a:rPr lang="en-US" altLang="ko-KR" sz="1400" dirty="0" smtClean="0">
                <a:solidFill>
                  <a:srgbClr val="0070C0"/>
                </a:solidFill>
              </a:rPr>
              <a:t>', function() {</a:t>
            </a:r>
          </a:p>
          <a:p>
            <a:r>
              <a:rPr lang="en-US" altLang="ko-KR" sz="1400" dirty="0" smtClean="0"/>
              <a:t>        </a:t>
            </a:r>
          </a:p>
          <a:p>
            <a:pPr lvl="1"/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button = </a:t>
            </a:r>
            <a:r>
              <a:rPr lang="en-US" altLang="ko-KR" sz="1400" dirty="0" err="1" smtClean="0"/>
              <a:t>document.queryselector</a:t>
            </a:r>
            <a:r>
              <a:rPr lang="en-US" altLang="ko-KR" sz="1400" dirty="0" smtClean="0"/>
              <a:t> (“#button1");</a:t>
            </a:r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button.addEventListener</a:t>
            </a:r>
            <a:r>
              <a:rPr lang="en-US" altLang="ko-KR" sz="1400" dirty="0" smtClean="0"/>
              <a:t>("</a:t>
            </a:r>
            <a:r>
              <a:rPr lang="en-US" altLang="ko-KR" sz="1400" dirty="0" smtClean="0">
                <a:solidFill>
                  <a:srgbClr val="92D050"/>
                </a:solidFill>
              </a:rPr>
              <a:t>click</a:t>
            </a:r>
            <a:r>
              <a:rPr lang="en-US" altLang="ko-KR" sz="1400" dirty="0" smtClean="0"/>
              <a:t>", function(){</a:t>
            </a:r>
          </a:p>
          <a:p>
            <a:pPr lvl="1"/>
            <a:r>
              <a:rPr lang="en-US" altLang="ko-KR" sz="1400" dirty="0" smtClean="0"/>
              <a:t>    	console.log('</a:t>
            </a:r>
            <a:r>
              <a:rPr lang="ko-KR" altLang="en-US" sz="1400" dirty="0" smtClean="0"/>
              <a:t>버튼</a:t>
            </a:r>
            <a:r>
              <a:rPr lang="en-US" altLang="ko-KR" sz="1400" dirty="0" smtClean="0"/>
              <a:t>1.');</a:t>
            </a:r>
          </a:p>
          <a:p>
            <a:pPr lvl="1"/>
            <a:r>
              <a:rPr lang="en-US" altLang="ko-KR" sz="1400" dirty="0" smtClean="0"/>
              <a:t>});</a:t>
            </a:r>
          </a:p>
          <a:p>
            <a:pPr lvl="1"/>
            <a:r>
              <a:rPr lang="en-US" altLang="ko-KR" sz="1400" dirty="0" smtClean="0"/>
              <a:t>        </a:t>
            </a:r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});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59484" y="247687"/>
            <a:ext cx="1442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 smtClean="0"/>
              <a:t>제이쿼리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486295" y="247686"/>
            <a:ext cx="1442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/>
              <a:t>바닐라스크립트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3391593" y="1717331"/>
            <a:ext cx="1442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이벤트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40190" y="1032869"/>
            <a:ext cx="1442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이벤트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1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1425" y="481828"/>
            <a:ext cx="4998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$('.box4').</a:t>
            </a:r>
            <a:r>
              <a:rPr lang="ko-KR" altLang="en-US" dirty="0" err="1" smtClean="0"/>
              <a:t>click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function</a:t>
            </a:r>
            <a:r>
              <a:rPr lang="ko-KR" altLang="en-US" dirty="0" smtClean="0"/>
              <a:t>(){</a:t>
            </a:r>
          </a:p>
          <a:p>
            <a:r>
              <a:rPr lang="ko-KR" altLang="en-US" dirty="0" smtClean="0"/>
              <a:t>          $(</a:t>
            </a:r>
            <a:r>
              <a:rPr lang="ko-KR" altLang="en-US" dirty="0" err="1" smtClean="0"/>
              <a:t>this</a:t>
            </a:r>
            <a:r>
              <a:rPr lang="ko-KR" altLang="en-US" dirty="0" smtClean="0"/>
              <a:t>).</a:t>
            </a:r>
            <a:r>
              <a:rPr lang="ko-KR" altLang="en-US" dirty="0" err="1" smtClean="0">
                <a:solidFill>
                  <a:srgbClr val="FF0000"/>
                </a:solidFill>
              </a:rPr>
              <a:t>toggleClass</a:t>
            </a:r>
            <a:r>
              <a:rPr lang="ko-KR" altLang="en-US" dirty="0" smtClean="0"/>
              <a:t>('</a:t>
            </a:r>
            <a:r>
              <a:rPr lang="ko-KR" altLang="en-US" dirty="0" err="1" smtClean="0"/>
              <a:t>extra</a:t>
            </a:r>
            <a:r>
              <a:rPr lang="ko-KR" altLang="en-US" dirty="0" smtClean="0"/>
              <a:t>') ;      </a:t>
            </a:r>
          </a:p>
          <a:p>
            <a:r>
              <a:rPr lang="ko-KR" altLang="en-US" dirty="0" smtClean="0"/>
              <a:t>  });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61062" y="1097381"/>
            <a:ext cx="1442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메소드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20145" y="174051"/>
            <a:ext cx="53866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/>
              <a:t>메소드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en-US" altLang="ko-KR" sz="2400" dirty="0" smtClean="0"/>
              <a:t>focus,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err="1" smtClean="0">
                <a:solidFill>
                  <a:srgbClr val="FF0000"/>
                </a:solidFill>
              </a:rPr>
              <a:t>toggleClass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err="1" smtClean="0"/>
              <a:t>addClass</a:t>
            </a:r>
            <a:r>
              <a:rPr lang="en-US" altLang="ko-KR" sz="2400" dirty="0" smtClean="0"/>
              <a:t>,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err="1" smtClean="0"/>
              <a:t>removeClass</a:t>
            </a:r>
            <a:r>
              <a:rPr lang="en-US" altLang="ko-KR" sz="2400" dirty="0" smtClean="0"/>
              <a:t>,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rgbClr val="FF0000"/>
                </a:solidFill>
              </a:rPr>
              <a:t>toggle,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/>
              <a:t>hide,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/>
              <a:t>show, 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smtClean="0"/>
              <a:t>append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864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97" y="87457"/>
            <a:ext cx="74199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72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29</cp:revision>
  <dcterms:created xsi:type="dcterms:W3CDTF">2022-04-18T09:01:00Z</dcterms:created>
  <dcterms:modified xsi:type="dcterms:W3CDTF">2022-04-20T10:03:46Z</dcterms:modified>
</cp:coreProperties>
</file>