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57.xml" ContentType="application/inkml+xml"/>
  <Override PartName="/ppt/ink/ink58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7.xml" ContentType="application/inkml+xml"/>
  <Override PartName="/ppt/ink/ink12.xml" ContentType="application/inkml+xml"/>
  <Override PartName="/ppt/ink/ink16.xml" ContentType="application/inkml+xml"/>
  <Override PartName="/ppt/ink/ink3.xml" ContentType="application/inkml+xml"/>
  <Override PartName="/ppt/ink/ink14.xml" ContentType="application/inkml+xml"/>
  <Override PartName="/ppt/ink/ink17.xml" ContentType="application/inkml+xml"/>
  <Override PartName="/ppt/ink/ink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717" r:id="rId68"/>
    <p:sldMasterId id="2147485718" r:id="rId70"/>
    <p:sldMasterId id="2147485719" r:id="rId72"/>
    <p:sldMasterId id="2147485720" r:id="rId74"/>
    <p:sldMasterId id="2147485721" r:id="rId76"/>
    <p:sldMasterId id="2147485722" r:id="rId78"/>
  </p:sldMasterIdLst>
  <p:sldIdLst>
    <p:sldId id="368" r:id="rId80"/>
    <p:sldId id="394" r:id="rId81"/>
    <p:sldId id="359" r:id="rId82"/>
    <p:sldId id="360" r:id="rId83"/>
    <p:sldId id="361" r:id="rId84"/>
    <p:sldId id="362" r:id="rId85"/>
    <p:sldId id="363" r:id="rId86"/>
    <p:sldId id="393" r:id="rId87"/>
    <p:sldId id="397" r:id="rId88"/>
    <p:sldId id="398" r:id="rId89"/>
    <p:sldId id="403" r:id="rId90"/>
    <p:sldId id="404" r:id="rId91"/>
    <p:sldId id="406" r:id="rId92"/>
    <p:sldId id="396" r:id="rId93"/>
    <p:sldId id="401" r:id="rId94"/>
    <p:sldId id="405" r:id="rId95"/>
    <p:sldId id="400" r:id="rId96"/>
    <p:sldId id="402" r:id="rId97"/>
    <p:sldId id="366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viewProps" Target="viewProps.xml"></Relationship><Relationship Id="rId10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9.xml"></Relationship><Relationship Id="rId3" Type="http://schemas.openxmlformats.org/officeDocument/2006/relationships/image" Target="../media/fImage44424628145.emf"></Relationship><Relationship Id="rId4" Type="http://schemas.openxmlformats.org/officeDocument/2006/relationships/image" Target="../media/fImage939024703281.png"></Relationship><Relationship Id="rId5" Type="http://schemas.openxmlformats.org/officeDocument/2006/relationships/image" Target="../media/fImage823124716827.png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customXml" Target="../ink/ink10.xml"></Relationship><Relationship Id="rId7" Type="http://schemas.openxmlformats.org/officeDocument/2006/relationships/image" Target="../media/fImage4442738467.emf"></Relationship><Relationship Id="rId8" Type="http://schemas.openxmlformats.org/officeDocument/2006/relationships/image" Target="../media/fImage179974326334.png"></Relationship><Relationship Id="rId9" Type="http://schemas.openxmlformats.org/officeDocument/2006/relationships/image" Target="../media/fImage205354336500.png"></Relationship><Relationship Id="rId10" Type="http://schemas.openxmlformats.org/officeDocument/2006/relationships/slideLayout" Target="../slideLayouts/slideLayout57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7535586500.png"></Relationship><Relationship Id="rId5" Type="http://schemas.openxmlformats.org/officeDocument/2006/relationships/image" Target="../media/fImage41125599169.png"></Relationship><Relationship Id="rId6" Type="http://schemas.openxmlformats.org/officeDocument/2006/relationships/image" Target="../media/fImage62315605724.png"></Relationship><Relationship Id="rId7" Type="http://schemas.openxmlformats.org/officeDocument/2006/relationships/customXml" Target="../ink/ink11.xml"></Relationship><Relationship Id="rId8" Type="http://schemas.openxmlformats.org/officeDocument/2006/relationships/image" Target="../media/fImage4443229169.emf"></Relationship><Relationship Id="rId9" Type="http://schemas.openxmlformats.org/officeDocument/2006/relationships/slideLayout" Target="../slideLayouts/slideLayout5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8.xml"></Relationship><Relationship Id="rId3" Type="http://schemas.openxmlformats.org/officeDocument/2006/relationships/image" Target="../media/fImage44462141.emf"></Relationship><Relationship Id="rId4" Type="http://schemas.openxmlformats.org/officeDocument/2006/relationships/image" Target="../media/fImage34066288467.png"></Relationship><Relationship Id="rId5" Type="http://schemas.openxmlformats.org/officeDocument/2006/relationships/image" Target="../media/fImage61976296334.png"></Relationship><Relationship Id="rId6" Type="http://schemas.openxmlformats.org/officeDocument/2006/relationships/image" Target="../media/fImage63106306500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customXml" Target="../ink/ink12.xml"></Relationship><Relationship Id="rId3" Type="http://schemas.openxmlformats.org/officeDocument/2006/relationships/image" Target="../media/fImage44444741.emf"></Relationship><Relationship Id="rId4" Type="http://schemas.openxmlformats.org/officeDocument/2006/relationships/image" Target="../media/fImage71134518467.png"></Relationship><Relationship Id="rId5" Type="http://schemas.openxmlformats.org/officeDocument/2006/relationships/image" Target="../media/fImage159044526334.png"></Relationship></Relationships>
</file>

<file path=ppt/slides/_rels/slide15.xml.rels><?xml version="1.0" encoding="UTF-8"?>
<Relationships xmlns="http://schemas.openxmlformats.org/package/2006/relationships"><Relationship Id="rId7" Type="http://schemas.openxmlformats.org/officeDocument/2006/relationships/customXml" Target="../ink/ink13.xml"></Relationship><Relationship Id="rId8" Type="http://schemas.openxmlformats.org/officeDocument/2006/relationships/image" Target="../media/fImage4442756500.emf"></Relationship><Relationship Id="rId9" Type="http://schemas.openxmlformats.org/officeDocument/2006/relationships/image" Target="../media/fImage286415869169.png"></Relationship><Relationship Id="rId10" Type="http://schemas.openxmlformats.org/officeDocument/2006/relationships/slideLayout" Target="../slideLayouts/slideLayout57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customXml" Target="../ink/ink14.xml"></Relationship><Relationship Id="rId5" Type="http://schemas.openxmlformats.org/officeDocument/2006/relationships/image" Target="../media/fImage4443946500.emf"></Relationship><Relationship Id="rId6" Type="http://schemas.openxmlformats.org/officeDocument/2006/relationships/image" Target="../media/fImage130454289169.png"></Relationship><Relationship Id="rId7" Type="http://schemas.openxmlformats.org/officeDocument/2006/relationships/slideLayout" Target="../slideLayouts/slideLayout57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52252529153.png"></Relationship><Relationship Id="rId5" Type="http://schemas.openxmlformats.org/officeDocument/2006/relationships/customXml" Target="../ink/ink15.xml"></Relationship><Relationship Id="rId6" Type="http://schemas.openxmlformats.org/officeDocument/2006/relationships/image" Target="../media/fImage4443496962.emf"></Relationship><Relationship Id="rId7" Type="http://schemas.openxmlformats.org/officeDocument/2006/relationships/slideLayout" Target="../slideLayouts/slideLayout5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customXml" Target="../ink/ink16.xml"></Relationship><Relationship Id="rId3" Type="http://schemas.openxmlformats.org/officeDocument/2006/relationships/image" Target="../media/fImage4446481478.emf"></Relationship><Relationship Id="rId4" Type="http://schemas.openxmlformats.org/officeDocument/2006/relationships/image" Target="../media/fImage185586539358.png"></Relationship></Relationships>
</file>

<file path=ppt/slides/_rels/slide19.xml.rels><?xml version="1.0" encoding="UTF-8"?>
<Relationships xmlns="http://schemas.openxmlformats.org/package/2006/relationships"><Relationship Id="rId8" Type="http://schemas.openxmlformats.org/officeDocument/2006/relationships/customXml" Target="../ink/ink17.xml"></Relationship><Relationship Id="rId9" Type="http://schemas.openxmlformats.org/officeDocument/2006/relationships/image" Target="../media/fImage4441852292.emf"></Relationship><Relationship Id="rId10" Type="http://schemas.openxmlformats.org/officeDocument/2006/relationships/slideLayout" Target="../slideLayouts/slideLayout57.xml"></Relationship></Relationships>
</file>

<file path=ppt/slides/_rels/slide2.xml.rels><?xml version="1.0" encoding="UTF-8"?>
<Relationships xmlns="http://schemas.openxmlformats.org/package/2006/relationships"><Relationship Id="rId9" Type="http://schemas.openxmlformats.org/officeDocument/2006/relationships/customXml" Target="../ink/ink1.xml"></Relationship><Relationship Id="rId10" Type="http://schemas.openxmlformats.org/officeDocument/2006/relationships/image" Target="../media/fImage4446141.emf"></Relationship><Relationship Id="rId11" Type="http://schemas.openxmlformats.org/officeDocument/2006/relationships/image" Target="../media/fImage217724598467.png"></Relationship><Relationship Id="rId12" Type="http://schemas.openxmlformats.org/officeDocument/2006/relationships/slideLayout" Target="../slideLayouts/slideLayout5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customXml" Target="../ink/ink2.xml"></Relationship><Relationship Id="rId9" Type="http://schemas.openxmlformats.org/officeDocument/2006/relationships/image" Target="../media/fImage44417376334.emf"></Relationship><Relationship Id="rId10" Type="http://schemas.openxmlformats.org/officeDocument/2006/relationships/slideLayout" Target="../slideLayouts/slideLayout57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customXml" Target="../ink/ink3.xml"></Relationship><Relationship Id="rId11" Type="http://schemas.openxmlformats.org/officeDocument/2006/relationships/image" Target="../media/fImage44410741.emf"></Relationship><Relationship Id="rId12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ustomXml" Target="../ink/ink4.xml"></Relationship><Relationship Id="rId9" Type="http://schemas.openxmlformats.org/officeDocument/2006/relationships/image" Target="../media/fImage44417869169.emf"></Relationship><Relationship Id="rId10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customXml" Target="../ink/ink5.xml"></Relationship><Relationship Id="rId9" Type="http://schemas.openxmlformats.org/officeDocument/2006/relationships/image" Target="../media/fImage44418075724.emf"></Relationship><Relationship Id="rId10" Type="http://schemas.openxmlformats.org/officeDocument/2006/relationships/slideLayout" Target="../slideLayouts/slideLayout57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customXml" Target="../ink/ink6.xml"></Relationship><Relationship Id="rId9" Type="http://schemas.openxmlformats.org/officeDocument/2006/relationships/image" Target="../media/fImage44418301478.emf"></Relationship><Relationship Id="rId10" Type="http://schemas.openxmlformats.org/officeDocument/2006/relationships/slideLayout" Target="../slideLayouts/slideLayout57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customXml" Target="../ink/ink7.xml"></Relationship><Relationship Id="rId8" Type="http://schemas.openxmlformats.org/officeDocument/2006/relationships/image" Target="../media/fImage44418749358.emf"></Relationship><Relationship Id="rId9" Type="http://schemas.openxmlformats.org/officeDocument/2006/relationships/image" Target="../media/fImage791424676962.png"></Relationship><Relationship Id="rId10" Type="http://schemas.openxmlformats.org/officeDocument/2006/relationships/slideLayout" Target="../slideLayouts/slideLayout5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752424395705.png"></Relationship><Relationship Id="rId5" Type="http://schemas.openxmlformats.org/officeDocument/2006/relationships/customXml" Target="../ink/ink8.xml"></Relationship><Relationship Id="rId6" Type="http://schemas.openxmlformats.org/officeDocument/2006/relationships/image" Target="../media/fImage4442228467.emf"></Relationship><Relationship Id="rId7" Type="http://schemas.openxmlformats.org/officeDocument/2006/relationships/slideLayout" Target="../slideLayouts/slideLayout5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255" y="2978150"/>
            <a:ext cx="3458210" cy="1819910"/>
          </a:xfrm>
          <a:prstGeom prst="rect"/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000375"/>
            <a:ext cx="3429635" cy="1810385"/>
          </a:xfrm>
          <a:prstGeom prst="rect"/>
          <a:noFill/>
        </p:spPr>
      </p:pic>
      <p:sp>
        <p:nvSpPr>
          <p:cNvPr id="38" name="도형 24"/>
          <p:cNvSpPr>
            <a:spLocks/>
          </p:cNvSpPr>
          <p:nvPr/>
        </p:nvSpPr>
        <p:spPr>
          <a:xfrm rot="0">
            <a:off x="840105" y="3074035"/>
            <a:ext cx="2538095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 rot="0">
            <a:off x="4548505" y="3093720"/>
            <a:ext cx="3271520" cy="33782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3375" cy="5958840"/>
            </a:xfrm>
            <a:custGeom>
              <a:gdLst>
                <a:gd fmla="*/ 3574143 w 11760205" name="TX0"/>
                <a:gd fmla="*/ 72571 h 5955851" name="TY0"/>
                <a:gd fmla="*/ 11716657 w 11760205" name="TX1"/>
                <a:gd fmla="*/ 72571 h 5955851" name="TY1"/>
                <a:gd fmla="*/ 11760200 w 11760205" name="TX2"/>
                <a:gd fmla="*/ 5936343 h 5955851" name="TY2"/>
                <a:gd fmla="*/ 0 w 11760205" name="TX3"/>
                <a:gd fmla="*/ 5955846 h 5955851" name="TY3"/>
                <a:gd fmla="*/ 77107 w 11760205" name="TX4"/>
                <a:gd fmla="*/ 0 h 5955851" name="TY4"/>
                <a:gd fmla="*/ 206828 w 11760205" name="TX5"/>
                <a:gd fmla="*/ 0 h 595585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6550" cy="315595"/>
            </a:xfrm>
            <a:custGeom>
              <a:gdLst>
                <a:gd fmla="*/ 333375 w 333380" name="TX0"/>
                <a:gd fmla="*/ 0 h 312425" name="TY0"/>
                <a:gd fmla="*/ 333375 w 333380" name="TX1"/>
                <a:gd fmla="*/ 312420 h 312425" name="TY1"/>
                <a:gd fmla="*/ 0 w 333380" name="TX2"/>
                <a:gd fmla="*/ 309563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675" cy="2794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675" cy="127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930" cy="7493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735" cy="445135"/>
            </a:xfrm>
            <a:custGeom>
              <a:gdLst>
                <a:gd fmla="*/ 0 w 289565" name="TX0"/>
                <a:gd fmla="*/ 0 h 441965" name="TY0"/>
                <a:gd fmla="*/ 5715 w 289565" name="TX1"/>
                <a:gd fmla="*/ 315754 h 441965" name="TY1"/>
                <a:gd fmla="*/ 289560 w 289565" name="TX2"/>
                <a:gd fmla="*/ 441960 h 44196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1375" cy="155575"/>
            </a:xfrm>
            <a:custGeom>
              <a:gdLst>
                <a:gd fmla="*/ 0 w 838205" name="TX0"/>
                <a:gd fmla="*/ 152400 h 152405" name="TY0"/>
                <a:gd fmla="*/ 182880 w 838205" name="TX1"/>
                <a:gd fmla="*/ 0 h 152405" name="TY1"/>
                <a:gd fmla="*/ 838200 w 838205" name="TX2"/>
                <a:gd fmla="*/ 15240 h 15240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075" cy="315595"/>
            </a:xfrm>
            <a:custGeom>
              <a:gdLst>
                <a:gd fmla="*/ 342900 w 342905" name="TX0"/>
                <a:gd fmla="*/ 0 h 312425" name="TY0"/>
                <a:gd fmla="*/ 342900 w 342905" name="TX1"/>
                <a:gd fmla="*/ 312420 h 312425" name="TY1"/>
                <a:gd fmla="*/ 0 w 342905" name="TX2"/>
                <a:gd fmla="*/ 304800 h 312425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695" cy="2159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4620" cy="45720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235" cy="6584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378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산술연산자                                                                    - 논리연산자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 rot="0">
            <a:off x="6354445" y="2870835"/>
            <a:ext cx="4944745" cy="1393825"/>
          </a:xfrm>
          <a:prstGeom prst="rect"/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2870835"/>
            <a:ext cx="4556760" cy="152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4010" cy="5959475"/>
            </a:xfrm>
            <a:custGeom>
              <a:gdLst>
                <a:gd fmla="*/ 3574143 w 11760206" name="TX0"/>
                <a:gd fmla="*/ 72571 h 5955852" name="TY0"/>
                <a:gd fmla="*/ 11716657 w 11760206" name="TX1"/>
                <a:gd fmla="*/ 72571 h 5955852" name="TY1"/>
                <a:gd fmla="*/ 11760200 w 11760206" name="TX2"/>
                <a:gd fmla="*/ 5936343 h 5955852" name="TY2"/>
                <a:gd fmla="*/ 0 w 11760206" name="TX3"/>
                <a:gd fmla="*/ 5955846 h 5955852" name="TY3"/>
                <a:gd fmla="*/ 77107 w 11760206" name="TX4"/>
                <a:gd fmla="*/ 0 h 5955852" name="TY4"/>
                <a:gd fmla="*/ 206828 w 11760206" name="TX5"/>
                <a:gd fmla="*/ 0 h 5955852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7185" cy="316230"/>
            </a:xfrm>
            <a:custGeom>
              <a:gdLst>
                <a:gd fmla="*/ 333375 w 333381" name="TX0"/>
                <a:gd fmla="*/ 0 h 312426" name="TY0"/>
                <a:gd fmla="*/ 333375 w 333381" name="TX1"/>
                <a:gd fmla="*/ 312420 h 312426" name="TY1"/>
                <a:gd fmla="*/ 0 w 333381" name="TX2"/>
                <a:gd fmla="*/ 309563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8310" cy="2857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9310" cy="133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5565" cy="7556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3370" cy="445770"/>
            </a:xfrm>
            <a:custGeom>
              <a:gdLst>
                <a:gd fmla="*/ 0 w 289566" name="TX0"/>
                <a:gd fmla="*/ 0 h 441966" name="TY0"/>
                <a:gd fmla="*/ 5715 w 289566" name="TX1"/>
                <a:gd fmla="*/ 315754 h 441966" name="TY1"/>
                <a:gd fmla="*/ 289560 w 289566" name="TX2"/>
                <a:gd fmla="*/ 441960 h 44196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2010" cy="156210"/>
            </a:xfrm>
            <a:custGeom>
              <a:gdLst>
                <a:gd fmla="*/ 0 w 838206" name="TX0"/>
                <a:gd fmla="*/ 152400 h 152406" name="TY0"/>
                <a:gd fmla="*/ 182880 w 838206" name="TX1"/>
                <a:gd fmla="*/ 0 h 152406" name="TY1"/>
                <a:gd fmla="*/ 838200 w 838206" name="TX2"/>
                <a:gd fmla="*/ 15240 h 15240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6710" cy="316230"/>
            </a:xfrm>
            <a:custGeom>
              <a:gdLst>
                <a:gd fmla="*/ 342900 w 342906" name="TX0"/>
                <a:gd fmla="*/ 0 h 312426" name="TY0"/>
                <a:gd fmla="*/ 342900 w 342906" name="TX1"/>
                <a:gd fmla="*/ 312420 h 312426" name="TY1"/>
                <a:gd fmla="*/ 0 w 342906" name="TX2"/>
                <a:gd fmla="*/ 304800 h 312426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2330" cy="2222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5255" cy="45783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8870" cy="6591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16710"/>
            <a:ext cx="742378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71200" cy="38296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81000" y="6182360"/>
            <a:ext cx="8947785" cy="279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790" y="3260090"/>
            <a:ext cx="3458210" cy="1781810"/>
          </a:xfrm>
          <a:prstGeom prst="rect"/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 rot="0">
            <a:off x="4669155" y="3208655"/>
            <a:ext cx="3361690" cy="1785620"/>
          </a:xfrm>
          <a:prstGeom prst="rect"/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7695" y="3201670"/>
            <a:ext cx="3511550" cy="1836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46" name="잉크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 rot="0">
            <a:off x="659130" y="1633855"/>
            <a:ext cx="742251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659130" y="2189480"/>
            <a:ext cx="10869930" cy="42456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 rot="0">
            <a:off x="346075" y="6191250"/>
            <a:ext cx="8946515" cy="27813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4" descr="C:/Users/dltjs/AppData/Roaming/PolarisOffice/ETemp/19584_15531400/fImage711345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0"/>
          <a:stretch>
            <a:fillRect/>
          </a:stretch>
        </p:blipFill>
        <p:spPr>
          <a:xfrm rot="0">
            <a:off x="840105" y="3836670"/>
            <a:ext cx="2699385" cy="1182370"/>
          </a:xfrm>
          <a:prstGeom prst="rect"/>
          <a:noFill/>
        </p:spPr>
      </p:pic>
      <p:pic>
        <p:nvPicPr>
          <p:cNvPr id="51" name="그림 25" descr="C:/Users/dltjs/AppData/Roaming/PolarisOffice/ETemp/19584_15531400/fImage1590445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92675" y="3728085"/>
            <a:ext cx="6587490" cy="1401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4845" y="3278505"/>
            <a:ext cx="7639685" cy="2181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구구단만들기</a:t>
            </a:r>
            <a:endParaRPr lang="ko-KR" altLang="en-US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575" y="2195830"/>
            <a:ext cx="6715760" cy="2534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배열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29991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3790" y="3061335"/>
            <a:ext cx="4458335" cy="1134110"/>
          </a:xfrm>
          <a:prstGeom prst="rect"/>
          <a:noFill/>
        </p:spPr>
      </p:pic>
      <p:sp>
        <p:nvSpPr>
          <p:cNvPr id="34" name="도형 1"/>
          <p:cNvSpPr>
            <a:spLocks/>
          </p:cNvSpPr>
          <p:nvPr/>
        </p:nvSpPr>
        <p:spPr>
          <a:xfrm rot="0">
            <a:off x="974090" y="4599940"/>
            <a:ext cx="5053965" cy="1251585"/>
          </a:xfrm>
          <a:prstGeom prst="rect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 rot="0">
            <a:off x="2409825" y="459168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 rot="0">
            <a:off x="4244340" y="4620895"/>
            <a:ext cx="635" cy="1235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 rot="0">
            <a:off x="1318260" y="493903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 rot="0">
            <a:off x="2900680" y="4935220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 rot="0">
            <a:off x="4613275" y="5010785"/>
            <a:ext cx="89852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 rot="0">
            <a:off x="1280795" y="585025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 rot="0">
            <a:off x="2905760" y="5905500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 rot="0">
            <a:off x="4765675" y="5909945"/>
            <a:ext cx="89852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740" cy="5958205"/>
            </a:xfrm>
            <a:custGeom>
              <a:gdLst>
                <a:gd fmla="*/ 3574143 w 11760204" name="TX0"/>
                <a:gd fmla="*/ 72571 h 5955850" name="TY0"/>
                <a:gd fmla="*/ 11716657 w 11760204" name="TX1"/>
                <a:gd fmla="*/ 72571 h 5955850" name="TY1"/>
                <a:gd fmla="*/ 11760200 w 11760204" name="TX2"/>
                <a:gd fmla="*/ 5936343 h 5955850" name="TY2"/>
                <a:gd fmla="*/ 0 w 11760204" name="TX3"/>
                <a:gd fmla="*/ 5955846 h 5955850" name="TY3"/>
                <a:gd fmla="*/ 77107 w 11760204" name="TX4"/>
                <a:gd fmla="*/ 0 h 5955850" name="TY4"/>
                <a:gd fmla="*/ 206828 w 11760204" name="TX5"/>
                <a:gd fmla="*/ 0 h 5955850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915" cy="314960"/>
            </a:xfrm>
            <a:custGeom>
              <a:gdLst>
                <a:gd fmla="*/ 333375 w 333379" name="TX0"/>
                <a:gd fmla="*/ 0 h 312424" name="TY0"/>
                <a:gd fmla="*/ 333375 w 333379" name="TX1"/>
                <a:gd fmla="*/ 312420 h 312424" name="TY1"/>
                <a:gd fmla="*/ 0 w 333379" name="TX2"/>
                <a:gd fmla="*/ 309563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7040" cy="2730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8040" cy="1206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4295" cy="7429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2100" cy="444500"/>
            </a:xfrm>
            <a:custGeom>
              <a:gdLst>
                <a:gd fmla="*/ 0 w 289564" name="TX0"/>
                <a:gd fmla="*/ 0 h 441964" name="TY0"/>
                <a:gd fmla="*/ 5715 w 289564" name="TX1"/>
                <a:gd fmla="*/ 315754 h 441964" name="TY1"/>
                <a:gd fmla="*/ 289560 w 289564" name="TX2"/>
                <a:gd fmla="*/ 441960 h 44196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740" cy="154940"/>
            </a:xfrm>
            <a:custGeom>
              <a:gdLst>
                <a:gd fmla="*/ 0 w 838204" name="TX0"/>
                <a:gd fmla="*/ 152400 h 152404" name="TY0"/>
                <a:gd fmla="*/ 182880 w 838204" name="TX1"/>
                <a:gd fmla="*/ 0 h 152404" name="TY1"/>
                <a:gd fmla="*/ 838200 w 838204" name="TX2"/>
                <a:gd fmla="*/ 15240 h 15240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5440" cy="314960"/>
            </a:xfrm>
            <a:custGeom>
              <a:gdLst>
                <a:gd fmla="*/ 342900 w 342904" name="TX0"/>
                <a:gd fmla="*/ 0 h 312424" name="TY0"/>
                <a:gd fmla="*/ 342900 w 342904" name="TX1"/>
                <a:gd fmla="*/ 312420 h 312424" name="TY1"/>
                <a:gd fmla="*/ 0 w 342904" name="TX2"/>
                <a:gd fmla="*/ 304800 h 312424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1060" cy="2095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985" cy="4565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7600" cy="6578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25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93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17" descr="C:/Users/dltjs/AppData/Roaming/PolarisOffice/ETemp/18936_15923032/fImage1855865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0" y="2900680"/>
            <a:ext cx="7011035" cy="2400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878455"/>
            <a:ext cx="10869295" cy="15989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 rot="0">
            <a:off x="9538970" y="1216660"/>
            <a:ext cx="1970405" cy="2064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895" y="1418590"/>
            <a:ext cx="8979535" cy="45224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u="sng" b="1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u="sng" b="1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23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kern="1200" i="0" b="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u="sng" b="1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 u="sng" b="1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u="sng" b="1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u="sng" b="1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u="sng" b="1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u="sng" b="1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u="sng" b="1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4780" y="69215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3835" y="638365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715" cy="45529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330" cy="65659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719195"/>
            <a:ext cx="2648585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45415" y="684530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34470" y="6376035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6405" cy="2667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7405" cy="1143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3660" cy="7366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1465" cy="443865"/>
            </a:xfrm>
            <a:custGeom>
              <a:gdLst>
                <a:gd fmla="*/ 0 w 289563" name="TX0"/>
                <a:gd fmla="*/ 0 h 441963" name="TY0"/>
                <a:gd fmla="*/ 5715 w 289563" name="TX1"/>
                <a:gd fmla="*/ 315754 h 441963" name="TY1"/>
                <a:gd fmla="*/ 289560 w 289563" name="TX2"/>
                <a:gd fmla="*/ 441960 h 44196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40105" cy="154305"/>
            </a:xfrm>
            <a:custGeom>
              <a:gdLst>
                <a:gd fmla="*/ 0 w 838203" name="TX0"/>
                <a:gd fmla="*/ 152400 h 152403" name="TY0"/>
                <a:gd fmla="*/ 182880 w 838203" name="TX1"/>
                <a:gd fmla="*/ 0 h 152403" name="TY1"/>
                <a:gd fmla="*/ 838200 w 838203" name="TX2"/>
                <a:gd fmla="*/ 15240 h 15240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4805" cy="314325"/>
            </a:xfrm>
            <a:custGeom>
              <a:gdLst>
                <a:gd fmla="*/ 342900 w 342903" name="TX0"/>
                <a:gd fmla="*/ 0 h 312423" name="TY0"/>
                <a:gd fmla="*/ 342900 w 342903" name="TX1"/>
                <a:gd fmla="*/ 312420 h 312423" name="TY1"/>
                <a:gd fmla="*/ 0 w 342903" name="TX2"/>
                <a:gd fmla="*/ 304800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60425" cy="2032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3350" cy="45593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6965" cy="657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633855"/>
            <a:ext cx="742188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189480"/>
            <a:ext cx="10869295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800" i="0" b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i="0" b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346075" y="6191250"/>
            <a:ext cx="894588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2809875"/>
            <a:ext cx="61061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