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4" r:id="rId2"/>
    <p:sldMasterId id="2147485125" r:id="rId3"/>
    <p:sldMasterId id="2147485126" r:id="rId4"/>
    <p:sldMasterId id="2147485128" r:id="rId5"/>
  </p:sldMasterIdLst>
  <p:sldIdLst>
    <p:sldId id="331" r:id="rId6"/>
    <p:sldId id="322" r:id="rId7"/>
    <p:sldId id="321" r:id="rId8"/>
    <p:sldId id="329" r:id="rId9"/>
    <p:sldId id="330" r:id="rId10"/>
    <p:sldId id="257" r:id="rId11"/>
    <p:sldId id="260" r:id="rId12"/>
    <p:sldId id="258" r:id="rId13"/>
    <p:sldId id="261" r:id="rId14"/>
    <p:sldId id="328" r:id="rId15"/>
    <p:sldId id="326" r:id="rId16"/>
    <p:sldId id="265" r:id="rId17"/>
    <p:sldId id="264" r:id="rId18"/>
    <p:sldId id="369" r:id="rId19"/>
    <p:sldId id="266" r:id="rId20"/>
    <p:sldId id="268" r:id="rId21"/>
    <p:sldId id="267" r:id="rId22"/>
    <p:sldId id="270" r:id="rId23"/>
    <p:sldId id="271" r:id="rId24"/>
    <p:sldId id="272" r:id="rId25"/>
    <p:sldId id="273" r:id="rId26"/>
    <p:sldId id="277" r:id="rId27"/>
    <p:sldId id="276" r:id="rId28"/>
    <p:sldId id="278" r:id="rId29"/>
    <p:sldId id="333" r:id="rId30"/>
    <p:sldId id="334" r:id="rId31"/>
    <p:sldId id="375" r:id="rId32"/>
    <p:sldId id="281" r:id="rId33"/>
    <p:sldId id="282" r:id="rId34"/>
    <p:sldId id="275" r:id="rId35"/>
    <p:sldId id="397" r:id="rId36"/>
    <p:sldId id="394" r:id="rId37"/>
    <p:sldId id="395" r:id="rId38"/>
    <p:sldId id="332" r:id="rId39"/>
    <p:sldId id="372" r:id="rId40"/>
    <p:sldId id="283" r:id="rId41"/>
    <p:sldId id="284" r:id="rId42"/>
    <p:sldId id="285" r:id="rId43"/>
    <p:sldId id="286" r:id="rId44"/>
    <p:sldId id="287" r:id="rId45"/>
    <p:sldId id="373" r:id="rId46"/>
    <p:sldId id="387" r:id="rId47"/>
    <p:sldId id="400" r:id="rId48"/>
    <p:sldId id="401" r:id="rId49"/>
    <p:sldId id="370" r:id="rId50"/>
    <p:sldId id="336" r:id="rId51"/>
    <p:sldId id="335" r:id="rId52"/>
    <p:sldId id="339" r:id="rId53"/>
    <p:sldId id="340" r:id="rId54"/>
    <p:sldId id="393" r:id="rId55"/>
    <p:sldId id="399" r:id="rId56"/>
    <p:sldId id="378" r:id="rId57"/>
    <p:sldId id="342" r:id="rId58"/>
    <p:sldId id="343" r:id="rId59"/>
    <p:sldId id="344" r:id="rId60"/>
    <p:sldId id="351" r:id="rId61"/>
    <p:sldId id="379" r:id="rId62"/>
    <p:sldId id="345" r:id="rId63"/>
    <p:sldId id="346" r:id="rId64"/>
    <p:sldId id="347" r:id="rId65"/>
    <p:sldId id="350" r:id="rId66"/>
    <p:sldId id="380" r:id="rId67"/>
    <p:sldId id="349" r:id="rId68"/>
    <p:sldId id="374" r:id="rId69"/>
    <p:sldId id="381" r:id="rId70"/>
    <p:sldId id="352" r:id="rId71"/>
    <p:sldId id="353" r:id="rId72"/>
    <p:sldId id="354" r:id="rId73"/>
    <p:sldId id="390" r:id="rId74"/>
    <p:sldId id="389" r:id="rId75"/>
    <p:sldId id="355" r:id="rId76"/>
    <p:sldId id="388" r:id="rId77"/>
    <p:sldId id="382" r:id="rId78"/>
    <p:sldId id="356" r:id="rId79"/>
    <p:sldId id="357" r:id="rId80"/>
    <p:sldId id="358" r:id="rId81"/>
    <p:sldId id="371" r:id="rId82"/>
    <p:sldId id="391" r:id="rId83"/>
    <p:sldId id="392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7"/>
            <p14:sldId id="394"/>
            <p14:sldId id="395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400"/>
            <p14:sldId id="401"/>
            <p14:sldId id="370"/>
            <p14:sldId id="336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99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40.xml><?xml version="1.0" encoding="utf-8"?>
<inkml:ink xmlns:inkml="http://www.w3.org/2003/InkML">
  <inkml:definitions/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1.png"/><Relationship Id="rId2" Type="http://schemas.openxmlformats.org/officeDocument/2006/relationships/customXml" Target="../ink/ink18.xml"/><Relationship Id="rId16" Type="http://schemas.openxmlformats.org/officeDocument/2006/relationships/image" Target="../media/fImage44453554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7" Type="http://schemas.openxmlformats.org/officeDocument/2006/relationships/image" Target="../media/fImage444558239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fImage444604460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fImage44462629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6709895.emf"/></Relationships>
</file>

<file path=ppt/slides/_rels/slide2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4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fImage4446925447.emf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fImage444648153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7875667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4.png"/><Relationship Id="rId2" Type="http://schemas.openxmlformats.org/officeDocument/2006/relationships/customXml" Target="../ink/ink3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76547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image" Target="../media/fImage4449841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5356101846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878989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188703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fImage44410394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6.xml"/><Relationship Id="rId9" Type="http://schemas.openxmlformats.org/officeDocument/2006/relationships/image" Target="../media/fImage44411508467.emf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17" Type="http://schemas.openxmlformats.org/officeDocument/2006/relationships/image" Target="../media/image3.png"/><Relationship Id="rId2" Type="http://schemas.openxmlformats.org/officeDocument/2006/relationships/customXml" Target="../ink/ink3.xml"/><Relationship Id="rId16" Type="http://schemas.openxmlformats.org/officeDocument/2006/relationships/image" Target="../media/fImage4441226334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62361246500.emf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image" Target="../media/fImage4441505724.emf"/><Relationship Id="rId3" Type="http://schemas.openxmlformats.org/officeDocument/2006/relationships/customXml" Target="../ink/ink39.xml"/><Relationship Id="rId25" Type="http://schemas.openxmlformats.org/officeDocument/2006/relationships/customXml" Target="../ink/ink4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fImage1716149916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276334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3.xml"/><Relationship Id="rId21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customXml" Target="../ink/ink42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46.xml"/><Relationship Id="rId15" Type="http://schemas.openxmlformats.org/officeDocument/2006/relationships/image" Target="../media/fImage44410324664.emf"/><Relationship Id="rId19" Type="http://schemas.openxmlformats.org/officeDocument/2006/relationships/image" Target="../media/fImage195610355141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fImage44410607711.emf"/></Relationships>
</file>

<file path=ppt/slides/_rels/slide55.xml.rels><?xml version="1.0" encoding="UTF-8" standalone="yes"?>
<Relationships xmlns="http://schemas.openxmlformats.org/package/2006/relationships"><Relationship Id="rId18" Type="http://schemas.openxmlformats.org/officeDocument/2006/relationships/image" Target="../media/fImage123610876868.emf"/><Relationship Id="rId17" Type="http://schemas.openxmlformats.org/officeDocument/2006/relationships/customXml" Target="../ink/ink46.xml"/><Relationship Id="rId2" Type="http://schemas.openxmlformats.org/officeDocument/2006/relationships/customXml" Target="../ink/ink4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6.xml"/><Relationship Id="rId15" Type="http://schemas.openxmlformats.org/officeDocument/2006/relationships/image" Target="../media/image52.png"/><Relationship Id="rId19" Type="http://schemas.openxmlformats.org/officeDocument/2006/relationships/image" Target="../media/image53.png"/><Relationship Id="rId14" Type="http://schemas.openxmlformats.org/officeDocument/2006/relationships/image" Target="../media/fImage4441084825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fImage44411105547.emf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5" Type="http://schemas.openxmlformats.org/officeDocument/2006/relationships/image" Target="../media/image59.png"/><Relationship Id="rId2" Type="http://schemas.openxmlformats.org/officeDocument/2006/relationships/customXml" Target="../ink/ink48.xml"/><Relationship Id="rId29" Type="http://schemas.openxmlformats.org/officeDocument/2006/relationships/image" Target="../media/fImage67611412757.emf"/><Relationship Id="rId1" Type="http://schemas.openxmlformats.org/officeDocument/2006/relationships/slideLayout" Target="../slideLayouts/slideLayout46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customXml" Target="../ink/ink50.xml"/><Relationship Id="rId31" Type="http://schemas.openxmlformats.org/officeDocument/2006/relationships/image" Target="../media/fImage476114237.emf"/><Relationship Id="rId22" Type="http://schemas.openxmlformats.org/officeDocument/2006/relationships/image" Target="../media/fImage44411357644.emf"/><Relationship Id="rId27" Type="http://schemas.openxmlformats.org/officeDocument/2006/relationships/image" Target="../media/fImage71611402662.emf"/><Relationship Id="rId30" Type="http://schemas.openxmlformats.org/officeDocument/2006/relationships/customXml" Target="../ink/ink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fImage4441164285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38.png"/><Relationship Id="rId10" Type="http://schemas.openxmlformats.org/officeDocument/2006/relationships/image" Target="../media/fImage4441210872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9699741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280778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46.xml"/><Relationship Id="rId9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6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272316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913035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68106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502648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407446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733805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975890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4216729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4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178756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4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391840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fImage6362381478.emf"/><Relationship Id="rId176" Type="http://schemas.openxmlformats.org/officeDocument/2006/relationships/customXml" Target="../ink/ink8.xml"/><Relationship Id="rId184" Type="http://schemas.openxmlformats.org/officeDocument/2006/relationships/customXml" Target="../ink/ink12.xml"/><Relationship Id="rId189" Type="http://schemas.openxmlformats.org/officeDocument/2006/relationships/image" Target="../media/fImage956247491.emf"/><Relationship Id="rId192" Type="http://schemas.openxmlformats.org/officeDocument/2006/relationships/customXml" Target="../ink/ink16.xml"/><Relationship Id="rId3" Type="http://schemas.openxmlformats.org/officeDocument/2006/relationships/customXml" Target="../ink/ink5.xml"/><Relationship Id="rId175" Type="http://schemas.openxmlformats.org/officeDocument/2006/relationships/image" Target="../media/fImage9962406962.emf"/><Relationship Id="rId188" Type="http://schemas.openxmlformats.org/officeDocument/2006/relationships/customXml" Target="../ink/ink14.xml"/><Relationship Id="rId183" Type="http://schemas.openxmlformats.org/officeDocument/2006/relationships/image" Target="../media/fImage17162443281.emf"/><Relationship Id="rId191" Type="http://schemas.openxmlformats.org/officeDocument/2006/relationships/image" Target="../media/fImage4762482995.emf"/><Relationship Id="rId2" Type="http://schemas.openxmlformats.org/officeDocument/2006/relationships/image" Target="../media/image5.png"/><Relationship Id="rId174" Type="http://schemas.openxmlformats.org/officeDocument/2006/relationships/customXml" Target="../ink/ink7.xml"/><Relationship Id="rId179" Type="http://schemas.openxmlformats.org/officeDocument/2006/relationships/image" Target="../media/fImage8362425705.emf"/><Relationship Id="rId182" Type="http://schemas.openxmlformats.org/officeDocument/2006/relationships/customXml" Target="../ink/ink11.xml"/><Relationship Id="rId187" Type="http://schemas.openxmlformats.org/officeDocument/2006/relationships/image" Target="../media/fImage8762469961.emf"/><Relationship Id="rId195" Type="http://schemas.openxmlformats.org/officeDocument/2006/relationships/image" Target="../media/fImage4762504827.emf"/><Relationship Id="rId1" Type="http://schemas.openxmlformats.org/officeDocument/2006/relationships/slideLayout" Target="../slideLayouts/slideLayout2.xml"/><Relationship Id="rId178" Type="http://schemas.openxmlformats.org/officeDocument/2006/relationships/customXml" Target="../ink/ink9.xml"/><Relationship Id="rId190" Type="http://schemas.openxmlformats.org/officeDocument/2006/relationships/customXml" Target="../ink/ink15.xml"/><Relationship Id="rId173" Type="http://schemas.openxmlformats.org/officeDocument/2006/relationships/image" Target="../media/fImage4762399358.emf"/><Relationship Id="rId181" Type="http://schemas.openxmlformats.org/officeDocument/2006/relationships/image" Target="../media/fImage17562438145.emf"/><Relationship Id="rId186" Type="http://schemas.openxmlformats.org/officeDocument/2006/relationships/customXml" Target="../ink/ink13.xml"/><Relationship Id="rId194" Type="http://schemas.openxmlformats.org/officeDocument/2006/relationships/customXml" Target="../ink/ink17.xml"/><Relationship Id="rId177" Type="http://schemas.openxmlformats.org/officeDocument/2006/relationships/image" Target="../media/fImage10762414464.emf"/><Relationship Id="rId185" Type="http://schemas.openxmlformats.org/officeDocument/2006/relationships/image" Target="../media/fImage4762456827.emf"/><Relationship Id="rId172" Type="http://schemas.openxmlformats.org/officeDocument/2006/relationships/customXml" Target="../ink/ink6.xml"/><Relationship Id="rId180" Type="http://schemas.openxmlformats.org/officeDocument/2006/relationships/customXml" Target="../ink/ink10.xml"/><Relationship Id="rId193" Type="http://schemas.openxmlformats.org/officeDocument/2006/relationships/image" Target="../media/fImage47624919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경로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상대경로</a:t>
            </a:r>
            <a:endParaRPr lang="en-US" altLang="ko-KR" b="1" dirty="0"/>
          </a:p>
          <a:p>
            <a:r>
              <a:rPr lang="en-US" altLang="ko-KR" b="1" dirty="0" smtClean="0"/>
              <a:t>/</a:t>
            </a:r>
            <a:r>
              <a:rPr lang="ko-KR" altLang="en-US" dirty="0"/>
              <a:t>  </a:t>
            </a:r>
            <a:r>
              <a:rPr lang="en-US" altLang="ko-KR" dirty="0"/>
              <a:t>: ~</a:t>
            </a:r>
            <a:r>
              <a:rPr lang="ko-KR" altLang="en-US" dirty="0"/>
              <a:t>에 있는</a:t>
            </a:r>
          </a:p>
          <a:p>
            <a:r>
              <a:rPr lang="en-US" altLang="ko-KR" b="1" dirty="0"/>
              <a:t>. 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이미지를 표시할 </a:t>
            </a:r>
            <a:r>
              <a:rPr lang="en-US" altLang="ko-KR" dirty="0"/>
              <a:t>HTML </a:t>
            </a:r>
            <a:r>
              <a:rPr lang="ko-KR" altLang="en-US" dirty="0"/>
              <a:t>문서의 위치</a:t>
            </a:r>
          </a:p>
          <a:p>
            <a:r>
              <a:rPr lang="en-US" altLang="ko-KR" b="1" dirty="0"/>
              <a:t>..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상위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9073"/>
              </p:ext>
            </p:extLst>
          </p:nvPr>
        </p:nvGraphicFramePr>
        <p:xfrm>
          <a:off x="658495" y="4419898"/>
          <a:ext cx="10515600" cy="388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659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="https://image.beansdrawer.com/short-hair/mackerel/n00-08.jpg"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4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86702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label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폼의 양식에 이름 붙이는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&lt;form&gt;</a:t>
            </a:r>
            <a:br>
              <a:rPr lang="en-US" altLang="ko-KR" dirty="0"/>
            </a:br>
            <a:r>
              <a:rPr lang="en-US" altLang="ko-KR" dirty="0"/>
              <a:t>  &lt;label for="</a:t>
            </a:r>
            <a:r>
              <a:rPr lang="en-US" altLang="ko-KR" dirty="0" err="1"/>
              <a:t>fname</a:t>
            </a:r>
            <a:r>
              <a:rPr lang="en-US" altLang="ko-KR" dirty="0"/>
              <a:t>"&gt;First name:&lt;/label&gt;&lt;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&lt;input type="text" id="</a:t>
            </a:r>
            <a:r>
              <a:rPr lang="en-US" altLang="ko-KR" dirty="0" err="1"/>
              <a:t>fname</a:t>
            </a:r>
            <a:r>
              <a:rPr lang="en-US" altLang="ko-KR" dirty="0"/>
              <a:t>" name="</a:t>
            </a:r>
            <a:r>
              <a:rPr lang="en-US" altLang="ko-KR" dirty="0" err="1"/>
              <a:t>fname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&lt;label for="</a:t>
            </a:r>
            <a:r>
              <a:rPr lang="en-US" altLang="ko-KR" dirty="0" err="1"/>
              <a:t>lname</a:t>
            </a:r>
            <a:r>
              <a:rPr lang="en-US" altLang="ko-KR" dirty="0"/>
              <a:t>"&gt;Last name:&lt;/label&gt;&lt;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&lt;input type="text" id="</a:t>
            </a:r>
            <a:r>
              <a:rPr lang="en-US" altLang="ko-KR" dirty="0" err="1"/>
              <a:t>lname</a:t>
            </a:r>
            <a:r>
              <a:rPr lang="en-US" altLang="ko-KR" dirty="0"/>
              <a:t>" name="</a:t>
            </a:r>
            <a:r>
              <a:rPr lang="en-US" altLang="ko-KR" dirty="0" err="1"/>
              <a:t>lname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&lt;/form&gt;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1912" y="685800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Input </a:t>
            </a:r>
            <a:r>
              <a:rPr lang="ko-KR" altLang="en-US" sz="2400" dirty="0" smtClean="0"/>
              <a:t>속성 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ame :</a:t>
            </a:r>
            <a:r>
              <a:rPr lang="ko-KR" altLang="en-US" b="1" dirty="0"/>
              <a:t> 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요소의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서버로 전달되는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임의 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 : </a:t>
            </a:r>
            <a:r>
              <a:rPr lang="ko-KR" altLang="en-US" dirty="0"/>
              <a:t>초기 글자를 미리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 </a:t>
            </a:r>
            <a:r>
              <a:rPr lang="ko-KR" altLang="en-US" dirty="0"/>
              <a:t>단점은 </a:t>
            </a:r>
            <a:r>
              <a:rPr lang="ko-KR" altLang="en-US" dirty="0" err="1"/>
              <a:t>초깃값을</a:t>
            </a:r>
            <a:r>
              <a:rPr lang="ko-KR" altLang="en-US" dirty="0"/>
              <a:t> 사용자가 지우고 </a:t>
            </a:r>
            <a:r>
              <a:rPr lang="ko-KR" altLang="en-US" dirty="0" smtClean="0"/>
              <a:t>입력해야 함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&lt;input type=“text” </a:t>
            </a:r>
            <a:r>
              <a:rPr lang="en-US" altLang="ko-KR" dirty="0">
                <a:solidFill>
                  <a:srgbClr val="FF0000"/>
                </a:solidFill>
              </a:rPr>
              <a:t>name="</a:t>
            </a:r>
            <a:r>
              <a:rPr lang="en-US" altLang="ko-KR" dirty="0" err="1" smtClean="0">
                <a:solidFill>
                  <a:srgbClr val="FF0000"/>
                </a:solidFill>
              </a:rPr>
              <a:t>firstname</a:t>
            </a:r>
            <a:r>
              <a:rPr lang="en-US" altLang="ko-KR" dirty="0" smtClean="0">
                <a:solidFill>
                  <a:srgbClr val="FF0000"/>
                </a:solidFill>
              </a:rPr>
              <a:t>“ value=“John”&gt;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426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섹션(부분, 구역, 영역) 들을 그룹화 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문서내에서 그룹화해서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0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※ 논리적인 관계가 없는 요소들을 그룹화 할 경우에는 div를 사용</a:t>
                      </a: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텍스트 상자 3"/>
          <p:cNvSpPr txBox="1">
            <a:spLocks/>
          </p:cNvSpPr>
          <p:nvPr/>
        </p:nvSpPr>
        <p:spPr>
          <a:xfrm>
            <a:off x="7721600" y="6097270"/>
            <a:ext cx="3938905" cy="3702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1" indent="0" algn="l" latinLnBrk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section은 영역을 감싸거나 구분할 때,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lvl="1" indent="0" algn="l" latinLnBrk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article은 영역을 나누지만 언제든 그 영역이 다른 페이지나 영역에 가져다 쓸 수 있는 것)</a:t>
            </a:r>
            <a:endParaRPr lang="ko-KR" altLang="en-US"/>
          </a:p>
        </p:txBody>
      </p:sp>
      <p:sp>
        <p:nvSpPr>
          <p:cNvPr id="30" name="도형 4"/>
          <p:cNvSpPr>
            <a:spLocks/>
          </p:cNvSpPr>
          <p:nvPr/>
        </p:nvSpPr>
        <p:spPr>
          <a:xfrm>
            <a:off x="7832090" y="3978910"/>
            <a:ext cx="2207895" cy="135191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7"/>
          <p:cNvCxnSpPr/>
          <p:nvPr/>
        </p:nvCxnSpPr>
        <p:spPr>
          <a:xfrm flipH="1">
            <a:off x="7756525" y="5305425"/>
            <a:ext cx="67945" cy="78930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>
            <a:off x="624840" y="3282315"/>
            <a:ext cx="3342005" cy="161226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14"/>
          <p:cNvGrpSpPr/>
          <p:nvPr/>
        </p:nvGrpSpPr>
        <p:grpSpPr>
          <a:xfrm>
            <a:off x="725805" y="2099310"/>
            <a:ext cx="9620885" cy="3691255"/>
            <a:chOff x="725805" y="2099310"/>
            <a:chExt cx="9620885" cy="3691255"/>
          </a:xfrm>
        </p:grpSpPr>
        <p:sp>
          <p:nvSpPr>
            <p:cNvPr id="25" name="텍스트 상자 13"/>
            <p:cNvSpPr txBox="1">
              <a:spLocks/>
            </p:cNvSpPr>
            <p:nvPr/>
          </p:nvSpPr>
          <p:spPr>
            <a:xfrm>
              <a:off x="725805" y="2099310"/>
              <a:ext cx="3765550" cy="36912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폰트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font-size: 15px; 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font-weight: 300; 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color: #000;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line-height: 5px;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배경색 / 이미지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background:  #000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backbround: url(”이미지 경로”)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너비/높이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width: 150px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height: 150px;</a:t>
              </a:r>
              <a:endParaRPr lang="ko-KR" altLang="en-US"/>
            </a:p>
          </p:txBody>
        </p:sp>
        <p:sp>
          <p:nvSpPr>
            <p:cNvPr id="29" name="텍스트 상자 9"/>
            <p:cNvSpPr txBox="1">
              <a:spLocks/>
            </p:cNvSpPr>
            <p:nvPr/>
          </p:nvSpPr>
          <p:spPr>
            <a:xfrm>
              <a:off x="6581140" y="2171065"/>
              <a:ext cx="3765550" cy="9226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여백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0">
                  <a:latin typeface="맑은 고딕" charset="0"/>
                  <a:ea typeface="맑은 고딕" charset="0"/>
                </a:rPr>
                <a:t>Padding: 15px;</a:t>
              </a:r>
              <a:r>
                <a:rPr sz="1800" b="1">
                  <a:latin typeface="맑은 고딕" charset="0"/>
                  <a:ea typeface="맑은 고딕" charset="0"/>
                </a:rPr>
                <a:t> (내부여백)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0">
                  <a:latin typeface="맑은 고딕" charset="0"/>
                  <a:ea typeface="맑은 고딕" charset="0"/>
                </a:rPr>
                <a:t>Margin: 15px;</a:t>
              </a:r>
              <a:r>
                <a:rPr sz="1800" b="1">
                  <a:latin typeface="맑은 고딕" charset="0"/>
                  <a:ea typeface="맑은 고딕" charset="0"/>
                </a:rPr>
                <a:t> (외부여백)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텍스트 상자 11"/>
          <p:cNvSpPr txBox="1">
            <a:spLocks/>
          </p:cNvSpPr>
          <p:nvPr/>
        </p:nvSpPr>
        <p:spPr>
          <a:xfrm>
            <a:off x="3050540" y="1612900"/>
            <a:ext cx="51511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부트스트랩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25374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b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32759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78</Pages>
  <Words>3779</Words>
  <Characters>0</Characters>
  <Application>Microsoft Office PowerPoint</Application>
  <DocSecurity>0</DocSecurity>
  <PresentationFormat>와이드스크린</PresentationFormat>
  <Lines>0</Lines>
  <Paragraphs>641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79</vt:i4>
      </vt:variant>
    </vt:vector>
  </HeadingPairs>
  <TitlesOfParts>
    <vt:vector size="91" baseType="lpstr">
      <vt:lpstr>Noto Sans</vt:lpstr>
      <vt:lpstr>Noto Serif KR</vt:lpstr>
      <vt:lpstr>notokr</vt:lpstr>
      <vt:lpstr>Malgun Gothic</vt:lpstr>
      <vt:lpstr>Malgun Gothic</vt:lpstr>
      <vt:lpstr>Arial</vt:lpstr>
      <vt:lpstr>Consolas</vt:lpstr>
      <vt:lpstr>30_Office 테마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23</cp:revision>
  <dcterms:modified xsi:type="dcterms:W3CDTF">2022-04-07T01:48:14Z</dcterms:modified>
  <cp:version>9.104.121.46349</cp:version>
</cp:coreProperties>
</file>