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913" r:id="rId2"/>
    <p:sldId id="940" r:id="rId3"/>
    <p:sldId id="934" r:id="rId4"/>
    <p:sldId id="942" r:id="rId5"/>
    <p:sldId id="915" r:id="rId6"/>
    <p:sldId id="944" r:id="rId7"/>
    <p:sldId id="945" r:id="rId8"/>
    <p:sldId id="936" r:id="rId9"/>
    <p:sldId id="951" r:id="rId10"/>
    <p:sldId id="947" r:id="rId11"/>
    <p:sldId id="938" r:id="rId12"/>
    <p:sldId id="946" r:id="rId13"/>
    <p:sldId id="948" r:id="rId14"/>
    <p:sldId id="939" r:id="rId15"/>
    <p:sldId id="949" r:id="rId16"/>
    <p:sldId id="950" r:id="rId17"/>
    <p:sldId id="953" r:id="rId18"/>
    <p:sldId id="955" r:id="rId19"/>
    <p:sldId id="956" r:id="rId20"/>
    <p:sldId id="952" r:id="rId21"/>
    <p:sldId id="954" r:id="rId22"/>
    <p:sldId id="957" r:id="rId23"/>
    <p:sldId id="941" r:id="rId24"/>
    <p:sldId id="935" r:id="rId2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3366FF"/>
    <a:srgbClr val="0066FF"/>
    <a:srgbClr val="0000FF"/>
    <a:srgbClr val="000066"/>
    <a:srgbClr val="000099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82" d="100"/>
          <a:sy n="82" d="100"/>
        </p:scale>
        <p:origin x="108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50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616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events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메소드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976" y="1269403"/>
            <a:ext cx="8618239" cy="4991548"/>
          </a:xfrm>
        </p:spPr>
        <p:txBody>
          <a:bodyPr/>
          <a:lstStyle/>
          <a:p>
            <a:r>
              <a:rPr lang="en-US" altLang="ko-KR" sz="2800" b="1" dirty="0" smtClean="0"/>
              <a:t> event.preventDefault()</a:t>
            </a:r>
          </a:p>
          <a:p>
            <a:pPr>
              <a:buFontTx/>
              <a:buChar char="-"/>
            </a:pPr>
            <a:r>
              <a:rPr lang="ko-KR" altLang="en-US" sz="2800" dirty="0" smtClean="0"/>
              <a:t>요소의 </a:t>
            </a:r>
            <a:r>
              <a:rPr lang="ko-KR" altLang="en-US" sz="2800" dirty="0"/>
              <a:t>기본 작업이 발생하지 않도록 함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pPr>
              <a:buFontTx/>
              <a:buChar char="-"/>
            </a:pPr>
            <a:r>
              <a:rPr lang="ko-KR" altLang="en-US" sz="2800" dirty="0" smtClean="0"/>
              <a:t>예</a:t>
            </a:r>
            <a:r>
              <a:rPr lang="en-US" altLang="ko-KR" sz="2800" dirty="0"/>
              <a:t>) </a:t>
            </a:r>
            <a:r>
              <a:rPr lang="ko-KR" altLang="en-US" sz="2800" dirty="0"/>
              <a:t>제출 버튼이 양식을 제출하지 </a:t>
            </a:r>
            <a:r>
              <a:rPr lang="ko-KR" altLang="en-US" sz="2800" dirty="0" smtClean="0"/>
              <a:t>못하도록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 smtClean="0"/>
              <a:t>링크가 </a:t>
            </a:r>
            <a:r>
              <a:rPr lang="en-US" altLang="ko-KR" sz="2800" dirty="0" smtClean="0"/>
              <a:t>URL</a:t>
            </a:r>
            <a:r>
              <a:rPr lang="ko-KR" altLang="en-US" sz="2800" dirty="0" smtClean="0"/>
              <a:t>을 </a:t>
            </a:r>
            <a:r>
              <a:rPr lang="ko-KR" altLang="en-US" sz="2800" dirty="0"/>
              <a:t>따르지 </a:t>
            </a:r>
            <a:r>
              <a:rPr lang="ko-KR" altLang="en-US" sz="2800" dirty="0" smtClean="0"/>
              <a:t>못하도록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644768" y="4912797"/>
            <a:ext cx="7713785" cy="13481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$(“</a:t>
            </a:r>
            <a:r>
              <a:rPr lang="en-US" altLang="ko-KR" sz="2400" dirty="0" smtClean="0"/>
              <a:t>a”).click(function(event) {</a:t>
            </a:r>
          </a:p>
          <a:p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return false;</a:t>
            </a:r>
          </a:p>
          <a:p>
            <a:r>
              <a:rPr lang="en-US" altLang="ko-KR" sz="2400" dirty="0" smtClean="0"/>
              <a:t>	});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44769" y="3397587"/>
            <a:ext cx="7713785" cy="1302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$(“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”).click(function(event) {</a:t>
            </a:r>
          </a:p>
          <a:p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event.preventDefault();</a:t>
            </a:r>
          </a:p>
          <a:p>
            <a:r>
              <a:rPr lang="en-US" altLang="ko-KR" sz="2400" dirty="0" smtClean="0"/>
              <a:t>	});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411297" y="4113428"/>
            <a:ext cx="2474918" cy="1783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태그를 클릭해도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링크 페이지로 이동하지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675147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031430"/>
          </a:xfrm>
        </p:spPr>
        <p:txBody>
          <a:bodyPr/>
          <a:lstStyle/>
          <a:p>
            <a:r>
              <a:rPr lang="ko-KR" altLang="en-US" sz="2400" dirty="0" smtClean="0"/>
              <a:t> </a:t>
            </a:r>
            <a:r>
              <a:rPr lang="ko-KR" altLang="en-US" sz="2800" dirty="0" smtClean="0"/>
              <a:t>이벤트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기본 처리 금지</a:t>
            </a:r>
            <a:endParaRPr lang="en-US" altLang="ko-KR" sz="28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&lt;script&gt;</a:t>
            </a:r>
          </a:p>
          <a:p>
            <a:pPr marL="0" indent="0">
              <a:buNone/>
            </a:pPr>
            <a:r>
              <a:rPr lang="en-US" altLang="ko-KR" sz="2400" dirty="0" smtClean="0"/>
              <a:t>  a</a:t>
            </a:r>
            <a:r>
              <a:rPr lang="ko-KR" altLang="en-US" sz="2400" dirty="0" smtClean="0"/>
              <a:t>태그 클릭 시</a:t>
            </a:r>
            <a:r>
              <a:rPr lang="en-US" altLang="ko-KR" sz="2400" dirty="0" smtClean="0"/>
              <a:t> prompt</a:t>
            </a:r>
            <a:r>
              <a:rPr lang="ko-KR" altLang="en-US" sz="2400" dirty="0" smtClean="0"/>
              <a:t>로 나이를 입력 받아</a:t>
            </a:r>
            <a:r>
              <a:rPr lang="en-US" altLang="ko-KR" sz="2400" dirty="0" smtClean="0"/>
              <a:t>, 15</a:t>
            </a:r>
            <a:r>
              <a:rPr lang="ko-KR" altLang="en-US" sz="2400" dirty="0" smtClean="0"/>
              <a:t>미만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 smtClean="0"/>
              <a:t>이면 페이지 이동 금지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&lt;/script&gt;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en-US" altLang="ko-KR" sz="2400" dirty="0"/>
              <a:t>body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en-US" altLang="ko-KR" sz="2400" dirty="0" smtClean="0"/>
              <a:t>  &lt;p&gt;&lt;a </a:t>
            </a:r>
            <a:r>
              <a:rPr lang="en-US" altLang="ko-KR" sz="2400" dirty="0"/>
              <a:t>id="link" </a:t>
            </a:r>
            <a:r>
              <a:rPr lang="en-US" altLang="ko-KR" sz="2400" dirty="0" err="1"/>
              <a:t>href</a:t>
            </a:r>
            <a:r>
              <a:rPr lang="en-US" altLang="ko-KR" sz="2400" dirty="0"/>
              <a:t>="http://www.naver.com"&gt;</a:t>
            </a:r>
            <a:r>
              <a:rPr lang="ko-KR" altLang="en-US" sz="2400" dirty="0" smtClean="0"/>
              <a:t>네이버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&lt;/</a:t>
            </a:r>
            <a:r>
              <a:rPr lang="en-US" altLang="ko-KR" sz="2400" dirty="0"/>
              <a:t>a&gt;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이동</a:t>
            </a:r>
            <a:r>
              <a:rPr lang="en-US" altLang="ko-KR" sz="2400" dirty="0" smtClean="0"/>
              <a:t>&lt;/</a:t>
            </a:r>
            <a:r>
              <a:rPr lang="en-US" altLang="ko-KR" sz="2400" dirty="0"/>
              <a:t>p&gt;</a:t>
            </a:r>
          </a:p>
          <a:p>
            <a:pPr marL="0" indent="0">
              <a:buNone/>
            </a:pPr>
            <a:r>
              <a:rPr lang="en-US" altLang="ko-KR" sz="2400" dirty="0"/>
              <a:t>&lt;/body</a:t>
            </a:r>
            <a:r>
              <a:rPr lang="en-US" altLang="ko-KR" sz="2400" dirty="0" smtClean="0"/>
              <a:t>&gt;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preventDefault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486248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976" y="1269403"/>
            <a:ext cx="8618239" cy="499154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event.stopPropagation</a:t>
            </a:r>
            <a:r>
              <a:rPr lang="en-US" altLang="ko-KR" sz="2400" b="1" dirty="0" smtClean="0"/>
              <a:t>()</a:t>
            </a:r>
          </a:p>
          <a:p>
            <a:pPr>
              <a:buFontTx/>
              <a:buChar char="-"/>
            </a:pPr>
            <a:r>
              <a:rPr lang="ko-KR" altLang="en-US" dirty="0" smtClean="0"/>
              <a:t>부모 요소에 대한 이벤트 </a:t>
            </a:r>
            <a:r>
              <a:rPr lang="ko-KR" altLang="en-US" dirty="0" err="1" smtClean="0"/>
              <a:t>버블링을</a:t>
            </a:r>
            <a:r>
              <a:rPr lang="ko-KR" altLang="en-US" dirty="0" smtClean="0"/>
              <a:t> 중지하여 부모 이벤트 처리기가 실행되지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87750" y="2509438"/>
            <a:ext cx="8378690" cy="39030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$(document).ready(function</a:t>
            </a:r>
            <a:r>
              <a:rPr lang="en-US" altLang="ko-KR" sz="2000" dirty="0" smtClean="0"/>
              <a:t>(){</a:t>
            </a:r>
          </a:p>
          <a:p>
            <a:r>
              <a:rPr lang="en-US" altLang="ko-KR" sz="2000" dirty="0" smtClean="0"/>
              <a:t>    $("</a:t>
            </a:r>
            <a:r>
              <a:rPr lang="en-US" altLang="ko-KR" sz="2000" dirty="0"/>
              <a:t>span").click(function(e</a:t>
            </a:r>
            <a:r>
              <a:rPr lang="en-US" altLang="ko-KR" sz="2000" dirty="0" smtClean="0"/>
              <a:t>){</a:t>
            </a:r>
          </a:p>
          <a:p>
            <a:r>
              <a:rPr lang="en-US" altLang="ko-KR" sz="2000" dirty="0" smtClean="0"/>
              <a:t>	alert</a:t>
            </a:r>
            <a:r>
              <a:rPr lang="en-US" altLang="ko-KR" sz="2000" dirty="0"/>
              <a:t>("span</a:t>
            </a:r>
            <a:r>
              <a:rPr lang="en-US" altLang="ko-KR" sz="2000" dirty="0" smtClean="0"/>
              <a:t>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e.stopPropagation</a:t>
            </a:r>
            <a:r>
              <a:rPr lang="en-US" altLang="ko-KR" sz="2000" dirty="0"/>
              <a:t>();//return false;</a:t>
            </a:r>
            <a:r>
              <a:rPr lang="ko-KR" altLang="en-US" sz="2000" dirty="0"/>
              <a:t>도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});</a:t>
            </a:r>
          </a:p>
          <a:p>
            <a:r>
              <a:rPr lang="en-US" altLang="ko-KR" sz="2000" dirty="0" smtClean="0"/>
              <a:t>    $("</a:t>
            </a:r>
            <a:r>
              <a:rPr lang="en-US" altLang="ko-KR" sz="2000" dirty="0" err="1"/>
              <a:t>p,div</a:t>
            </a:r>
            <a:r>
              <a:rPr lang="en-US" altLang="ko-KR" sz="2000" dirty="0"/>
              <a:t>").click(function</a:t>
            </a:r>
            <a:r>
              <a:rPr lang="en-US" altLang="ko-KR" sz="2000" dirty="0" smtClean="0"/>
              <a:t>(){ alert(this</a:t>
            </a:r>
            <a:r>
              <a:rPr lang="en-US" altLang="ko-KR" sz="2000" dirty="0"/>
              <a:t>); }); }); </a:t>
            </a:r>
            <a:endParaRPr lang="en-US" altLang="ko-KR" sz="2000" dirty="0" smtClean="0"/>
          </a:p>
          <a:p>
            <a:r>
              <a:rPr lang="en-US" altLang="ko-KR" sz="2000" dirty="0" smtClean="0"/>
              <a:t>… &lt;div style=“border:1px solid; </a:t>
            </a:r>
            <a:r>
              <a:rPr lang="en-US" altLang="ko-KR" sz="2000" dirty="0" err="1" smtClean="0"/>
              <a:t>background-color:green</a:t>
            </a:r>
            <a:r>
              <a:rPr lang="en-US" altLang="ko-KR" sz="2000" dirty="0" smtClean="0"/>
              <a:t>;”&gt;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div&lt;p style="</a:t>
            </a:r>
            <a:r>
              <a:rPr lang="en-US" altLang="ko-KR" sz="2000" dirty="0" err="1" smtClean="0"/>
              <a:t>background-color:pink</a:t>
            </a:r>
            <a:r>
              <a:rPr lang="en-US" altLang="ko-KR" sz="2000" dirty="0" smtClean="0"/>
              <a:t>”&gt;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p 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&lt;span style=“</a:t>
            </a:r>
            <a:r>
              <a:rPr lang="en-US" altLang="ko-KR" sz="2000" dirty="0" err="1" smtClean="0"/>
              <a:t>background-color:white</a:t>
            </a:r>
            <a:r>
              <a:rPr lang="en-US" altLang="ko-KR" sz="2000" dirty="0" smtClean="0"/>
              <a:t>”&gt;span&lt;/span&gt;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&lt;/p&gt;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&lt;/div&gt; …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493102" y="2647850"/>
            <a:ext cx="4138125" cy="7070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클릭 →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div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클릭 수행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span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클릭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p, div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클릭 수행하지 않음  </a:t>
            </a:r>
          </a:p>
        </p:txBody>
      </p:sp>
    </p:spTree>
    <p:extLst>
      <p:ext uri="{BB962C8B-B14F-4D97-AF65-F5344CB8AC3E}">
        <p14:creationId xmlns:p14="http://schemas.microsoft.com/office/powerpoint/2010/main" val="1873919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stopPropagation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031430"/>
          </a:xfrm>
        </p:spPr>
        <p:txBody>
          <a:bodyPr/>
          <a:lstStyle/>
          <a:p>
            <a:r>
              <a:rPr lang="ko-KR" altLang="en-US" sz="2400" dirty="0" smtClean="0"/>
              <a:t> </a:t>
            </a:r>
            <a:r>
              <a:rPr lang="ko-KR" altLang="en-US" sz="2800" dirty="0" smtClean="0"/>
              <a:t>이벤트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버블링</a:t>
            </a:r>
            <a:r>
              <a:rPr lang="ko-KR" altLang="en-US" sz="2800" dirty="0" smtClean="0"/>
              <a:t> 막기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&lt;script&gt;</a:t>
            </a:r>
          </a:p>
          <a:p>
            <a:pPr marL="0" indent="0">
              <a:buNone/>
            </a:pPr>
            <a:r>
              <a:rPr lang="en-US" altLang="ko-KR" sz="2400" dirty="0" smtClean="0"/>
              <a:t>  //span</a:t>
            </a:r>
            <a:r>
              <a:rPr lang="ko-KR" altLang="en-US" sz="2400" dirty="0" smtClean="0"/>
              <a:t>클릭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배경색 빨강</a:t>
            </a:r>
            <a:r>
              <a:rPr lang="en-US" altLang="ko-KR" sz="2400" dirty="0" smtClean="0"/>
              <a:t>, h1</a:t>
            </a:r>
            <a:r>
              <a:rPr lang="ko-KR" altLang="en-US" sz="2400" dirty="0" smtClean="0"/>
              <a:t>클릭 </a:t>
            </a:r>
            <a:r>
              <a:rPr lang="en-US" altLang="ko-KR" sz="2400" dirty="0" smtClean="0"/>
              <a:t>: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배경색 녹색으로 변경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//span</a:t>
            </a:r>
            <a:r>
              <a:rPr lang="ko-KR" altLang="en-US" sz="2400" dirty="0" smtClean="0"/>
              <a:t>클릭해도 </a:t>
            </a:r>
            <a:r>
              <a:rPr lang="en-US" altLang="ko-KR" sz="2400" dirty="0" smtClean="0"/>
              <a:t>h1</a:t>
            </a:r>
            <a:r>
              <a:rPr lang="ko-KR" altLang="en-US" sz="2400" dirty="0" smtClean="0"/>
              <a:t>에 이벤트가 전달되지 않아야 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&lt;/script&gt;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en-US" altLang="ko-KR" sz="2400" dirty="0"/>
              <a:t>body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en-US" altLang="ko-KR" sz="2400" dirty="0" smtClean="0"/>
              <a:t>  &lt;h1&gt;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큰 제목 안에 </a:t>
            </a:r>
            <a:r>
              <a:rPr lang="en-US" altLang="ko-KR" sz="2400" dirty="0" smtClean="0"/>
              <a:t>&lt;span&gt;</a:t>
            </a:r>
            <a:r>
              <a:rPr lang="ko-KR" altLang="en-US" sz="2400" dirty="0" smtClean="0"/>
              <a:t>작은 영역</a:t>
            </a:r>
            <a:r>
              <a:rPr lang="en-US" altLang="ko-KR" sz="2400" dirty="0" smtClean="0"/>
              <a:t>&lt;/span&gt;</a:t>
            </a:r>
            <a:r>
              <a:rPr lang="ko-KR" altLang="en-US" sz="2400" dirty="0" smtClean="0"/>
              <a:t>이 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&lt;/h1&gt;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&lt;/body</a:t>
            </a:r>
            <a:r>
              <a:rPr lang="en-US" altLang="ko-KR" sz="2400" dirty="0" smtClean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69" y="3225468"/>
            <a:ext cx="4689230" cy="1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956733"/>
            <a:ext cx="8669338" cy="55495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  &lt;div&gt; </a:t>
            </a:r>
          </a:p>
          <a:p>
            <a:pPr marL="0" indent="0">
              <a:buNone/>
            </a:pPr>
            <a:r>
              <a:rPr lang="en-US" altLang="ko-KR" dirty="0" smtClean="0"/>
              <a:t>    &lt;span&gt; </a:t>
            </a:r>
          </a:p>
          <a:p>
            <a:pPr marL="0" indent="0">
              <a:buNone/>
            </a:pPr>
            <a:r>
              <a:rPr lang="en-US" altLang="ko-KR" dirty="0" smtClean="0"/>
              <a:t>      &lt;button&gt; </a:t>
            </a:r>
            <a:r>
              <a:rPr lang="ko-KR" altLang="en-US" dirty="0" smtClean="0"/>
              <a:t>클릭하세요</a:t>
            </a:r>
            <a:r>
              <a:rPr lang="en-US" altLang="ko-KR" dirty="0" smtClean="0"/>
              <a:t>&lt;/button&gt;  </a:t>
            </a:r>
          </a:p>
          <a:p>
            <a:pPr marL="0" indent="0">
              <a:buNone/>
            </a:pPr>
            <a:r>
              <a:rPr lang="en-US" altLang="ko-KR" dirty="0" smtClean="0"/>
              <a:t>    &lt;/span&gt;</a:t>
            </a:r>
          </a:p>
          <a:p>
            <a:pPr marL="0" indent="0">
              <a:buNone/>
            </a:pPr>
            <a:r>
              <a:rPr lang="en-US" altLang="ko-KR" dirty="0" smtClean="0"/>
              <a:t>  &lt;/div&gt;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&gt;&lt;hr color="red"&gt;&lt;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&lt;/body&gt;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dirty="0" smtClean="0"/>
              <a:t>button</a:t>
            </a:r>
            <a:r>
              <a:rPr lang="ko-KR" altLang="en-US" dirty="0" smtClean="0"/>
              <a:t> 요소 클릭 시 버튼의 테두리 설정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dirty="0" smtClean="0"/>
              <a:t>span </a:t>
            </a:r>
            <a:r>
              <a:rPr lang="ko-KR" altLang="en-US" dirty="0" smtClean="0"/>
              <a:t>클릭 시</a:t>
            </a:r>
            <a:r>
              <a:rPr lang="en-US" altLang="ko-KR" dirty="0" smtClean="0"/>
              <a:t>, span</a:t>
            </a:r>
            <a:r>
              <a:rPr lang="ko-KR" altLang="en-US" dirty="0" smtClean="0"/>
              <a:t>의 테두리 설정 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dirty="0" smtClean="0"/>
              <a:t>div </a:t>
            </a:r>
            <a:r>
              <a:rPr lang="ko-KR" altLang="en-US" dirty="0" smtClean="0"/>
              <a:t>클릭 시</a:t>
            </a:r>
            <a:r>
              <a:rPr lang="en-US" altLang="ko-KR" dirty="0" smtClean="0"/>
              <a:t>, div</a:t>
            </a:r>
            <a:r>
              <a:rPr lang="ko-KR" altLang="en-US" dirty="0" smtClean="0"/>
              <a:t>의 테두리 설정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Div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“Hello~” </a:t>
            </a:r>
            <a:r>
              <a:rPr lang="ko-KR" altLang="en-US" dirty="0" smtClean="0"/>
              <a:t>글자를 추가 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 smtClean="0"/>
              <a:t>안쪽의 요소 클릭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밖의 요소에 대한 이벤트는 실행되지 않음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dirty="0" smtClean="0"/>
              <a:t>a </a:t>
            </a:r>
            <a:r>
              <a:rPr lang="ko-KR" altLang="en-US" dirty="0" smtClean="0"/>
              <a:t>클릭 시</a:t>
            </a:r>
            <a:r>
              <a:rPr lang="en-US" altLang="ko-KR" dirty="0" smtClean="0"/>
              <a:t>, prompt</a:t>
            </a:r>
            <a:r>
              <a:rPr lang="ko-KR" altLang="en-US" dirty="0" smtClean="0"/>
              <a:t>로 태어난 년도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자리를 입력 받아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세 이상인 경우만 링크 이동 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21" y="956733"/>
            <a:ext cx="4013363" cy="31697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stopPropagation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 bwMode="auto">
          <a:xfrm>
            <a:off x="7010399" y="1277815"/>
            <a:ext cx="820615" cy="386862"/>
          </a:xfrm>
          <a:prstGeom prst="wedgeRectCallout">
            <a:avLst>
              <a:gd name="adj1" fmla="val -81298"/>
              <a:gd name="adj2" fmla="val 5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span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사각형 설명선 7"/>
          <p:cNvSpPr/>
          <p:nvPr/>
        </p:nvSpPr>
        <p:spPr bwMode="auto">
          <a:xfrm>
            <a:off x="7621039" y="2907322"/>
            <a:ext cx="820615" cy="386862"/>
          </a:xfrm>
          <a:prstGeom prst="wedgeRectCallout">
            <a:avLst>
              <a:gd name="adj1" fmla="val -9870"/>
              <a:gd name="adj2" fmla="val -1084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div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8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연결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57349"/>
              </p:ext>
            </p:extLst>
          </p:nvPr>
        </p:nvGraphicFramePr>
        <p:xfrm>
          <a:off x="355002" y="2872155"/>
          <a:ext cx="8350623" cy="359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이벤트 연결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이벤트 제거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$(selector).bind(…)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$(selector).unbind(…)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$(selector).live(…)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$(selector).die(…)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$(selector).delegate(…)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$(selector).</a:t>
                      </a:r>
                      <a:r>
                        <a:rPr lang="en-US" altLang="ko-KR" dirty="0" err="1" smtClean="0"/>
                        <a:t>undelegate</a:t>
                      </a:r>
                      <a:r>
                        <a:rPr lang="en-US" altLang="ko-KR" dirty="0" smtClean="0"/>
                        <a:t>(…)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74061"/>
                  </a:ext>
                </a:extLst>
              </a:tr>
              <a:tr h="43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$(selector).on(…)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$(selector).off(…)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2547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36668" y="1022254"/>
            <a:ext cx="8661270" cy="5031430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sz="2400" dirty="0" smtClean="0"/>
              <a:t>이벤트</a:t>
            </a:r>
            <a:r>
              <a:rPr lang="en-US" altLang="ko-KR" sz="2400" dirty="0" smtClean="0"/>
              <a:t>(Event) : </a:t>
            </a:r>
            <a:r>
              <a:rPr lang="ko-KR" altLang="en-US" sz="2400" dirty="0" smtClean="0"/>
              <a:t>웹 페이지에서 발생하는 사용자의 동작들</a:t>
            </a:r>
            <a:endParaRPr lang="en-US" altLang="ko-KR" dirty="0"/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이벤트 </a:t>
            </a:r>
            <a:r>
              <a:rPr lang="ko-KR" altLang="en-US" sz="2400" dirty="0" err="1" smtClean="0"/>
              <a:t>핸들러</a:t>
            </a:r>
            <a:r>
              <a:rPr lang="en-US" altLang="ko-KR" sz="2400" dirty="0" smtClean="0"/>
              <a:t>(Event Handler) : </a:t>
            </a:r>
            <a:r>
              <a:rPr lang="ko-KR" altLang="en-US" sz="2400" dirty="0" smtClean="0"/>
              <a:t>이벤트를 처리하는 것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ko-KR" altLang="en-US" sz="2400" dirty="0" smtClean="0"/>
              <a:t>이벤트 바인딩</a:t>
            </a:r>
            <a:r>
              <a:rPr lang="en-US" altLang="ko-KR" sz="2400" dirty="0" smtClean="0"/>
              <a:t>(Event Binding) : </a:t>
            </a:r>
            <a:r>
              <a:rPr lang="ko-KR" altLang="en-US" sz="2400" dirty="0" smtClean="0"/>
              <a:t>특정 요소에 이벤트 </a:t>
            </a:r>
            <a:r>
              <a:rPr lang="ko-KR" altLang="en-US" sz="2400" dirty="0" err="1" smtClean="0"/>
              <a:t>핸들러를</a:t>
            </a:r>
            <a:r>
              <a:rPr lang="ko-KR" altLang="en-US" sz="2400" dirty="0" smtClean="0"/>
              <a:t> 연결하는 것</a:t>
            </a: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6562165" y="3227627"/>
            <a:ext cx="1861127" cy="620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smtClean="0"/>
              <a:t>V3.0</a:t>
            </a:r>
            <a:r>
              <a:rPr lang="ko-KR" altLang="en-US" sz="2000" dirty="0" smtClean="0"/>
              <a:t>에서</a:t>
            </a:r>
            <a:endParaRPr lang="en-US" altLang="ko-KR" sz="2000" dirty="0" smtClean="0"/>
          </a:p>
          <a:p>
            <a:pPr algn="ctr"/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사용 안함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876653" y="6032914"/>
            <a:ext cx="1232149" cy="437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현재버전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562165" y="4986089"/>
            <a:ext cx="1861127" cy="620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smtClean="0"/>
              <a:t>V3.0</a:t>
            </a:r>
            <a:r>
              <a:rPr lang="ko-KR" altLang="en-US" sz="2000" dirty="0" smtClean="0"/>
              <a:t>에서</a:t>
            </a:r>
            <a:endParaRPr lang="en-US" altLang="ko-KR" sz="2000" dirty="0" smtClean="0"/>
          </a:p>
          <a:p>
            <a:pPr algn="ctr"/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사용 안함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568289" y="4106858"/>
            <a:ext cx="1855003" cy="620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smtClean="0"/>
              <a:t>V1.9</a:t>
            </a:r>
            <a:r>
              <a:rPr lang="ko-KR" altLang="en-US" sz="2000" dirty="0" smtClean="0"/>
              <a:t>에서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삭제됨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6164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연결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36668" y="1022254"/>
            <a:ext cx="8661270" cy="5031430"/>
          </a:xfrm>
        </p:spPr>
        <p:txBody>
          <a:bodyPr/>
          <a:lstStyle/>
          <a:p>
            <a:r>
              <a:rPr lang="en-US" altLang="ko-KR" sz="2400" dirty="0" smtClean="0"/>
              <a:t>$(</a:t>
            </a:r>
            <a:r>
              <a:rPr lang="en-US" altLang="ko-KR" sz="2400" i="1" dirty="0" smtClean="0"/>
              <a:t>selector</a:t>
            </a:r>
            <a:r>
              <a:rPr lang="en-US" altLang="ko-KR" sz="2400" dirty="0" smtClean="0"/>
              <a:t>).on(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event</a:t>
            </a:r>
            <a:r>
              <a:rPr lang="en-US" altLang="ko-KR" sz="2400" i="1" dirty="0" smtClean="0"/>
              <a:t>, </a:t>
            </a:r>
            <a:r>
              <a:rPr lang="en-US" altLang="ko-KR" sz="2400" i="1" dirty="0" err="1" smtClean="0"/>
              <a:t>childSelector</a:t>
            </a:r>
            <a:r>
              <a:rPr lang="en-US" altLang="ko-KR" sz="2400" i="1" dirty="0" smtClean="0"/>
              <a:t>, data, 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function</a:t>
            </a:r>
            <a:r>
              <a:rPr lang="en-US" altLang="ko-KR" sz="2400" i="1" dirty="0" smtClean="0"/>
              <a:t>, map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ko-KR" altLang="en-US" sz="2200" dirty="0" smtClean="0"/>
              <a:t>선택된 요소와 하위 요소에 한 개 이상의 이벤트를 바인딩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현재 로드 된 요소 및 스크립트로 생성될 새로운 요소에도 적용됨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r>
              <a:rPr lang="en-US" altLang="ko-KR" sz="2400" dirty="0" smtClean="0"/>
              <a:t>$(</a:t>
            </a:r>
            <a:r>
              <a:rPr lang="en-US" altLang="ko-KR" sz="2400" i="1" dirty="0" smtClean="0"/>
              <a:t>selector</a:t>
            </a:r>
            <a:r>
              <a:rPr lang="en-US" altLang="ko-KR" sz="2400" dirty="0" smtClean="0"/>
              <a:t>).one(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event</a:t>
            </a:r>
            <a:r>
              <a:rPr lang="en-US" altLang="ko-KR" sz="2400" i="1" dirty="0" smtClean="0"/>
              <a:t>, data, 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function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200" dirty="0" smtClean="0"/>
              <a:t>선택된 요소와 하위 요소에 한 개 이상의 이벤트를 바인딩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이벤트가 한번만 수행되고 제거됨</a:t>
            </a:r>
            <a:endParaRPr lang="en-US" altLang="ko-KR" sz="2200" dirty="0" smtClean="0"/>
          </a:p>
          <a:p>
            <a:pPr lvl="1"/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$(</a:t>
            </a:r>
            <a:r>
              <a:rPr lang="en-US" altLang="ko-KR" sz="2400" i="1" dirty="0" smtClean="0"/>
              <a:t>selector</a:t>
            </a:r>
            <a:r>
              <a:rPr lang="en-US" altLang="ko-KR" sz="2400" dirty="0" smtClean="0"/>
              <a:t>).off(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event</a:t>
            </a:r>
            <a:r>
              <a:rPr lang="en-US" altLang="ko-KR" sz="2400" i="1" dirty="0" smtClean="0"/>
              <a:t>, selector, function(</a:t>
            </a:r>
            <a:r>
              <a:rPr lang="en-US" altLang="ko-KR" sz="2400" i="1" dirty="0" err="1" smtClean="0"/>
              <a:t>eventObj</a:t>
            </a:r>
            <a:r>
              <a:rPr lang="en-US" altLang="ko-KR" sz="2400" i="1" dirty="0" smtClean="0"/>
              <a:t>), map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200" dirty="0" smtClean="0"/>
              <a:t>선택된 요소에 </a:t>
            </a:r>
            <a:r>
              <a:rPr lang="en-US" altLang="ko-KR" sz="2200" dirty="0" smtClean="0"/>
              <a:t>on</a:t>
            </a:r>
            <a:r>
              <a:rPr lang="ko-KR" altLang="en-US" sz="2200" dirty="0" err="1" smtClean="0"/>
              <a:t>메소드로</a:t>
            </a:r>
            <a:r>
              <a:rPr lang="ko-KR" altLang="en-US" sz="2200" dirty="0" smtClean="0"/>
              <a:t> 연결된 이벤트를 제거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9999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on 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6668" y="1022254"/>
            <a:ext cx="8661270" cy="5031430"/>
          </a:xfrm>
        </p:spPr>
        <p:txBody>
          <a:bodyPr/>
          <a:lstStyle/>
          <a:p>
            <a:r>
              <a:rPr lang="en-US" altLang="ko-KR" sz="2400" dirty="0" smtClean="0"/>
              <a:t> p </a:t>
            </a:r>
            <a:r>
              <a:rPr lang="ko-KR" altLang="en-US" sz="2400" dirty="0"/>
              <a:t>요소에 마우스를 올리면 </a:t>
            </a:r>
            <a:r>
              <a:rPr lang="en-US" altLang="ko-KR" sz="2400" dirty="0" smtClean="0"/>
              <a:t>intro</a:t>
            </a:r>
            <a:r>
              <a:rPr lang="ko-KR" altLang="en-US" sz="2400" dirty="0" smtClean="0"/>
              <a:t>라는 </a:t>
            </a:r>
            <a:r>
              <a:rPr lang="ko-KR" altLang="en-US" sz="2400" dirty="0"/>
              <a:t>스타일이 </a:t>
            </a:r>
            <a:r>
              <a:rPr lang="ko-KR" altLang="en-US" sz="2400" dirty="0" smtClean="0"/>
              <a:t>적용되고</a:t>
            </a:r>
            <a:r>
              <a:rPr lang="en-US" altLang="ko-KR" sz="2400" dirty="0" smtClean="0"/>
              <a:t>,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요소에서 마우스가 </a:t>
            </a:r>
            <a:r>
              <a:rPr lang="ko-KR" altLang="en-US" sz="2400" dirty="0"/>
              <a:t>벗어나면 적용됐던 스타일이 사라진다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sz="2200" dirty="0" smtClean="0"/>
          </a:p>
        </p:txBody>
      </p:sp>
      <p:sp>
        <p:nvSpPr>
          <p:cNvPr id="2" name="직사각형 1"/>
          <p:cNvSpPr/>
          <p:nvPr/>
        </p:nvSpPr>
        <p:spPr bwMode="auto">
          <a:xfrm>
            <a:off x="600083" y="2074986"/>
            <a:ext cx="7840532" cy="19460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/>
              <a:t>$("p").on("</a:t>
            </a:r>
            <a:r>
              <a:rPr lang="en-US" altLang="ko-KR" dirty="0" err="1"/>
              <a:t>mouseover</a:t>
            </a:r>
            <a:r>
              <a:rPr lang="en-US" altLang="ko-KR" dirty="0"/>
              <a:t>" , function(){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this.className</a:t>
            </a:r>
            <a:r>
              <a:rPr lang="en-US" altLang="ko-KR" dirty="0" smtClean="0"/>
              <a:t> </a:t>
            </a:r>
            <a:r>
              <a:rPr lang="en-US" altLang="ko-KR" dirty="0"/>
              <a:t>= "intro";  </a:t>
            </a:r>
          </a:p>
          <a:p>
            <a:pPr marL="0" indent="0">
              <a:buNone/>
            </a:pPr>
            <a:r>
              <a:rPr lang="en-US" altLang="ko-KR" dirty="0" smtClean="0"/>
              <a:t>});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$("</a:t>
            </a:r>
            <a:r>
              <a:rPr lang="en-US" altLang="ko-KR" dirty="0"/>
              <a:t>p").on("</a:t>
            </a:r>
            <a:r>
              <a:rPr lang="en-US" altLang="ko-KR" dirty="0" err="1"/>
              <a:t>mouseout</a:t>
            </a:r>
            <a:r>
              <a:rPr lang="en-US" altLang="ko-KR" dirty="0"/>
              <a:t>" , function(){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this.className</a:t>
            </a:r>
            <a:r>
              <a:rPr lang="en-US" altLang="ko-KR" dirty="0"/>
              <a:t> = ""; </a:t>
            </a:r>
          </a:p>
          <a:p>
            <a:pPr marL="0" indent="0">
              <a:buNone/>
            </a:pPr>
            <a:r>
              <a:rPr lang="en-US" altLang="ko-KR" dirty="0" smtClean="0"/>
              <a:t>});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00083" y="4181567"/>
            <a:ext cx="7840532" cy="1121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/>
              <a:t>$("p").on("</a:t>
            </a:r>
            <a:r>
              <a:rPr lang="en-US" altLang="ko-KR" dirty="0" err="1"/>
              <a:t>mouseover</a:t>
            </a:r>
            <a:r>
              <a:rPr lang="en-US" altLang="ko-KR" dirty="0"/>
              <a:t> </a:t>
            </a:r>
            <a:r>
              <a:rPr lang="en-US" altLang="ko-KR" dirty="0" err="1"/>
              <a:t>mouseout</a:t>
            </a:r>
            <a:r>
              <a:rPr lang="en-US" altLang="ko-KR" dirty="0"/>
              <a:t>" , </a:t>
            </a:r>
            <a:r>
              <a:rPr lang="en-US" altLang="ko-KR" dirty="0" smtClean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$(</a:t>
            </a:r>
            <a:r>
              <a:rPr lang="en-US" altLang="ko-KR" dirty="0"/>
              <a:t>this).</a:t>
            </a:r>
            <a:r>
              <a:rPr lang="en-US" altLang="ko-KR" dirty="0" err="1"/>
              <a:t>toggleClass</a:t>
            </a:r>
            <a:r>
              <a:rPr lang="en-US" altLang="ko-KR" dirty="0"/>
              <a:t>("intro");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});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977543" y="2197013"/>
            <a:ext cx="2252058" cy="17019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&lt;style&gt;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.intro{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r>
              <a:rPr lang="en-US" altLang="ko-KR" dirty="0" smtClean="0"/>
              <a:t>   font-size : 1.5em;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r>
              <a:rPr lang="en-US" altLang="ko-KR" dirty="0" smtClean="0"/>
              <a:t>   color : red;</a:t>
            </a:r>
            <a:endParaRPr lang="en-US" altLang="ko-K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&lt;/style&gt;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83" y="5221085"/>
            <a:ext cx="45720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89" y="5888958"/>
            <a:ext cx="6429375" cy="428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 bwMode="auto">
          <a:xfrm>
            <a:off x="5240215" y="5479254"/>
            <a:ext cx="375139" cy="52693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72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on 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6668" y="1022254"/>
            <a:ext cx="8661270" cy="5031430"/>
          </a:xfrm>
        </p:spPr>
        <p:txBody>
          <a:bodyPr/>
          <a:lstStyle/>
          <a:p>
            <a:r>
              <a:rPr lang="en-US" altLang="ko-KR" sz="2400" dirty="0" smtClean="0"/>
              <a:t> Id</a:t>
            </a:r>
            <a:r>
              <a:rPr lang="ko-KR" altLang="en-US" sz="2400" dirty="0" smtClean="0"/>
              <a:t>가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test</a:t>
            </a:r>
            <a:r>
              <a:rPr lang="ko-KR" altLang="en-US" sz="2400" dirty="0"/>
              <a:t>인 </a:t>
            </a:r>
            <a:r>
              <a:rPr lang="en-US" altLang="ko-KR" sz="2400" dirty="0"/>
              <a:t>p </a:t>
            </a:r>
            <a:r>
              <a:rPr lang="ko-KR" altLang="en-US" sz="2400" dirty="0"/>
              <a:t>요소에 마우스를 올렸을 때</a:t>
            </a:r>
            <a:r>
              <a:rPr lang="en-US" altLang="ko-KR" sz="2400" dirty="0"/>
              <a:t>, </a:t>
            </a:r>
            <a:r>
              <a:rPr lang="ko-KR" altLang="en-US" sz="2400" dirty="0"/>
              <a:t>벗어났을 때</a:t>
            </a:r>
            <a:r>
              <a:rPr lang="en-US" altLang="ko-KR" sz="2400" dirty="0"/>
              <a:t>, </a:t>
            </a:r>
            <a:r>
              <a:rPr lang="ko-KR" altLang="en-US" sz="2400" dirty="0"/>
              <a:t>클릭했을 </a:t>
            </a:r>
            <a:r>
              <a:rPr lang="ko-KR" altLang="en-US" sz="2400" dirty="0" smtClean="0"/>
              <a:t>때 각각의 </a:t>
            </a:r>
            <a:r>
              <a:rPr lang="en-US" altLang="ko-KR" sz="2400" dirty="0" smtClean="0"/>
              <a:t>body </a:t>
            </a:r>
            <a:r>
              <a:rPr lang="ko-KR" altLang="en-US" sz="2400" dirty="0"/>
              <a:t>배경색이 </a:t>
            </a:r>
            <a:r>
              <a:rPr lang="ko-KR" altLang="en-US" sz="2400" dirty="0" smtClean="0"/>
              <a:t>변한다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sz="2200" dirty="0" smtClean="0"/>
          </a:p>
        </p:txBody>
      </p:sp>
      <p:sp>
        <p:nvSpPr>
          <p:cNvPr id="2" name="직사각형 1"/>
          <p:cNvSpPr/>
          <p:nvPr/>
        </p:nvSpPr>
        <p:spPr bwMode="auto">
          <a:xfrm>
            <a:off x="600083" y="1957755"/>
            <a:ext cx="7840532" cy="44430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/>
              <a:t>$(document).ready(function(){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$("#</a:t>
            </a:r>
            <a:r>
              <a:rPr lang="en-US" altLang="ko-KR" dirty="0"/>
              <a:t>test").on</a:t>
            </a:r>
            <a:r>
              <a:rPr lang="en-US" altLang="ko-KR" dirty="0" smtClean="0"/>
              <a:t>({</a:t>
            </a:r>
          </a:p>
          <a:p>
            <a:pPr marL="0" indent="0">
              <a:buNone/>
            </a:pPr>
            <a:r>
              <a:rPr lang="en-US" altLang="ko-KR" dirty="0" smtClean="0"/>
              <a:t> 	</a:t>
            </a:r>
            <a:r>
              <a:rPr lang="en-US" altLang="ko-KR" dirty="0" err="1" smtClean="0"/>
              <a:t>mouseover</a:t>
            </a:r>
            <a:r>
              <a:rPr lang="en-US" altLang="ko-KR" dirty="0" smtClean="0"/>
              <a:t> </a:t>
            </a:r>
            <a:r>
              <a:rPr lang="en-US" altLang="ko-KR" dirty="0"/>
              <a:t>: function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 smtClean="0"/>
              <a:t> 	    $("</a:t>
            </a:r>
            <a:r>
              <a:rPr lang="en-US" altLang="ko-KR" dirty="0"/>
              <a:t>body").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</a:t>
            </a:r>
            <a:r>
              <a:rPr lang="en-US" altLang="ko-KR" dirty="0" err="1"/>
              <a:t>lightblue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,</a:t>
            </a:r>
            <a:r>
              <a:rPr lang="en-US" altLang="ko-KR" dirty="0" err="1"/>
              <a:t>mouseout</a:t>
            </a:r>
            <a:r>
              <a:rPr lang="en-US" altLang="ko-KR" dirty="0"/>
              <a:t> : function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$("</a:t>
            </a:r>
            <a:r>
              <a:rPr lang="en-US" altLang="ko-KR" dirty="0"/>
              <a:t>body").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</a:t>
            </a:r>
            <a:r>
              <a:rPr lang="en-US" altLang="ko-KR" dirty="0" err="1"/>
              <a:t>lightgray</a:t>
            </a:r>
            <a:r>
              <a:rPr lang="en-US" altLang="ko-KR" dirty="0"/>
              <a:t>");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,</a:t>
            </a:r>
            <a:r>
              <a:rPr lang="en-US" altLang="ko-KR" dirty="0"/>
              <a:t>click : function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 smtClean="0"/>
              <a:t>	    </a:t>
            </a:r>
            <a:r>
              <a:rPr lang="en-US" altLang="ko-KR" dirty="0"/>
              <a:t>$("body").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"yellow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</a:t>
            </a:r>
          </a:p>
          <a:p>
            <a:pPr marL="0" indent="0">
              <a:buNone/>
            </a:pPr>
            <a:r>
              <a:rPr lang="en-US" altLang="ko-KR" dirty="0" smtClean="0"/>
              <a:t>    });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});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991829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on 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6668" y="1022254"/>
            <a:ext cx="8661270" cy="5031430"/>
          </a:xfrm>
        </p:spPr>
        <p:txBody>
          <a:bodyPr/>
          <a:lstStyle/>
          <a:p>
            <a:r>
              <a:rPr lang="ko-KR" altLang="en-US" sz="2400" dirty="0" smtClean="0"/>
              <a:t> 사용자 정의 이벤트</a:t>
            </a:r>
            <a:r>
              <a:rPr lang="en-US" altLang="ko-KR" sz="2400" dirty="0" smtClean="0"/>
              <a:t>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sz="22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00083" y="1746742"/>
            <a:ext cx="7840532" cy="3838022"/>
            <a:chOff x="600083" y="2215662"/>
            <a:chExt cx="7840532" cy="383802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00083" y="2215662"/>
              <a:ext cx="7840532" cy="383802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indent="0">
                <a:buNone/>
              </a:pPr>
              <a:r>
                <a:rPr lang="en-US" altLang="ko-KR" dirty="0"/>
                <a:t>$(document).ready(function</a:t>
              </a:r>
              <a:r>
                <a:rPr lang="en-US" altLang="ko-KR" dirty="0" smtClean="0"/>
                <a:t>(){</a:t>
              </a:r>
            </a:p>
            <a:p>
              <a:pPr marL="0" indent="0">
                <a:buNone/>
              </a:pPr>
              <a:endParaRPr lang="en-US" altLang="ko-KR" dirty="0" smtClean="0"/>
            </a:p>
            <a:p>
              <a:pPr marL="0" indent="0">
                <a:buNone/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$("</a:t>
              </a:r>
              <a:r>
                <a:rPr lang="en-US" altLang="ko-KR" dirty="0"/>
                <a:t>p").on("</a:t>
              </a:r>
              <a:r>
                <a:rPr lang="en-US" altLang="ko-KR" dirty="0" err="1"/>
                <a:t>myOwnEvent</a:t>
              </a:r>
              <a:r>
                <a:rPr lang="en-US" altLang="ko-KR" dirty="0"/>
                <a:t>" , function(event, name</a:t>
              </a:r>
              <a:r>
                <a:rPr lang="en-US" altLang="ko-KR" dirty="0" smtClean="0"/>
                <a:t>){</a:t>
              </a:r>
            </a:p>
            <a:p>
              <a:pPr marL="0" indent="0">
                <a:buNone/>
              </a:pPr>
              <a:r>
                <a:rPr lang="en-US" altLang="ko-KR" dirty="0" smtClean="0"/>
                <a:t>	$(</a:t>
              </a:r>
              <a:r>
                <a:rPr lang="en-US" altLang="ko-KR" dirty="0"/>
                <a:t>this).text(name + ", </a:t>
              </a:r>
              <a:r>
                <a:rPr lang="ko-KR" altLang="en-US" dirty="0"/>
                <a:t>멋진 이름이군</a:t>
              </a:r>
              <a:r>
                <a:rPr lang="en-US" altLang="ko-KR" dirty="0"/>
                <a:t>!").show(); </a:t>
              </a:r>
              <a:endParaRPr lang="en-US" altLang="ko-KR" dirty="0" smtClean="0"/>
            </a:p>
            <a:p>
              <a:pPr marL="0" indent="0">
                <a:buNone/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}); </a:t>
              </a:r>
            </a:p>
            <a:p>
              <a:pPr marL="0" indent="0">
                <a:buNone/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$("</a:t>
              </a:r>
              <a:r>
                <a:rPr lang="en-US" altLang="ko-KR" dirty="0"/>
                <a:t>button").click(function</a:t>
              </a:r>
              <a:r>
                <a:rPr lang="en-US" altLang="ko-KR" dirty="0" smtClean="0"/>
                <a:t>(){</a:t>
              </a:r>
            </a:p>
            <a:p>
              <a:pPr marL="0" indent="0">
                <a:buNone/>
              </a:pPr>
              <a:r>
                <a:rPr lang="en-US" altLang="ko-KR" dirty="0" smtClean="0"/>
                <a:t>	$("</a:t>
              </a:r>
              <a:r>
                <a:rPr lang="en-US" altLang="ko-KR" dirty="0"/>
                <a:t>p").trigger("</a:t>
              </a:r>
              <a:r>
                <a:rPr lang="en-US" altLang="ko-KR" dirty="0" err="1"/>
                <a:t>myOwnEvent</a:t>
              </a:r>
              <a:r>
                <a:rPr lang="en-US" altLang="ko-KR" dirty="0"/>
                <a:t>" , "Ann"); </a:t>
              </a:r>
              <a:endParaRPr lang="en-US" altLang="ko-KR" dirty="0" smtClean="0"/>
            </a:p>
            <a:p>
              <a:pPr marL="0" indent="0">
                <a:buNone/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}); </a:t>
              </a:r>
            </a:p>
            <a:p>
              <a:pPr marL="0" indent="0">
                <a:buNone/>
              </a:pPr>
              <a:endParaRPr lang="en-US" altLang="ko-KR" dirty="0" smtClean="0"/>
            </a:p>
            <a:p>
              <a:pPr marL="0" indent="0">
                <a:buNone/>
              </a:pPr>
              <a:r>
                <a:rPr lang="en-US" altLang="ko-KR" dirty="0" smtClean="0"/>
                <a:t>});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130" y="3537969"/>
              <a:ext cx="1076325" cy="70485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3094" y="4712327"/>
              <a:ext cx="1504950" cy="7239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7" name="아래쪽 화살표 6"/>
            <p:cNvSpPr/>
            <p:nvPr/>
          </p:nvSpPr>
          <p:spPr bwMode="auto">
            <a:xfrm>
              <a:off x="7057292" y="4330554"/>
              <a:ext cx="480646" cy="454459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107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3"/>
            <a:ext cx="8659905" cy="2669552"/>
          </a:xfrm>
        </p:spPr>
        <p:txBody>
          <a:bodyPr/>
          <a:lstStyle/>
          <a:p>
            <a:r>
              <a:rPr lang="en-US" altLang="ko-KR" dirty="0" smtClean="0"/>
              <a:t>W3schools.com </a:t>
            </a:r>
          </a:p>
          <a:p>
            <a:pPr marL="0" indent="0">
              <a:buNone/>
            </a:pPr>
            <a:r>
              <a:rPr lang="en-US" altLang="ko-KR" dirty="0" smtClean="0"/>
              <a:t>	&gt;&gt; Tutorials [JavaScript]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&gt;&gt; Learn jQuery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/>
              <a:t>&gt;&gt; jQuery </a:t>
            </a:r>
            <a:r>
              <a:rPr lang="en-US" altLang="ko-KR" dirty="0" smtClean="0"/>
              <a:t>Tutorial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&gt;&gt; jQuery Events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https://www.w3schools.com/jquery/jquery_events.asp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25911" y="4024326"/>
            <a:ext cx="8659905" cy="26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460000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E0404"/>
              </a:buClr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68040B"/>
              </a:buClr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W3schools.com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&gt;&gt; Tutorials [JavaScript]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	&gt;&gt; Learn jQuery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		&gt;&gt; jQuery References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			&gt;&gt; jQuery Events</a:t>
            </a:r>
          </a:p>
          <a:p>
            <a:pPr lvl="1" eaLnBrk="1" hangingPunct="1"/>
            <a:endParaRPr lang="en-US" altLang="ko-KR" kern="0" dirty="0" smtClean="0"/>
          </a:p>
          <a:p>
            <a:pPr lvl="1" eaLnBrk="1" hangingPunct="1"/>
            <a:r>
              <a:rPr lang="en-US" altLang="ko-KR" kern="0" dirty="0" smtClean="0">
                <a:hlinkClick r:id="rId2"/>
              </a:rPr>
              <a:t>https://www.w3schools.com/jquery/jquery_ref_events.asp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3690540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연결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36668" y="1022254"/>
            <a:ext cx="8661270" cy="5031430"/>
          </a:xfrm>
        </p:spPr>
        <p:txBody>
          <a:bodyPr/>
          <a:lstStyle/>
          <a:p>
            <a:r>
              <a:rPr lang="en-US" altLang="ko-KR" sz="2400" dirty="0" smtClean="0"/>
              <a:t>$(</a:t>
            </a:r>
            <a:r>
              <a:rPr lang="en-US" altLang="ko-KR" sz="2400" i="1" dirty="0" smtClean="0"/>
              <a:t>selector</a:t>
            </a:r>
            <a:r>
              <a:rPr lang="en-US" altLang="ko-KR" sz="2400" dirty="0" smtClean="0"/>
              <a:t>).trigger(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event</a:t>
            </a:r>
            <a:r>
              <a:rPr lang="en-US" altLang="ko-KR" sz="2400" i="1" dirty="0" smtClean="0"/>
              <a:t>, </a:t>
            </a:r>
            <a:r>
              <a:rPr lang="en-US" altLang="ko-KR" sz="2400" i="1" dirty="0" err="1" smtClean="0"/>
              <a:t>eventObj</a:t>
            </a:r>
            <a:r>
              <a:rPr lang="en-US" altLang="ko-KR" sz="2400" i="1" dirty="0" smtClean="0"/>
              <a:t>, param1, param2, … 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ko-KR" altLang="en-US" sz="2200" dirty="0" smtClean="0"/>
              <a:t>이벤트의 기본 동작을 발생시킴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선택된 모든 요소에 동작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r>
              <a:rPr lang="en-US" altLang="ko-KR" sz="2400" dirty="0" smtClean="0"/>
              <a:t>$(</a:t>
            </a:r>
            <a:r>
              <a:rPr lang="en-US" altLang="ko-KR" sz="2400" i="1" dirty="0" smtClean="0"/>
              <a:t>selector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triggerHandler</a:t>
            </a:r>
            <a:r>
              <a:rPr lang="en-US" altLang="ko-KR" sz="2400" dirty="0" smtClean="0"/>
              <a:t>(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event</a:t>
            </a:r>
            <a:r>
              <a:rPr lang="en-US" altLang="ko-KR" sz="2400" i="1" dirty="0" smtClean="0"/>
              <a:t>, </a:t>
            </a:r>
            <a:r>
              <a:rPr lang="en-US" altLang="ko-KR" sz="2400" i="1" dirty="0"/>
              <a:t>param1, </a:t>
            </a:r>
            <a:r>
              <a:rPr lang="en-US" altLang="ko-KR" sz="2400" i="1" dirty="0" smtClean="0"/>
              <a:t>param2, … 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200" dirty="0" smtClean="0"/>
              <a:t>함수만 실행시키고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이벤트의 기본 동작은 발생시키지 않음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선택된 첫 번째 요소에만 동작</a:t>
            </a:r>
            <a:endParaRPr lang="en-US" altLang="ko-KR" sz="2200" dirty="0" smtClean="0"/>
          </a:p>
          <a:p>
            <a:pPr lvl="1"/>
            <a:r>
              <a:rPr lang="ko-KR" altLang="en-US" sz="2200" dirty="0" err="1" smtClean="0"/>
              <a:t>버블링</a:t>
            </a:r>
            <a:r>
              <a:rPr lang="ko-KR" altLang="en-US" sz="2200" dirty="0" smtClean="0"/>
              <a:t> 되지 않음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291262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0083" y="1195757"/>
            <a:ext cx="7840532" cy="51933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/>
              <a:t>$(document).ready(function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  $("#</a:t>
            </a:r>
            <a:r>
              <a:rPr lang="en-US" altLang="ko-KR" dirty="0" err="1"/>
              <a:t>sido</a:t>
            </a:r>
            <a:r>
              <a:rPr lang="en-US" altLang="ko-KR" dirty="0"/>
              <a:t>").change(function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 </a:t>
            </a:r>
            <a:r>
              <a:rPr lang="ko-KR" altLang="en-US" dirty="0"/>
              <a:t>구군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박스에 </a:t>
            </a:r>
            <a:r>
              <a:rPr lang="ko-KR" altLang="en-US" dirty="0"/>
              <a:t>데이터 </a:t>
            </a:r>
            <a:r>
              <a:rPr lang="ko-KR" altLang="en-US" dirty="0" smtClean="0"/>
              <a:t>세팅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});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   $("#</a:t>
            </a:r>
            <a:r>
              <a:rPr lang="en-US" altLang="ko-KR" dirty="0" err="1"/>
              <a:t>sido</a:t>
            </a:r>
            <a:r>
              <a:rPr lang="en-US" altLang="ko-KR" dirty="0"/>
              <a:t>").trigger("change");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});</a:t>
            </a: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    &lt;</a:t>
            </a:r>
            <a:r>
              <a:rPr lang="en-US" altLang="ko-KR" dirty="0"/>
              <a:t>select id</a:t>
            </a:r>
            <a:r>
              <a:rPr lang="en-US" altLang="ko-KR" dirty="0" smtClean="0"/>
              <a:t>="</a:t>
            </a:r>
            <a:r>
              <a:rPr lang="en-US" altLang="ko-KR" dirty="0" err="1"/>
              <a:t>sido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/>
              <a:t>option value="1"&gt;</a:t>
            </a:r>
            <a:r>
              <a:rPr lang="ko-KR" altLang="en-US" dirty="0"/>
              <a:t>대전광역시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/>
              <a:t>option value="2"&gt;</a:t>
            </a:r>
            <a:r>
              <a:rPr lang="ko-KR" altLang="en-US" dirty="0"/>
              <a:t>서울특별시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/>
              <a:t>option value="3"&gt;</a:t>
            </a:r>
            <a:r>
              <a:rPr lang="ko-KR" altLang="en-US" dirty="0"/>
              <a:t>세종시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&lt;/</a:t>
            </a:r>
            <a:r>
              <a:rPr lang="en-US" altLang="ko-KR" dirty="0"/>
              <a:t>select&gt;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&lt;</a:t>
            </a:r>
            <a:r>
              <a:rPr lang="en-US" altLang="ko-KR" dirty="0"/>
              <a:t>select id</a:t>
            </a:r>
            <a:r>
              <a:rPr lang="en-US" altLang="ko-KR" dirty="0" smtClean="0"/>
              <a:t>="</a:t>
            </a:r>
            <a:r>
              <a:rPr lang="en-US" altLang="ko-KR" dirty="0" err="1"/>
              <a:t>gugun</a:t>
            </a:r>
            <a:r>
              <a:rPr lang="en-US" altLang="ko-KR" dirty="0"/>
              <a:t>"&gt;&lt;/select&gt;</a:t>
            </a:r>
          </a:p>
          <a:p>
            <a:pPr marL="0" indent="0">
              <a:buNone/>
            </a:pPr>
            <a:r>
              <a:rPr lang="en-US" altLang="ko-KR" dirty="0"/>
              <a:t>&lt;/body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27" y="3465569"/>
            <a:ext cx="2063262" cy="405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27" y="2734038"/>
            <a:ext cx="1552470" cy="405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오른쪽 화살표 9"/>
          <p:cNvSpPr/>
          <p:nvPr/>
        </p:nvSpPr>
        <p:spPr bwMode="auto">
          <a:xfrm rot="10116717">
            <a:off x="3915508" y="2936786"/>
            <a:ext cx="1406769" cy="20274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 rot="868283">
            <a:off x="3915041" y="3432900"/>
            <a:ext cx="1406769" cy="20274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36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0083" y="1019912"/>
            <a:ext cx="7840532" cy="54746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/>
              <a:t>$(document).ready(function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$("#</a:t>
            </a:r>
            <a:r>
              <a:rPr lang="en-US" altLang="ko-KR" dirty="0"/>
              <a:t>old").click(function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$("</a:t>
            </a:r>
            <a:r>
              <a:rPr lang="en-US" altLang="ko-KR" dirty="0"/>
              <a:t>input").trigger("focus");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});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$("#</a:t>
            </a:r>
            <a:r>
              <a:rPr lang="en-US" altLang="ko-KR" dirty="0"/>
              <a:t>new").click(function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$("</a:t>
            </a:r>
            <a:r>
              <a:rPr lang="en-US" altLang="ko-KR" dirty="0"/>
              <a:t>input").</a:t>
            </a:r>
            <a:r>
              <a:rPr lang="en-US" altLang="ko-KR" dirty="0" err="1"/>
              <a:t>triggerHandler</a:t>
            </a:r>
            <a:r>
              <a:rPr lang="en-US" altLang="ko-KR" dirty="0"/>
              <a:t>("focus");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});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$("</a:t>
            </a:r>
            <a:r>
              <a:rPr lang="en-US" altLang="ko-KR" dirty="0"/>
              <a:t>input").focus(function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$("</a:t>
            </a:r>
            <a:r>
              <a:rPr lang="ko-KR" altLang="en-US" dirty="0"/>
              <a:t>포커스</a:t>
            </a:r>
            <a:r>
              <a:rPr lang="en-US" altLang="ko-KR" dirty="0"/>
              <a:t>").</a:t>
            </a:r>
            <a:r>
              <a:rPr lang="en-US" altLang="ko-KR" dirty="0" err="1"/>
              <a:t>appendTo</a:t>
            </a:r>
            <a:r>
              <a:rPr lang="en-US" altLang="ko-KR" dirty="0"/>
              <a:t>("body</a:t>
            </a:r>
            <a:r>
              <a:rPr lang="en-US" altLang="ko-KR" dirty="0" smtClean="0"/>
              <a:t>").</a:t>
            </a:r>
            <a:r>
              <a:rPr lang="en-US" altLang="ko-KR" dirty="0" err="1"/>
              <a:t>fadeOut</a:t>
            </a:r>
            <a:r>
              <a:rPr lang="en-US" altLang="ko-KR" dirty="0"/>
              <a:t>(1000);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});</a:t>
            </a:r>
          </a:p>
          <a:p>
            <a:pPr marL="0" indent="0">
              <a:buNone/>
            </a:pPr>
            <a:r>
              <a:rPr lang="en-US" altLang="ko-KR" dirty="0" smtClean="0"/>
              <a:t>});</a:t>
            </a: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/>
              <a:t>button id="old"&gt;trigger&lt;/button&gt;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/>
              <a:t>button id="new"&gt;</a:t>
            </a:r>
            <a:r>
              <a:rPr lang="en-US" altLang="ko-KR" dirty="0" err="1"/>
              <a:t>triggerHandler</a:t>
            </a:r>
            <a:r>
              <a:rPr lang="en-US" altLang="ko-KR" dirty="0"/>
              <a:t>&lt;/button&gt;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 err="1"/>
              <a:t>br</a:t>
            </a:r>
            <a:r>
              <a:rPr lang="en-US" altLang="ko-KR" dirty="0"/>
              <a:t>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/>
              <a:t>input type="text" value="To Be Focused"/&gt;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22" y="4292477"/>
            <a:ext cx="260032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504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215890"/>
          </a:xfrm>
        </p:spPr>
        <p:txBody>
          <a:bodyPr/>
          <a:lstStyle/>
          <a:p>
            <a:pPr lvl="0"/>
            <a:r>
              <a:rPr lang="en-US" altLang="ko-KR" sz="1800" dirty="0"/>
              <a:t>bind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는 선택된 </a:t>
            </a:r>
            <a:r>
              <a:rPr lang="ko-KR" altLang="en-US" sz="1800" dirty="0"/>
              <a:t>모든 </a:t>
            </a:r>
            <a:r>
              <a:rPr lang="ko-KR" altLang="en-US" sz="1800" dirty="0" smtClean="0"/>
              <a:t>요소에 </a:t>
            </a:r>
            <a:r>
              <a:rPr lang="ko-KR" altLang="en-US" sz="1800" dirty="0" err="1"/>
              <a:t>핸들러를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등록한다</a:t>
            </a:r>
            <a:r>
              <a:rPr lang="en-US" altLang="ko-KR" sz="1800" dirty="0" smtClean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그러나 스크립트에 의해 새로 추가되는 요소에는 </a:t>
            </a:r>
            <a:r>
              <a:rPr lang="ko-KR" altLang="en-US" sz="1800" dirty="0" err="1" smtClean="0"/>
              <a:t>핸들러가</a:t>
            </a:r>
            <a:r>
              <a:rPr lang="ko-KR" altLang="en-US" sz="1800" dirty="0" smtClean="0"/>
              <a:t> 지정되지 않아</a:t>
            </a:r>
            <a:endParaRPr lang="en-US" altLang="ko-KR" sz="1800" dirty="0" smtClean="0"/>
          </a:p>
          <a:p>
            <a:pPr marL="0" lvl="0" indent="0">
              <a:buNone/>
            </a:pPr>
            <a:r>
              <a:rPr lang="en-US" altLang="ko-KR" sz="1800" dirty="0" smtClean="0"/>
              <a:t>      </a:t>
            </a:r>
            <a:r>
              <a:rPr lang="ko-KR" altLang="en-US" sz="1800" dirty="0" smtClean="0"/>
              <a:t>이벤트가 발생해도 </a:t>
            </a:r>
            <a:r>
              <a:rPr lang="ko-KR" altLang="en-US" sz="1800" dirty="0" err="1" smtClean="0"/>
              <a:t>핸들러가</a:t>
            </a:r>
            <a:r>
              <a:rPr lang="ko-KR" altLang="en-US" sz="1800" dirty="0" smtClean="0"/>
              <a:t> 호출되지 않는다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lvl="0" indent="0">
              <a:buNone/>
            </a:pPr>
            <a:endParaRPr lang="ko-KR" altLang="en-US" sz="1800" dirty="0"/>
          </a:p>
          <a:p>
            <a:pPr lvl="0"/>
            <a:r>
              <a:rPr lang="ko-KR" altLang="en-US" sz="1800" dirty="0" smtClean="0"/>
              <a:t>미래에 추가 될 요소에 </a:t>
            </a:r>
            <a:r>
              <a:rPr lang="ko-KR" altLang="en-US" sz="1800" dirty="0"/>
              <a:t>대해서도 </a:t>
            </a:r>
            <a:r>
              <a:rPr lang="ko-KR" altLang="en-US" sz="1800" dirty="0" err="1"/>
              <a:t>핸들러를</a:t>
            </a:r>
            <a:r>
              <a:rPr lang="ko-KR" altLang="en-US" sz="1800" dirty="0"/>
              <a:t> 미리 등록하는 메서드가 </a:t>
            </a:r>
            <a:r>
              <a:rPr lang="ko-KR" altLang="en-US" sz="1800" dirty="0" smtClean="0"/>
              <a:t>필요해졌다 </a:t>
            </a:r>
            <a:r>
              <a:rPr lang="en-US" altLang="ko-KR" sz="1800" dirty="0" smtClean="0"/>
              <a:t>- $(document).delegate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선택자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핸들러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);</a:t>
            </a:r>
          </a:p>
          <a:p>
            <a:pPr marL="0" lvl="0" indent="0">
              <a:buNone/>
            </a:pPr>
            <a:r>
              <a:rPr lang="en-US" altLang="ko-KR" sz="1800" dirty="0" smtClean="0"/>
              <a:t>    - </a:t>
            </a:r>
            <a:r>
              <a:rPr lang="ko-KR" altLang="en-US" sz="1800" dirty="0" smtClean="0"/>
              <a:t>특정 요소에 </a:t>
            </a:r>
            <a:r>
              <a:rPr lang="ko-KR" altLang="en-US" sz="1800" dirty="0"/>
              <a:t>대해 </a:t>
            </a:r>
            <a:r>
              <a:rPr lang="ko-KR" altLang="en-US" sz="1800" dirty="0" err="1"/>
              <a:t>핸들러를</a:t>
            </a:r>
            <a:r>
              <a:rPr lang="ko-KR" altLang="en-US" sz="1800" dirty="0"/>
              <a:t> 지금 당장 등록하는 것이 아니라 </a:t>
            </a:r>
            <a:r>
              <a:rPr lang="ko-KR" altLang="en-US" sz="1800" dirty="0" smtClean="0"/>
              <a:t>문서가 변경될 때</a:t>
            </a:r>
            <a:endParaRPr lang="en-US" altLang="ko-KR" sz="1800" dirty="0" smtClean="0"/>
          </a:p>
          <a:p>
            <a:pPr marL="0" lvl="0" indent="0">
              <a:buNone/>
            </a:pPr>
            <a:r>
              <a:rPr lang="en-US" altLang="ko-KR" sz="1800" dirty="0" smtClean="0"/>
              <a:t>      </a:t>
            </a:r>
            <a:r>
              <a:rPr lang="ko-KR" altLang="en-US" sz="1800" dirty="0" smtClean="0"/>
              <a:t>마다 </a:t>
            </a:r>
            <a:r>
              <a:rPr lang="ko-KR" altLang="en-US" sz="1800" dirty="0" err="1"/>
              <a:t>핸들러가</a:t>
            </a:r>
            <a:r>
              <a:rPr lang="ko-KR" altLang="en-US" sz="1800" dirty="0"/>
              <a:t> 등록되어야 하므로 </a:t>
            </a:r>
            <a:r>
              <a:rPr lang="en-US" altLang="ko-KR" sz="1800" dirty="0" smtClean="0"/>
              <a:t>document </a:t>
            </a:r>
            <a:r>
              <a:rPr lang="ko-KR" altLang="en-US" sz="1800" dirty="0" smtClean="0"/>
              <a:t>수준에서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호출한다</a:t>
            </a:r>
            <a:r>
              <a:rPr lang="en-US" altLang="ko-KR" sz="1800" dirty="0" smtClean="0"/>
              <a:t>.</a:t>
            </a:r>
          </a:p>
          <a:p>
            <a:pPr marL="0" lvl="0" indent="0">
              <a:buNone/>
            </a:pPr>
            <a:r>
              <a:rPr lang="en-US" altLang="ko-KR" sz="1800" dirty="0" smtClean="0"/>
              <a:t>      (</a:t>
            </a:r>
            <a:r>
              <a:rPr lang="en-US" altLang="ko-KR" sz="1800" dirty="0"/>
              <a:t>document </a:t>
            </a:r>
            <a:r>
              <a:rPr lang="ko-KR" altLang="en-US" sz="1800" dirty="0"/>
              <a:t>는 </a:t>
            </a:r>
            <a:r>
              <a:rPr lang="ko-KR" altLang="en-US" sz="1800" dirty="0" smtClean="0"/>
              <a:t>이벤트 대상 객체의 </a:t>
            </a:r>
            <a:r>
              <a:rPr lang="ko-KR" altLang="en-US" sz="1800" dirty="0"/>
              <a:t>부모가</a:t>
            </a:r>
            <a:r>
              <a:rPr lang="en-US" altLang="ko-KR" sz="1800" dirty="0"/>
              <a:t> </a:t>
            </a:r>
            <a:r>
              <a:rPr lang="ko-KR" altLang="en-US" sz="1800" dirty="0"/>
              <a:t>될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수 있다</a:t>
            </a:r>
            <a:r>
              <a:rPr lang="en-US" altLang="ko-KR" sz="1800" dirty="0" smtClean="0"/>
              <a:t>.)</a:t>
            </a:r>
            <a:endParaRPr lang="en-US" altLang="ko-KR" sz="1800" dirty="0"/>
          </a:p>
          <a:p>
            <a:pPr marL="0" lvl="0" indent="0">
              <a:buNone/>
            </a:pPr>
            <a:r>
              <a:rPr lang="en-US" altLang="ko-KR" sz="1800" dirty="0" smtClean="0"/>
              <a:t>    - </a:t>
            </a:r>
            <a:r>
              <a:rPr lang="ko-KR" altLang="en-US" sz="1800" dirty="0" smtClean="0"/>
              <a:t>이처럼 실행 중에 </a:t>
            </a:r>
            <a:r>
              <a:rPr lang="ko-KR" altLang="en-US" sz="1800" dirty="0"/>
              <a:t>자동으로 등록되는 </a:t>
            </a:r>
            <a:r>
              <a:rPr lang="ko-KR" altLang="en-US" sz="1800" dirty="0" smtClean="0"/>
              <a:t>살아있는 </a:t>
            </a:r>
            <a:r>
              <a:rPr lang="ko-KR" altLang="en-US" sz="1800" dirty="0" err="1"/>
              <a:t>핸들러를</a:t>
            </a:r>
            <a:r>
              <a:rPr lang="ko-KR" altLang="en-US" sz="1800" dirty="0"/>
              <a:t> 라이브 </a:t>
            </a:r>
            <a:r>
              <a:rPr lang="ko-KR" altLang="en-US" sz="1800" dirty="0" err="1" smtClean="0"/>
              <a:t>핸들러라고</a:t>
            </a:r>
            <a:endParaRPr lang="en-US" altLang="ko-KR" sz="1800" dirty="0" smtClean="0"/>
          </a:p>
          <a:p>
            <a:pPr marL="0" lvl="0" indent="0">
              <a:buNone/>
            </a:pPr>
            <a:r>
              <a:rPr lang="en-US" altLang="ko-KR" sz="1800" dirty="0" smtClean="0"/>
              <a:t>     </a:t>
            </a:r>
            <a:r>
              <a:rPr lang="ko-KR" altLang="en-US" sz="1800" dirty="0" smtClean="0"/>
              <a:t> 한다</a:t>
            </a:r>
            <a:r>
              <a:rPr lang="en-US" altLang="ko-KR" sz="1800" dirty="0" smtClean="0"/>
              <a:t>.</a:t>
            </a:r>
          </a:p>
          <a:p>
            <a:pPr marL="0" lv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0"/>
            <a:r>
              <a:rPr lang="en-US" altLang="ko-KR" sz="1800" dirty="0"/>
              <a:t>version 3.0</a:t>
            </a:r>
            <a:r>
              <a:rPr lang="ko-KR" altLang="en-US" sz="1800" dirty="0"/>
              <a:t>에서 </a:t>
            </a:r>
            <a:r>
              <a:rPr lang="ko-KR" altLang="en-US" sz="1800" dirty="0" smtClean="0"/>
              <a:t>이벤트 </a:t>
            </a:r>
            <a:r>
              <a:rPr lang="ko-KR" altLang="en-US" sz="1800" dirty="0"/>
              <a:t>등록 </a:t>
            </a:r>
            <a:r>
              <a:rPr lang="ko-KR" altLang="en-US" sz="1800" dirty="0" smtClean="0"/>
              <a:t>통합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새로 </a:t>
            </a:r>
            <a:r>
              <a:rPr lang="ko-KR" altLang="en-US" sz="1800" dirty="0" smtClean="0"/>
              <a:t>도입되었다</a:t>
            </a:r>
            <a:r>
              <a:rPr lang="en-US" altLang="ko-KR" sz="1800" dirty="0" smtClean="0"/>
              <a:t>.</a:t>
            </a:r>
          </a:p>
          <a:p>
            <a:pPr marL="0" lvl="0" indent="0">
              <a:buNone/>
            </a:pPr>
            <a:r>
              <a:rPr lang="en-US" altLang="ko-KR" sz="1800" dirty="0" smtClean="0"/>
              <a:t>    - on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, [</a:t>
            </a:r>
            <a:r>
              <a:rPr lang="ko-KR" altLang="en-US" sz="1800" dirty="0" err="1"/>
              <a:t>선택자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핸들러</a:t>
            </a:r>
            <a:r>
              <a:rPr lang="en-US" altLang="ko-KR" sz="1800" dirty="0" smtClean="0"/>
              <a:t>), off</a:t>
            </a:r>
            <a:r>
              <a:rPr lang="en-US" altLang="ko-KR" sz="1800" dirty="0"/>
              <a:t>(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, [</a:t>
            </a:r>
            <a:r>
              <a:rPr lang="ko-KR" altLang="en-US" sz="1800" dirty="0" err="1"/>
              <a:t>선택자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핸들러</a:t>
            </a:r>
            <a:r>
              <a:rPr lang="en-US" altLang="ko-KR" sz="1800" dirty="0"/>
              <a:t>)</a:t>
            </a:r>
          </a:p>
          <a:p>
            <a:pPr marL="0" lvl="0" indent="0">
              <a:buNone/>
            </a:pPr>
            <a:r>
              <a:rPr lang="ko-KR" altLang="en-US" sz="1800" dirty="0" smtClean="0"/>
              <a:t>   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선택자가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있으면 </a:t>
            </a:r>
            <a:r>
              <a:rPr lang="en-US" altLang="ko-KR" sz="1800" dirty="0"/>
              <a:t>delegate</a:t>
            </a:r>
            <a:r>
              <a:rPr lang="ko-KR" altLang="en-US" sz="1800" dirty="0"/>
              <a:t>와 같고 없으면 </a:t>
            </a:r>
            <a:r>
              <a:rPr lang="en-US" altLang="ko-KR" sz="1800" dirty="0"/>
              <a:t>bind</a:t>
            </a:r>
            <a:r>
              <a:rPr lang="ko-KR" altLang="en-US" sz="1800" dirty="0"/>
              <a:t>와 같다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이벤트 등록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960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on(), off()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작성</a:t>
            </a:r>
          </a:p>
          <a:p>
            <a:pPr lvl="0"/>
            <a:r>
              <a:rPr lang="en-US" altLang="ko-KR" dirty="0"/>
              <a:t>bind</a:t>
            </a:r>
            <a:r>
              <a:rPr lang="en-US" altLang="ko-KR" dirty="0" smtClean="0"/>
              <a:t>(), </a:t>
            </a:r>
            <a:r>
              <a:rPr lang="en-US" altLang="ko-KR" dirty="0"/>
              <a:t>delegate() </a:t>
            </a:r>
            <a:r>
              <a:rPr lang="ko-KR" altLang="en-US" dirty="0"/>
              <a:t>기능 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$(‘.but’).on(‘click’ , function(){ })</a:t>
            </a:r>
          </a:p>
          <a:p>
            <a:pPr lvl="0"/>
            <a:r>
              <a:rPr lang="en-US" altLang="ko-KR" dirty="0" smtClean="0"/>
              <a:t>$(document).on(‘click’, ‘.but’, function(){})</a:t>
            </a:r>
            <a:endParaRPr lang="ko-KR" altLang="en-US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delegate </a:t>
            </a:r>
            <a:r>
              <a:rPr lang="ko-KR" altLang="en-US" dirty="0" smtClean="0"/>
              <a:t>방식에서 </a:t>
            </a:r>
            <a:r>
              <a:rPr lang="ko-KR" altLang="en-US" dirty="0" err="1" smtClean="0"/>
              <a:t>선택자에</a:t>
            </a:r>
            <a:r>
              <a:rPr lang="ko-KR" altLang="en-US" dirty="0" smtClean="0"/>
              <a:t> 해당하는</a:t>
            </a:r>
            <a:r>
              <a:rPr lang="en-US" altLang="ko-KR" dirty="0" smtClean="0"/>
              <a:t>  .but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$()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붙히지</a:t>
            </a:r>
            <a:r>
              <a:rPr lang="ko-KR" altLang="en-US" dirty="0" smtClean="0"/>
              <a:t> 않는다 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2142" y="4204134"/>
            <a:ext cx="3865563" cy="1536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/>
              <a:t>delegate</a:t>
            </a:r>
            <a:r>
              <a:rPr lang="ko-KR" altLang="en-US"/>
              <a:t> </a:t>
            </a:r>
            <a:r>
              <a:rPr lang="en-US" altLang="ko-KR"/>
              <a:t>undelegate</a:t>
            </a: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21589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 jQuery</a:t>
            </a:r>
            <a:r>
              <a:rPr lang="ko-KR" altLang="en-US" sz="2400" dirty="0"/>
              <a:t>의 이벤트에는 기존 자바스크립트의 이벤트가 모두 </a:t>
            </a:r>
            <a:r>
              <a:rPr lang="ko-KR" altLang="en-US" sz="2400" dirty="0" smtClean="0"/>
              <a:t>존재</a:t>
            </a:r>
            <a:endParaRPr lang="en-US" altLang="ko-KR" sz="24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 jQuery</a:t>
            </a:r>
            <a:r>
              <a:rPr lang="ko-KR" altLang="en-US" sz="2400" dirty="0"/>
              <a:t>를 사용하면 기존 자바스크립트의 이벤트를 연결할 때보다 훨씬 간편하게 이벤트를 연결할 수 </a:t>
            </a:r>
            <a:r>
              <a:rPr lang="ko-KR" altLang="en-US" sz="2400" dirty="0" smtClean="0"/>
              <a:t>있음</a:t>
            </a:r>
            <a:endParaRPr lang="en-US" altLang="ko-KR" sz="24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 jQuery</a:t>
            </a:r>
            <a:r>
              <a:rPr lang="ko-KR" altLang="en-US" sz="2400" dirty="0"/>
              <a:t>로 이벤트를 연결하는 가장 기본적인 방법은 </a:t>
            </a:r>
            <a:r>
              <a:rPr lang="en-US" altLang="ko-KR" sz="2400" dirty="0"/>
              <a:t>on( ) </a:t>
            </a:r>
            <a:r>
              <a:rPr lang="ko-KR" altLang="en-US" sz="2400" dirty="0"/>
              <a:t>메서드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</a:t>
            </a:r>
            <a:r>
              <a:rPr lang="en-US" altLang="ko-KR" sz="2400" dirty="0"/>
              <a:t>jQuery</a:t>
            </a:r>
            <a:r>
              <a:rPr lang="ko-KR" altLang="en-US" sz="2400" dirty="0"/>
              <a:t>가 스스로 </a:t>
            </a:r>
            <a:r>
              <a:rPr lang="en-US" altLang="ko-KR" sz="2400" dirty="0"/>
              <a:t>event </a:t>
            </a:r>
            <a:r>
              <a:rPr lang="ko-KR" altLang="en-US" sz="2400" dirty="0"/>
              <a:t>객체를 </a:t>
            </a:r>
            <a:r>
              <a:rPr lang="ko-KR" altLang="en-US" sz="2400" dirty="0" smtClean="0"/>
              <a:t>정형화 하므로 </a:t>
            </a:r>
            <a:r>
              <a:rPr lang="en-US" altLang="ko-KR" sz="2400" dirty="0"/>
              <a:t>jQuery</a:t>
            </a:r>
            <a:r>
              <a:rPr lang="ko-KR" altLang="en-US" sz="2400" dirty="0"/>
              <a:t>의 이 </a:t>
            </a:r>
            <a:r>
              <a:rPr lang="ko-KR" altLang="en-US" sz="2400" dirty="0" err="1"/>
              <a:t>벤트</a:t>
            </a:r>
            <a:r>
              <a:rPr lang="ko-KR" altLang="en-US" sz="2400" dirty="0"/>
              <a:t> 객체는 모든 브라우저가 같은 방법으로 사용하고 같은 속성을 갖음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44769" y="5064369"/>
            <a:ext cx="7713785" cy="14316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$(“</a:t>
            </a:r>
            <a:r>
              <a:rPr lang="en-US" altLang="ko-KR" sz="2800" dirty="0" smtClean="0"/>
              <a:t>p”).click(function(e) {</a:t>
            </a:r>
          </a:p>
          <a:p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ko-KR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ko-KR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kumimoji="0" lang="en-US" altLang="ko-KR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eventType</a:t>
            </a:r>
            <a:r>
              <a:rPr kumimoji="0" lang="en-US" altLang="ko-KR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ko-KR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e.type</a:t>
            </a:r>
            <a:r>
              <a:rPr kumimoji="0" lang="en-US" altLang="ko-KR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2800" dirty="0" smtClean="0"/>
              <a:t>	}</a:t>
            </a:r>
            <a:endParaRPr kumimoji="0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107785" y="5181967"/>
            <a:ext cx="1266031" cy="37477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event </a:t>
            </a:r>
            <a:r>
              <a:rPr lang="ko-KR" altLang="en-US" dirty="0" smtClean="0"/>
              <a:t>객체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5005754" y="5369353"/>
            <a:ext cx="110203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21589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모든 이벤트의 정보를 </a:t>
            </a:r>
            <a:r>
              <a:rPr lang="en-US" altLang="ko-KR" sz="2400" dirty="0" smtClean="0"/>
              <a:t>event </a:t>
            </a:r>
            <a:r>
              <a:rPr lang="ko-KR" altLang="en-US" sz="2400" dirty="0" smtClean="0"/>
              <a:t>객체로 제공</a:t>
            </a:r>
            <a:endParaRPr lang="en-US" altLang="ko-KR" sz="24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속성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type : </a:t>
            </a:r>
            <a:r>
              <a:rPr lang="ko-KR" altLang="en-US" sz="2400" dirty="0" smtClean="0"/>
              <a:t>이벤트 종류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예 </a:t>
            </a:r>
            <a:r>
              <a:rPr lang="en-US" altLang="ko-KR" sz="2400" dirty="0" smtClean="0"/>
              <a:t>: click)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Target : </a:t>
            </a:r>
            <a:r>
              <a:rPr lang="ko-KR" altLang="en-US" sz="2400" dirty="0" smtClean="0"/>
              <a:t>이벤트가 발생한 객체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요소</a:t>
            </a:r>
            <a:r>
              <a:rPr lang="en-US" altLang="ko-KR" sz="24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pageX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pageY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문서 </a:t>
            </a:r>
            <a:r>
              <a:rPr lang="ko-KR" altLang="en-US" sz="2400" dirty="0" err="1" smtClean="0"/>
              <a:t>좌상단을</a:t>
            </a:r>
            <a:r>
              <a:rPr lang="ko-KR" altLang="en-US" sz="2400" dirty="0" smtClean="0"/>
              <a:t> 기준으로 한 마우스 좌표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screen, screen : </a:t>
            </a:r>
            <a:r>
              <a:rPr lang="ko-KR" altLang="en-US" sz="2400" dirty="0" smtClean="0"/>
              <a:t>화면상의 좌표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Button : </a:t>
            </a:r>
            <a:r>
              <a:rPr lang="ko-KR" altLang="en-US" sz="2400" dirty="0" smtClean="0"/>
              <a:t>눌러진 마우스 버튼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	(0 : </a:t>
            </a:r>
            <a:r>
              <a:rPr lang="ko-KR" altLang="en-US" sz="2400" dirty="0" smtClean="0"/>
              <a:t>왼쪽 버튼</a:t>
            </a:r>
            <a:r>
              <a:rPr lang="en-US" altLang="ko-KR" sz="2400" dirty="0" smtClean="0"/>
              <a:t>, 1 : </a:t>
            </a:r>
            <a:r>
              <a:rPr lang="ko-KR" altLang="en-US" sz="2400" dirty="0" smtClean="0"/>
              <a:t>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중간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버튼</a:t>
            </a:r>
            <a:r>
              <a:rPr lang="en-US" altLang="ko-KR" sz="2400" dirty="0" smtClean="0"/>
              <a:t>, 2 : </a:t>
            </a:r>
            <a:r>
              <a:rPr lang="ko-KR" altLang="en-US" sz="2400" dirty="0" smtClean="0"/>
              <a:t>오른쪽 버튼</a:t>
            </a:r>
            <a:r>
              <a:rPr lang="en-US" altLang="ko-KR" sz="2400" dirty="0" smtClean="0"/>
              <a:t>)</a:t>
            </a:r>
            <a:endParaRPr lang="en-US" altLang="ko-K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preventDefault</a:t>
            </a:r>
            <a:r>
              <a:rPr lang="en-US" altLang="ko-KR" sz="2400" dirty="0" smtClean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stopPropagation</a:t>
            </a:r>
            <a:r>
              <a:rPr lang="en-US" altLang="ko-KR" sz="2400" dirty="0" smtClean="0"/>
              <a:t>()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이벤트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612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247973"/>
              </p:ext>
            </p:extLst>
          </p:nvPr>
        </p:nvGraphicFramePr>
        <p:xfrm>
          <a:off x="355002" y="1096039"/>
          <a:ext cx="8350623" cy="502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click</a:t>
                      </a:r>
                      <a:r>
                        <a:rPr lang="en-US" altLang="ko-KR" baseline="0" dirty="0" smtClean="0"/>
                        <a:t> / </a:t>
                      </a:r>
                      <a:r>
                        <a:rPr lang="en-US" altLang="ko-KR" baseline="0" dirty="0" err="1" smtClean="0"/>
                        <a:t>dblclick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클릭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더블 클릭 시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버튼을 누를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버튼을 뗄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마우스가 요소의 경계 외부에서 내부로 이동 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mouseleave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마우스가 요소의 경계 내부에서 외부로 이동 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mouse enter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leave</a:t>
                      </a:r>
                      <a:r>
                        <a:rPr lang="ko-KR" altLang="en-US" dirty="0" smtClean="0"/>
                        <a:t>의 조합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$(selector).hover(</a:t>
                      </a:r>
                      <a:r>
                        <a:rPr lang="en-US" altLang="ko-KR" dirty="0" err="1" smtClean="0"/>
                        <a:t>inFunction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outFunction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마우스가 움직일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674061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마우스가 요소를 벗어날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262547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mouseover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마우스가 요소 안에 들어올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1263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 이벤트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792351"/>
              </p:ext>
            </p:extLst>
          </p:nvPr>
        </p:nvGraphicFramePr>
        <p:xfrm>
          <a:off x="355002" y="1096039"/>
          <a:ext cx="8350623" cy="550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keypress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키를 누르고 있을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keydown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키를 누를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keyup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키를 뗄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 정보를 제출할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 요소의 정보가 변경 되었을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focus /</a:t>
                      </a:r>
                      <a:r>
                        <a:rPr lang="en-US" altLang="ko-KR" baseline="0" dirty="0" smtClean="0"/>
                        <a:t> blur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 요소가 포커스를 얻었을 때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잃었을 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</a:t>
                      </a:r>
                      <a:r>
                        <a:rPr lang="ko-KR" altLang="en-US" dirty="0" smtClean="0"/>
                        <a:t>이 로드 되었을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674061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 </a:t>
                      </a:r>
                      <a:r>
                        <a:rPr lang="ko-KR" altLang="en-US" dirty="0" smtClean="0"/>
                        <a:t>사이즈가 변경되었을 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262547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문서가 완전히 로드 되었을 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$(document).ready( … 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12638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 / off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요소에 여러 이벤트를 넣을 때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지울 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6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1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215890"/>
          </a:xfrm>
        </p:spPr>
        <p:txBody>
          <a:bodyPr/>
          <a:lstStyle/>
          <a:p>
            <a:pPr lvl="0"/>
            <a:r>
              <a:rPr lang="ko-KR" altLang="en-US" sz="2400" dirty="0" smtClean="0"/>
              <a:t> 선택한 요소에 하나 이상의 이벤트를 넣을 때 사용</a:t>
            </a:r>
            <a:endParaRPr lang="en-US" altLang="ko-KR" sz="24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smtClean="0"/>
              <a:t>on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68215" y="1922585"/>
            <a:ext cx="7725508" cy="4196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$("p").on({ </a:t>
            </a:r>
            <a:endParaRPr lang="en-US" altLang="ko-KR" sz="2400" dirty="0" smtClean="0"/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mouseenter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function(){ </a:t>
            </a:r>
            <a:r>
              <a:rPr lang="en-US" altLang="ko-KR" sz="2400" dirty="0" smtClean="0"/>
              <a:t>	$(</a:t>
            </a:r>
            <a:r>
              <a:rPr lang="en-US" altLang="ko-KR" sz="2400" dirty="0"/>
              <a:t>this).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("background-color", "gray</a:t>
            </a:r>
            <a:r>
              <a:rPr lang="en-US" altLang="ko-KR" sz="2400" dirty="0" smtClean="0"/>
              <a:t>");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}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, </a:t>
            </a:r>
            <a:r>
              <a:rPr lang="en-US" altLang="ko-KR" sz="2400" dirty="0" err="1"/>
              <a:t>mouseleave</a:t>
            </a:r>
            <a:r>
              <a:rPr lang="en-US" altLang="ko-KR" sz="2400" dirty="0"/>
              <a:t> : function(){ </a:t>
            </a:r>
            <a:r>
              <a:rPr lang="en-US" altLang="ko-KR" sz="2400" dirty="0" smtClean="0"/>
              <a:t>   	$(</a:t>
            </a:r>
            <a:r>
              <a:rPr lang="en-US" altLang="ko-KR" sz="2400" dirty="0"/>
              <a:t>this).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("background-color", "blue"); </a:t>
            </a:r>
            <a:endParaRPr lang="en-US" altLang="ko-KR" sz="2400" dirty="0" smtClean="0"/>
          </a:p>
          <a:p>
            <a:r>
              <a:rPr lang="en-US" altLang="ko-KR" sz="2400" dirty="0" smtClean="0"/>
              <a:t>    } </a:t>
            </a:r>
          </a:p>
          <a:p>
            <a:r>
              <a:rPr lang="en-US" altLang="ko-KR" sz="2400" dirty="0" smtClean="0"/>
              <a:t>    , </a:t>
            </a:r>
            <a:r>
              <a:rPr lang="en-US" altLang="ko-KR" sz="2400" dirty="0"/>
              <a:t>click : function(){ $(this).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("</a:t>
            </a:r>
            <a:r>
              <a:rPr lang="en-US" altLang="ko-KR" sz="2400" dirty="0" smtClean="0"/>
              <a:t>background-						color</a:t>
            </a:r>
            <a:r>
              <a:rPr lang="en-US" altLang="ko-KR" sz="2400" dirty="0"/>
              <a:t>", "yellow");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}</a:t>
            </a:r>
          </a:p>
          <a:p>
            <a:r>
              <a:rPr lang="en-US" altLang="ko-KR" sz="2400" dirty="0" smtClean="0"/>
              <a:t>});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7123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button </a:t>
            </a:r>
            <a:r>
              <a:rPr lang="ko-KR" altLang="en-US" sz="2800" dirty="0" smtClean="0"/>
              <a:t>요소를 </a:t>
            </a:r>
            <a:r>
              <a:rPr lang="en-US" altLang="ko-KR" sz="2800" dirty="0" smtClean="0"/>
              <a:t>click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div</a:t>
            </a:r>
            <a:r>
              <a:rPr lang="ko-KR" altLang="en-US" sz="2800" dirty="0" smtClean="0"/>
              <a:t>요소를 </a:t>
            </a:r>
            <a:r>
              <a:rPr lang="en-US" altLang="ko-KR" sz="2800" dirty="0" err="1" smtClean="0"/>
              <a:t>mouseover</a:t>
            </a:r>
            <a:endParaRPr lang="ko-KR" altLang="en-US" sz="2800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마우스 이벤트</a:t>
            </a:r>
            <a:r>
              <a:rPr lang="en-US" altLang="ko-KR" dirty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735333" y="4185138"/>
            <a:ext cx="3327171" cy="1946859"/>
            <a:chOff x="4221725" y="4314092"/>
            <a:chExt cx="3327171" cy="194685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1725" y="4314092"/>
              <a:ext cx="3327171" cy="194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6013939" y="4631644"/>
              <a:ext cx="919906" cy="32033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35333" y="1398765"/>
            <a:ext cx="3284686" cy="1930997"/>
            <a:chOff x="4217319" y="1355500"/>
            <a:chExt cx="3284686" cy="193099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7319" y="1355500"/>
              <a:ext cx="3284686" cy="1930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/>
            <p:cNvSpPr/>
            <p:nvPr/>
          </p:nvSpPr>
          <p:spPr bwMode="auto">
            <a:xfrm>
              <a:off x="5955324" y="1706452"/>
              <a:ext cx="1207472" cy="32033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815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ko-KR" altLang="en-US" sz="2800" dirty="0" smtClean="0"/>
              <a:t>마우스를 </a:t>
            </a:r>
            <a:r>
              <a:rPr lang="ko-KR" altLang="en-US" sz="2800" dirty="0"/>
              <a:t>이미지 위에 올리면 다른 이미지로 변경 →</a:t>
            </a:r>
            <a:r>
              <a:rPr lang="ko-KR" altLang="en-US" sz="2800" dirty="0" smtClean="0"/>
              <a:t> </a:t>
            </a:r>
            <a:r>
              <a:rPr lang="en-US" altLang="ko-KR" sz="2800" dirty="0" err="1"/>
              <a:t>mouseover</a:t>
            </a:r>
            <a:r>
              <a:rPr lang="en-US" altLang="ko-KR" sz="2800" dirty="0"/>
              <a:t> </a:t>
            </a:r>
            <a:endParaRPr lang="en-US" altLang="ko-KR" sz="2800" dirty="0" smtClean="0"/>
          </a:p>
          <a:p>
            <a:pPr marL="457200" indent="-457200">
              <a:buAutoNum type="arabicParenR"/>
            </a:pPr>
            <a:r>
              <a:rPr lang="ko-KR" altLang="en-US" sz="2800" dirty="0" smtClean="0"/>
              <a:t>마우스가 </a:t>
            </a:r>
            <a:r>
              <a:rPr lang="ko-KR" altLang="en-US" sz="2800" dirty="0"/>
              <a:t>이미지 위에서 나가면 </a:t>
            </a:r>
            <a:r>
              <a:rPr lang="ko-KR" altLang="en-US" sz="2800" dirty="0" smtClean="0"/>
              <a:t>원래 </a:t>
            </a:r>
            <a:r>
              <a:rPr lang="ko-KR" altLang="en-US" sz="2800" dirty="0"/>
              <a:t>이미지로 돌아옴 →</a:t>
            </a:r>
            <a:r>
              <a:rPr lang="ko-KR" altLang="en-US" sz="2800" dirty="0" smtClean="0"/>
              <a:t> </a:t>
            </a:r>
            <a:r>
              <a:rPr lang="en-US" altLang="ko-KR" sz="2800" dirty="0" err="1"/>
              <a:t>mouseout</a:t>
            </a:r>
            <a:r>
              <a:rPr lang="en-US" altLang="ko-KR" sz="2800" dirty="0"/>
              <a:t> </a:t>
            </a:r>
            <a:endParaRPr lang="en-US" altLang="ko-KR" sz="2800" dirty="0" smtClean="0"/>
          </a:p>
          <a:p>
            <a:pPr marL="457200" indent="-457200">
              <a:buAutoNum type="arabicParenR"/>
            </a:pPr>
            <a:r>
              <a:rPr lang="ko-KR" altLang="en-US" sz="2800" dirty="0" smtClean="0"/>
              <a:t>이미지 </a:t>
            </a:r>
            <a:r>
              <a:rPr lang="ko-KR" altLang="en-US" sz="2800" dirty="0"/>
              <a:t>더블 클릭 시 이미지 사라짐 </a:t>
            </a:r>
            <a:r>
              <a:rPr lang="ko-KR" altLang="en-US" sz="2800" dirty="0" smtClean="0"/>
              <a:t>→ </a:t>
            </a:r>
            <a:r>
              <a:rPr lang="en-US" altLang="ko-KR" sz="2800" dirty="0" err="1"/>
              <a:t>dblclick</a:t>
            </a:r>
            <a:r>
              <a:rPr lang="en-US" altLang="ko-KR" sz="2800" dirty="0"/>
              <a:t> </a:t>
            </a:r>
            <a:endParaRPr lang="en-US" altLang="ko-KR" sz="2800" dirty="0" smtClean="0"/>
          </a:p>
          <a:p>
            <a:pPr marL="457200" indent="-457200">
              <a:buAutoNum type="arabicParenR"/>
            </a:pPr>
            <a:r>
              <a:rPr lang="ko-KR" altLang="en-US" sz="2800" dirty="0" smtClean="0"/>
              <a:t>이미지가 </a:t>
            </a:r>
            <a:r>
              <a:rPr lang="ko-KR" altLang="en-US" sz="2800" dirty="0"/>
              <a:t>모두 사라지면 이미지 </a:t>
            </a:r>
            <a:r>
              <a:rPr lang="ko-KR" altLang="en-US" sz="2800" dirty="0" smtClean="0"/>
              <a:t>하단에 </a:t>
            </a:r>
            <a:r>
              <a:rPr lang="en-US" altLang="ko-KR" sz="2800" dirty="0"/>
              <a:t>[</a:t>
            </a:r>
            <a:r>
              <a:rPr lang="ko-KR" altLang="en-US" sz="2800" dirty="0"/>
              <a:t>보이기</a:t>
            </a:r>
            <a:r>
              <a:rPr lang="en-US" altLang="ko-KR" sz="2800" dirty="0"/>
              <a:t>] button</a:t>
            </a:r>
            <a:r>
              <a:rPr lang="ko-KR" altLang="en-US" sz="2800" dirty="0"/>
              <a:t>이 나타남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마우스 이벤트</a:t>
            </a:r>
            <a:r>
              <a:rPr lang="en-US" altLang="ko-KR" dirty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75045" y="4939811"/>
            <a:ext cx="6707776" cy="1104900"/>
            <a:chOff x="2485465" y="2982057"/>
            <a:chExt cx="6707776" cy="11049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5465" y="2982057"/>
              <a:ext cx="4076700" cy="11049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7307" y="3235568"/>
              <a:ext cx="1145934" cy="597878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8" name="왼쪽/오른쪽 화살표 7"/>
          <p:cNvSpPr/>
          <p:nvPr/>
        </p:nvSpPr>
        <p:spPr bwMode="auto">
          <a:xfrm>
            <a:off x="5743912" y="5331069"/>
            <a:ext cx="785446" cy="32238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09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21791</TotalTime>
  <Words>1214</Words>
  <Application>Microsoft Office PowerPoint</Application>
  <PresentationFormat>화면 슬라이드 쇼(4:3)</PresentationFormat>
  <Paragraphs>341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참고</vt:lpstr>
      <vt:lpstr>이벤트</vt:lpstr>
      <vt:lpstr>이벤트 객체</vt:lpstr>
      <vt:lpstr>마우스 이벤트</vt:lpstr>
      <vt:lpstr>기타 이벤트</vt:lpstr>
      <vt:lpstr>on 이벤트</vt:lpstr>
      <vt:lpstr>마우스 이벤트 예제 1</vt:lpstr>
      <vt:lpstr>마우스 이벤트 예제 2</vt:lpstr>
      <vt:lpstr>이벤트 객체 메소드 1</vt:lpstr>
      <vt:lpstr>preventDefault 예제</vt:lpstr>
      <vt:lpstr>이벤트 객체 메소드 2</vt:lpstr>
      <vt:lpstr>stopPropagation 예제 1</vt:lpstr>
      <vt:lpstr>stopPropagation 예제 2</vt:lpstr>
      <vt:lpstr>이벤트 연결 메소드 1</vt:lpstr>
      <vt:lpstr>이벤트 연결 메소드 2</vt:lpstr>
      <vt:lpstr>on 사용법 1</vt:lpstr>
      <vt:lpstr>on 사용법 2</vt:lpstr>
      <vt:lpstr>on 사용법 3</vt:lpstr>
      <vt:lpstr>이벤트 연결 메소드 3</vt:lpstr>
      <vt:lpstr>trigger 예제 1</vt:lpstr>
      <vt:lpstr>trigger 예제 2</vt:lpstr>
      <vt:lpstr>이벤트 등록 메소드 배경</vt:lpstr>
      <vt:lpstr>delegate undelegate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standby-13</cp:lastModifiedBy>
  <cp:revision>2277</cp:revision>
  <dcterms:created xsi:type="dcterms:W3CDTF">2007-06-29T06:43:39Z</dcterms:created>
  <dcterms:modified xsi:type="dcterms:W3CDTF">2021-06-26T08:03:54Z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