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913" r:id="rId2"/>
    <p:sldId id="940" r:id="rId3"/>
    <p:sldId id="938" r:id="rId4"/>
    <p:sldId id="941" r:id="rId5"/>
    <p:sldId id="942" r:id="rId6"/>
    <p:sldId id="943" r:id="rId7"/>
    <p:sldId id="944" r:id="rId8"/>
    <p:sldId id="945" r:id="rId9"/>
    <p:sldId id="946" r:id="rId10"/>
    <p:sldId id="947" r:id="rId11"/>
    <p:sldId id="948" r:id="rId1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3366FF"/>
    <a:srgbClr val="0066FF"/>
    <a:srgbClr val="0000FF"/>
    <a:srgbClr val="000066"/>
    <a:srgbClr val="000099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73" d="100"/>
          <a:sy n="73" d="100"/>
        </p:scale>
        <p:origin x="60" y="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events.asp" TargetMode="External"/><Relationship Id="rId2" Type="http://schemas.openxmlformats.org/officeDocument/2006/relationships/hyperlink" Target="https://www.w3schools.com/jquery/jquery_hide_show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효과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33976"/>
            <a:ext cx="8661270" cy="5366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Callback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완료된 후 실행한다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체이닝</a:t>
            </a:r>
            <a:r>
              <a:rPr lang="en-US" altLang="ko-KR" dirty="0" smtClean="0"/>
              <a:t>(Chaining) :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연결해서 실행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ex) $(“#p1”).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(“color”, “red”).</a:t>
            </a:r>
            <a:r>
              <a:rPr lang="en-US" altLang="ko-KR" dirty="0" err="1" smtClean="0"/>
              <a:t>slideUp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slideDown</a:t>
            </a:r>
            <a:r>
              <a:rPr lang="en-US" altLang="ko-KR" dirty="0" smtClean="0"/>
              <a:t>();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함수와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3880338" y="3329354"/>
            <a:ext cx="4736123" cy="19460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“button”).click(function(){</a:t>
            </a:r>
          </a:p>
          <a:p>
            <a:r>
              <a:rPr lang="en-US" altLang="ko-KR" sz="2400" dirty="0"/>
              <a:t>    $(“p”).hide(“slow</a:t>
            </a:r>
            <a:r>
              <a:rPr lang="en-US" altLang="ko-KR" sz="2400" dirty="0" smtClean="0"/>
              <a:t>”, function(){</a:t>
            </a:r>
          </a:p>
          <a:p>
            <a:r>
              <a:rPr lang="en-US" altLang="ko-KR" sz="2400" dirty="0" smtClean="0"/>
              <a:t>	alert</a:t>
            </a:r>
            <a:r>
              <a:rPr lang="en-US" altLang="ko-KR" sz="2400" dirty="0"/>
              <a:t>(“</a:t>
            </a:r>
            <a:r>
              <a:rPr lang="ko-KR" altLang="en-US" sz="2400" dirty="0"/>
              <a:t>숨김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 smtClean="0"/>
              <a:t>    });</a:t>
            </a:r>
            <a:endParaRPr lang="en-US" altLang="ko-KR" sz="2400" dirty="0"/>
          </a:p>
          <a:p>
            <a:r>
              <a:rPr lang="en-US" altLang="ko-KR" sz="2400" dirty="0" smtClean="0"/>
              <a:t>}); 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04800" y="1559170"/>
            <a:ext cx="6095999" cy="1652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</a:t>
            </a:r>
            <a:r>
              <a:rPr lang="en-US" altLang="ko-KR" sz="2400" dirty="0" smtClean="0"/>
              <a:t>“button”).click(function(){</a:t>
            </a:r>
          </a:p>
          <a:p>
            <a:r>
              <a:rPr lang="en-US" altLang="ko-KR" sz="2400" dirty="0" smtClean="0"/>
              <a:t>    $(“p”).hide(“slow”);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alert(“</a:t>
            </a:r>
            <a:r>
              <a:rPr lang="ko-KR" altLang="en-US" sz="2400" dirty="0" smtClean="0"/>
              <a:t>숨김</a:t>
            </a:r>
            <a:r>
              <a:rPr lang="en-US" altLang="ko-KR" sz="2400" dirty="0" smtClean="0"/>
              <a:t>”);</a:t>
            </a:r>
          </a:p>
          <a:p>
            <a:r>
              <a:rPr lang="en-US" altLang="ko-KR" sz="2400" dirty="0" smtClean="0"/>
              <a:t>}); </a:t>
            </a:r>
            <a:endParaRPr lang="ko-KR" altLang="en-US" sz="2400" dirty="0"/>
          </a:p>
        </p:txBody>
      </p:sp>
      <p:sp>
        <p:nvSpPr>
          <p:cNvPr id="7" name="위로 굽은 화살표 6"/>
          <p:cNvSpPr/>
          <p:nvPr/>
        </p:nvSpPr>
        <p:spPr bwMode="auto">
          <a:xfrm rot="5400000">
            <a:off x="1535723" y="3182817"/>
            <a:ext cx="1887415" cy="1946030"/>
          </a:xfrm>
          <a:prstGeom prst="bentUp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6415" y="443422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콜백</a:t>
            </a:r>
            <a:r>
              <a:rPr lang="ko-KR" altLang="en-US" b="1" dirty="0" smtClean="0">
                <a:solidFill>
                  <a:srgbClr val="FF0000"/>
                </a:solidFill>
              </a:rPr>
              <a:t> 함수 사용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0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33976"/>
            <a:ext cx="8661270" cy="5366823"/>
          </a:xfrm>
        </p:spPr>
        <p:txBody>
          <a:bodyPr/>
          <a:lstStyle/>
          <a:p>
            <a:r>
              <a:rPr lang="ko-KR" altLang="en-US" dirty="0" smtClean="0"/>
              <a:t>버튼을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이미지에 해당 버튼의 이벤트를 수행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show, hide</a:t>
            </a:r>
          </a:p>
          <a:p>
            <a:pPr>
              <a:buFontTx/>
              <a:buChar char="-"/>
            </a:pPr>
            <a:r>
              <a:rPr lang="en-US" altLang="ko-KR" dirty="0" smtClean="0"/>
              <a:t>slide up, down, toggle</a:t>
            </a:r>
          </a:p>
          <a:p>
            <a:pPr>
              <a:buFontTx/>
              <a:buChar char="-"/>
            </a:pPr>
            <a:r>
              <a:rPr lang="en-US" altLang="ko-KR" dirty="0" smtClean="0"/>
              <a:t>fade in, out, to, toggle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864095"/>
            <a:ext cx="82486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393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3"/>
            <a:ext cx="8659905" cy="2669552"/>
          </a:xfrm>
        </p:spPr>
        <p:txBody>
          <a:bodyPr/>
          <a:lstStyle/>
          <a:p>
            <a:r>
              <a:rPr lang="en-US" altLang="ko-KR" dirty="0" smtClean="0"/>
              <a:t>W3schools.com </a:t>
            </a:r>
          </a:p>
          <a:p>
            <a:pPr marL="0" indent="0">
              <a:buNone/>
            </a:pPr>
            <a:r>
              <a:rPr lang="en-US" altLang="ko-KR" dirty="0" smtClean="0"/>
              <a:t>	&gt;&gt; Tutorials [JavaScript]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&gt;&gt; Learn jQuery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/>
              <a:t>&gt;&gt; jQuery </a:t>
            </a:r>
            <a:r>
              <a:rPr lang="en-US" altLang="ko-KR" dirty="0" smtClean="0"/>
              <a:t>Effects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&gt;&gt; jQuery Hide/Show ~ jQuery </a:t>
            </a:r>
            <a:r>
              <a:rPr lang="en-US" altLang="ko-KR" dirty="0" err="1" smtClean="0"/>
              <a:t>Chaning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https://www.w3schools.com/jquery/jquery_hide_show.asp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25911" y="4024326"/>
            <a:ext cx="8659905" cy="26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460000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E0404"/>
              </a:buClr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68040B"/>
              </a:buClr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W3schools.com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&gt;&gt; Tutorials [JavaScript]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	&gt;&gt; Learn jQuery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		&gt;&gt; jQuery References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			&gt;&gt; jQuery Effects</a:t>
            </a:r>
          </a:p>
          <a:p>
            <a:pPr lvl="1" eaLnBrk="1" hangingPunct="1"/>
            <a:endParaRPr lang="en-US" altLang="ko-KR" kern="0" dirty="0" smtClean="0">
              <a:hlinkClick r:id=""/>
            </a:endParaRPr>
          </a:p>
          <a:p>
            <a:pPr lvl="1" eaLnBrk="1" hangingPunct="1"/>
            <a:r>
              <a:rPr lang="en-US" altLang="ko-KR" kern="0" dirty="0" smtClean="0">
                <a:hlinkClick r:id=""/>
              </a:rPr>
              <a:t>https</a:t>
            </a:r>
            <a:r>
              <a:rPr lang="en-US" altLang="ko-KR" kern="0" dirty="0" smtClean="0">
                <a:hlinkClick r:id="rId3"/>
              </a:rPr>
              <a:t>://www.w3schools.com/jquery/jquery_ref_effects.asp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081780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33976"/>
            <a:ext cx="8661270" cy="5366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HTML </a:t>
            </a:r>
            <a:r>
              <a:rPr lang="ko-KR" altLang="en-US" dirty="0"/>
              <a:t>요소 숨기기 </a:t>
            </a:r>
            <a:r>
              <a:rPr lang="en-US" altLang="ko-KR" dirty="0"/>
              <a:t>- hide() </a:t>
            </a:r>
            <a:r>
              <a:rPr lang="ko-KR" altLang="en-US" dirty="0" err="1"/>
              <a:t>메소드</a:t>
            </a:r>
            <a:r>
              <a:rPr lang="ko-KR" altLang="en-US" dirty="0"/>
              <a:t> 이용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속도 지정 가능 </a:t>
            </a:r>
            <a:r>
              <a:rPr lang="en-US" altLang="ko-KR" dirty="0"/>
              <a:t>: "slow", "fast" </a:t>
            </a:r>
            <a:r>
              <a:rPr lang="ko-KR" altLang="en-US" dirty="0"/>
              <a:t>또는 </a:t>
            </a:r>
            <a:r>
              <a:rPr lang="en-US" altLang="ko-KR" dirty="0" smtClean="0"/>
              <a:t>milliseconds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콜 </a:t>
            </a:r>
            <a:r>
              <a:rPr lang="ko-KR" altLang="en-US" dirty="0"/>
              <a:t>백 함수 지정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en-US" altLang="ko-KR" dirty="0" err="1" smtClean="0"/>
              <a:t>display:none</a:t>
            </a:r>
            <a:r>
              <a:rPr lang="en-US" altLang="ko-KR" dirty="0" smtClean="0"/>
              <a:t> </a:t>
            </a:r>
            <a:r>
              <a:rPr lang="ko-KR" altLang="en-US" dirty="0"/>
              <a:t>으로 바뀜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ex</a:t>
            </a:r>
            <a:r>
              <a:rPr lang="en-US" altLang="ko-KR" dirty="0"/>
              <a:t>) $("button").hide();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$("</a:t>
            </a:r>
            <a:r>
              <a:rPr lang="en-US" altLang="ko-KR" dirty="0"/>
              <a:t>p").hide(1000);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$("</a:t>
            </a:r>
            <a:r>
              <a:rPr lang="en-US" altLang="ko-KR" dirty="0"/>
              <a:t>div").hide("slow"); 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HTML </a:t>
            </a:r>
            <a:r>
              <a:rPr lang="ko-KR" altLang="en-US" dirty="0"/>
              <a:t>요소 표시하기 </a:t>
            </a:r>
            <a:r>
              <a:rPr lang="en-US" altLang="ko-KR" dirty="0" smtClean="0"/>
              <a:t>-  show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display : none </a:t>
            </a:r>
            <a:r>
              <a:rPr lang="ko-KR" altLang="en-US" dirty="0"/>
              <a:t>속성이 </a:t>
            </a:r>
            <a:r>
              <a:rPr lang="ko-KR" altLang="en-US" dirty="0" err="1" smtClean="0"/>
              <a:t>지워짐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숨기기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44769" y="1500553"/>
            <a:ext cx="5357446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).hide( speed,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44768" y="5169876"/>
            <a:ext cx="5357447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</a:t>
            </a:r>
            <a:r>
              <a:rPr lang="en-US" altLang="ko-KR" sz="2400" dirty="0" smtClean="0"/>
              <a:t>).show( </a:t>
            </a:r>
            <a:r>
              <a:rPr lang="en-US" altLang="ko-KR" sz="2400" dirty="0"/>
              <a:t>speed, </a:t>
            </a:r>
            <a:r>
              <a:rPr lang="en-US" altLang="ko-KR" sz="2400" dirty="0" smtClean="0"/>
              <a:t>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6248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33976"/>
            <a:ext cx="8661270" cy="5366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숨기기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표시하기 </a:t>
            </a:r>
            <a:r>
              <a:rPr lang="en-US" altLang="ko-KR" dirty="0"/>
              <a:t>- </a:t>
            </a:r>
            <a:r>
              <a:rPr lang="en-US" altLang="ko-KR" dirty="0" smtClean="0"/>
              <a:t>toggle() </a:t>
            </a:r>
            <a:r>
              <a:rPr lang="ko-KR" altLang="en-US" dirty="0" err="1"/>
              <a:t>메소드</a:t>
            </a:r>
            <a:r>
              <a:rPr lang="ko-KR" altLang="en-US" dirty="0"/>
              <a:t> 이용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속도 지정 가능 </a:t>
            </a:r>
            <a:r>
              <a:rPr lang="en-US" altLang="ko-KR" dirty="0"/>
              <a:t>: "slow", "fast" </a:t>
            </a:r>
            <a:r>
              <a:rPr lang="ko-KR" altLang="en-US" dirty="0"/>
              <a:t>또는 </a:t>
            </a:r>
            <a:r>
              <a:rPr lang="en-US" altLang="ko-KR" dirty="0" smtClean="0"/>
              <a:t>milliseconds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콜 </a:t>
            </a:r>
            <a:r>
              <a:rPr lang="ko-KR" altLang="en-US" dirty="0"/>
              <a:t>백 함수 지정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ex</a:t>
            </a:r>
            <a:r>
              <a:rPr lang="en-US" altLang="ko-KR" dirty="0"/>
              <a:t>) $("button</a:t>
            </a:r>
            <a:r>
              <a:rPr lang="en-US" altLang="ko-KR" dirty="0" smtClean="0"/>
              <a:t>").click(function(){ </a:t>
            </a:r>
          </a:p>
          <a:p>
            <a:pPr marL="0" indent="0">
              <a:buNone/>
            </a:pPr>
            <a:r>
              <a:rPr lang="en-US" altLang="ko-KR" dirty="0" smtClean="0"/>
              <a:t>             $(“p").toggle(1000);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});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숨기기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44769" y="1500553"/>
            <a:ext cx="5357446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</a:t>
            </a:r>
            <a:r>
              <a:rPr lang="en-US" altLang="ko-KR" sz="2400" dirty="0" smtClean="0"/>
              <a:t>).toggle( </a:t>
            </a:r>
            <a:r>
              <a:rPr lang="en-US" altLang="ko-KR" sz="2400" dirty="0"/>
              <a:t>speed,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167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33976"/>
            <a:ext cx="8661270" cy="5366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fadeIn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숨겨진 요소를 불투명 효과를 주면서 보여준다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속도 지정 가능 </a:t>
            </a:r>
            <a:r>
              <a:rPr lang="en-US" altLang="ko-KR" dirty="0"/>
              <a:t>: "slow", "fast" </a:t>
            </a:r>
            <a:r>
              <a:rPr lang="ko-KR" altLang="en-US" dirty="0"/>
              <a:t>또는 </a:t>
            </a:r>
            <a:r>
              <a:rPr lang="en-US" altLang="ko-KR" dirty="0" smtClean="0"/>
              <a:t>milliseconds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콜 </a:t>
            </a:r>
            <a:r>
              <a:rPr lang="ko-KR" altLang="en-US" dirty="0"/>
              <a:t>백 함수 지정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- display : none </a:t>
            </a:r>
            <a:r>
              <a:rPr lang="ko-KR" altLang="en-US" dirty="0" smtClean="0"/>
              <a:t>속성이 지워짐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ex</a:t>
            </a:r>
            <a:r>
              <a:rPr lang="en-US" altLang="ko-KR" dirty="0"/>
              <a:t>) </a:t>
            </a:r>
            <a:r>
              <a:rPr lang="en-US" altLang="ko-KR" dirty="0" smtClean="0"/>
              <a:t>$(“#div1").</a:t>
            </a:r>
            <a:r>
              <a:rPr lang="en-US" altLang="ko-KR" dirty="0" err="1" smtClean="0"/>
              <a:t>fadeIn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$(“#</a:t>
            </a:r>
            <a:r>
              <a:rPr lang="en-US" altLang="ko-KR" dirty="0"/>
              <a:t>div1").</a:t>
            </a:r>
            <a:r>
              <a:rPr lang="en-US" altLang="ko-KR" dirty="0" err="1" smtClean="0"/>
              <a:t>fadeIn</a:t>
            </a:r>
            <a:r>
              <a:rPr lang="en-US" altLang="ko-KR" dirty="0" smtClean="0"/>
              <a:t>(1000);</a:t>
            </a:r>
          </a:p>
          <a:p>
            <a:pPr marL="0" indent="0">
              <a:buNone/>
            </a:pPr>
            <a:r>
              <a:rPr lang="en-US" altLang="ko-KR" dirty="0" smtClean="0"/>
              <a:t>         $(“#</a:t>
            </a:r>
            <a:r>
              <a:rPr lang="en-US" altLang="ko-KR" dirty="0"/>
              <a:t>div1").</a:t>
            </a:r>
            <a:r>
              <a:rPr lang="en-US" altLang="ko-KR" dirty="0" err="1"/>
              <a:t>fadeIn</a:t>
            </a:r>
            <a:r>
              <a:rPr lang="en-US" altLang="ko-KR" dirty="0" smtClean="0"/>
              <a:t>(“slow”);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err="1" smtClean="0"/>
              <a:t>fadeOut</a:t>
            </a:r>
            <a:r>
              <a:rPr lang="en-US" altLang="ko-KR" dirty="0" smtClean="0"/>
              <a:t>() </a:t>
            </a:r>
            <a:r>
              <a:rPr lang="en-US" altLang="ko-KR" dirty="0"/>
              <a:t>: </a:t>
            </a:r>
            <a:r>
              <a:rPr lang="ko-KR" altLang="en-US" dirty="0" smtClean="0"/>
              <a:t>보이는 요소를 </a:t>
            </a:r>
            <a:r>
              <a:rPr lang="ko-KR" altLang="en-US" dirty="0"/>
              <a:t>불투명 효과를 주면서 </a:t>
            </a:r>
            <a:r>
              <a:rPr lang="ko-KR" altLang="en-US" dirty="0" smtClean="0"/>
              <a:t>숨긴다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display : none</a:t>
            </a:r>
            <a:r>
              <a:rPr lang="ko-KR" altLang="en-US" dirty="0" smtClean="0"/>
              <a:t>으로 바뀜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페이딩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44769" y="1500553"/>
            <a:ext cx="5838092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fadeIn</a:t>
            </a:r>
            <a:r>
              <a:rPr lang="en-US" altLang="ko-KR" sz="2400" dirty="0" smtClean="0"/>
              <a:t>( </a:t>
            </a:r>
            <a:r>
              <a:rPr lang="en-US" altLang="ko-KR" sz="2400" dirty="0"/>
              <a:t>speed,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44768" y="5263660"/>
            <a:ext cx="5838093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fadeOut</a:t>
            </a:r>
            <a:r>
              <a:rPr lang="en-US" altLang="ko-KR" sz="2400" dirty="0" smtClean="0"/>
              <a:t>( </a:t>
            </a:r>
            <a:r>
              <a:rPr lang="en-US" altLang="ko-KR" sz="2400" dirty="0"/>
              <a:t>speed,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2753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33976"/>
            <a:ext cx="8661270" cy="5366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fadeToggle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fadeIn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fadeOut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번갈아가며</a:t>
            </a:r>
            <a:r>
              <a:rPr lang="ko-KR" altLang="en-US" dirty="0" smtClean="0"/>
              <a:t> 수행한다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속도 지정 가능 </a:t>
            </a:r>
            <a:r>
              <a:rPr lang="en-US" altLang="ko-KR" dirty="0"/>
              <a:t>: "slow", "fast" </a:t>
            </a:r>
            <a:r>
              <a:rPr lang="ko-KR" altLang="en-US" dirty="0"/>
              <a:t>또는 </a:t>
            </a:r>
            <a:r>
              <a:rPr lang="en-US" altLang="ko-KR" dirty="0" smtClean="0"/>
              <a:t>milliseconds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콜 </a:t>
            </a:r>
            <a:r>
              <a:rPr lang="ko-KR" altLang="en-US" dirty="0"/>
              <a:t>백 함수 지정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ex</a:t>
            </a:r>
            <a:r>
              <a:rPr lang="en-US" altLang="ko-KR" dirty="0"/>
              <a:t>) </a:t>
            </a:r>
            <a:r>
              <a:rPr lang="en-US" altLang="ko-KR" dirty="0" smtClean="0"/>
              <a:t>$(“#div1").</a:t>
            </a:r>
            <a:r>
              <a:rPr lang="en-US" altLang="ko-KR" dirty="0" err="1" smtClean="0"/>
              <a:t>fadeToggle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err="1" smtClean="0"/>
              <a:t>FadeTo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설정된 불투명도로 </a:t>
            </a:r>
            <a:r>
              <a:rPr lang="en-US" altLang="ko-KR" dirty="0" err="1" smtClean="0"/>
              <a:t>fadeIn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fadeOut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opacity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0~1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숨겨진 요소는 </a:t>
            </a:r>
            <a:r>
              <a:rPr lang="en-US" altLang="ko-KR" dirty="0" err="1" smtClean="0"/>
              <a:t>fadeIn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보이는 요소는 </a:t>
            </a:r>
            <a:r>
              <a:rPr lang="en-US" altLang="ko-KR" dirty="0" err="1" smtClean="0"/>
              <a:t>fadeOut</a:t>
            </a:r>
            <a:r>
              <a:rPr lang="ko-KR" altLang="en-US" dirty="0" smtClean="0"/>
              <a:t>으로 수행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페이딩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44768" y="1500553"/>
            <a:ext cx="6283569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fadeToggle</a:t>
            </a:r>
            <a:r>
              <a:rPr lang="en-US" altLang="ko-KR" sz="2400" dirty="0" smtClean="0"/>
              <a:t>( </a:t>
            </a:r>
            <a:r>
              <a:rPr lang="en-US" altLang="ko-KR" sz="2400" dirty="0"/>
              <a:t>speed,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44767" y="4114798"/>
            <a:ext cx="6283569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fadeOut</a:t>
            </a:r>
            <a:r>
              <a:rPr lang="en-US" altLang="ko-KR" sz="2400" dirty="0" smtClean="0"/>
              <a:t>( </a:t>
            </a:r>
            <a:r>
              <a:rPr lang="en-US" altLang="ko-KR" sz="2400" dirty="0"/>
              <a:t>speed,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2270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33976"/>
            <a:ext cx="8661270" cy="5366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slideDown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숨겨져 있던 요소를 아래로 미끄러지는 효과를 주면서 보여준다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속도 지정 가능 </a:t>
            </a:r>
            <a:r>
              <a:rPr lang="en-US" altLang="ko-KR" dirty="0"/>
              <a:t>: "slow", "fast" </a:t>
            </a:r>
            <a:r>
              <a:rPr lang="ko-KR" altLang="en-US" dirty="0"/>
              <a:t>또는 </a:t>
            </a:r>
            <a:r>
              <a:rPr lang="en-US" altLang="ko-KR" dirty="0" smtClean="0"/>
              <a:t>milliseconds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콜 </a:t>
            </a:r>
            <a:r>
              <a:rPr lang="ko-KR" altLang="en-US" dirty="0"/>
              <a:t>백 함수 지정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- display : none </a:t>
            </a:r>
            <a:r>
              <a:rPr lang="ko-KR" altLang="en-US" dirty="0" smtClean="0"/>
              <a:t>속성이 지워짐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ex) $(“#</a:t>
            </a:r>
            <a:r>
              <a:rPr lang="en-US" altLang="ko-KR" dirty="0"/>
              <a:t>div1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slideDown</a:t>
            </a:r>
            <a:r>
              <a:rPr lang="en-US" altLang="ko-KR" dirty="0" smtClean="0"/>
              <a:t>(1000);</a:t>
            </a:r>
          </a:p>
          <a:p>
            <a:pPr marL="0" indent="0">
              <a:buNone/>
            </a:pPr>
            <a:r>
              <a:rPr lang="en-US" altLang="ko-KR" dirty="0" smtClean="0"/>
              <a:t>                 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err="1" smtClean="0"/>
              <a:t>slideUp</a:t>
            </a:r>
            <a:r>
              <a:rPr lang="en-US" altLang="ko-KR" dirty="0" smtClean="0"/>
              <a:t>() </a:t>
            </a:r>
            <a:r>
              <a:rPr lang="en-US" altLang="ko-KR" dirty="0"/>
              <a:t>: </a:t>
            </a:r>
            <a:r>
              <a:rPr lang="ko-KR" altLang="en-US" dirty="0" smtClean="0"/>
              <a:t>보이는 요소를 위로 미끄러지는 효과를 </a:t>
            </a:r>
            <a:r>
              <a:rPr lang="ko-KR" altLang="en-US" dirty="0"/>
              <a:t>주면서 </a:t>
            </a:r>
            <a:r>
              <a:rPr lang="ko-KR" altLang="en-US" dirty="0" smtClean="0"/>
              <a:t>숨긴다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display : none</a:t>
            </a:r>
            <a:r>
              <a:rPr lang="ko-KR" altLang="en-US" dirty="0" smtClean="0"/>
              <a:t>으로 바뀜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슬라이딩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44768" y="1817074"/>
            <a:ext cx="6365631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slideDown</a:t>
            </a:r>
            <a:r>
              <a:rPr lang="en-US" altLang="ko-KR" sz="2400" dirty="0" smtClean="0"/>
              <a:t>( </a:t>
            </a:r>
            <a:r>
              <a:rPr lang="en-US" altLang="ko-KR" sz="2400" dirty="0"/>
              <a:t>speed,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44768" y="4759568"/>
            <a:ext cx="6365631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slideUp</a:t>
            </a:r>
            <a:r>
              <a:rPr lang="en-US" altLang="ko-KR" sz="2400" dirty="0" smtClean="0"/>
              <a:t>( </a:t>
            </a:r>
            <a:r>
              <a:rPr lang="en-US" altLang="ko-KR" sz="2400" dirty="0"/>
              <a:t>speed,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5636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33976"/>
            <a:ext cx="8661270" cy="5366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slideToggle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slideDown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slideUp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번갈아가며</a:t>
            </a:r>
            <a:r>
              <a:rPr lang="ko-KR" altLang="en-US" dirty="0" smtClean="0"/>
              <a:t> 수행한다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속도 지정 가능 </a:t>
            </a:r>
            <a:r>
              <a:rPr lang="en-US" altLang="ko-KR" dirty="0"/>
              <a:t>: "slow", "fast" </a:t>
            </a:r>
            <a:r>
              <a:rPr lang="ko-KR" altLang="en-US" dirty="0"/>
              <a:t>또는 </a:t>
            </a:r>
            <a:r>
              <a:rPr lang="en-US" altLang="ko-KR" dirty="0" smtClean="0"/>
              <a:t>milliseconds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콜 </a:t>
            </a:r>
            <a:r>
              <a:rPr lang="ko-KR" altLang="en-US" dirty="0"/>
              <a:t>백 함수 지정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ex</a:t>
            </a:r>
            <a:r>
              <a:rPr lang="en-US" altLang="ko-KR" dirty="0"/>
              <a:t>) </a:t>
            </a:r>
            <a:r>
              <a:rPr lang="en-US" altLang="ko-KR" dirty="0" smtClean="0"/>
              <a:t>$(“#div1").click(function(){</a:t>
            </a:r>
          </a:p>
          <a:p>
            <a:pPr marL="0" indent="0">
              <a:buNone/>
            </a:pPr>
            <a:r>
              <a:rPr lang="en-US" altLang="ko-KR" dirty="0" smtClean="0"/>
              <a:t>	   $(“#div1”).toggle(1000);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슬라이딩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44768" y="1500553"/>
            <a:ext cx="6283569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selector </a:t>
            </a:r>
            <a:r>
              <a:rPr lang="en-US" altLang="ko-KR" sz="2400" dirty="0" smtClean="0"/>
              <a:t>).</a:t>
            </a:r>
            <a:r>
              <a:rPr lang="en-US" altLang="ko-KR" sz="2400" dirty="0" err="1" smtClean="0"/>
              <a:t>fadeToggle</a:t>
            </a:r>
            <a:r>
              <a:rPr lang="en-US" altLang="ko-KR" sz="2400" dirty="0" smtClean="0"/>
              <a:t>( </a:t>
            </a:r>
            <a:r>
              <a:rPr lang="en-US" altLang="ko-KR" sz="2400" dirty="0"/>
              <a:t>speed,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0805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33976"/>
            <a:ext cx="8661270" cy="5366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animate() : </a:t>
            </a:r>
            <a:r>
              <a:rPr lang="ko-KR" altLang="en-US" dirty="0" smtClean="0"/>
              <a:t>사용자 지정 애니메이션을 만들 때 사용한다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{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}</a:t>
            </a:r>
            <a:r>
              <a:rPr lang="ko-KR" altLang="en-US" dirty="0"/>
              <a:t> </a:t>
            </a:r>
            <a:r>
              <a:rPr lang="ko-KR" altLang="en-US" dirty="0" smtClean="0"/>
              <a:t>으로 애니메이션 할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속성을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속도 지정 가능 </a:t>
            </a:r>
            <a:r>
              <a:rPr lang="en-US" altLang="ko-KR" dirty="0"/>
              <a:t>: "slow", "fast" </a:t>
            </a:r>
            <a:r>
              <a:rPr lang="ko-KR" altLang="en-US" dirty="0"/>
              <a:t>또는 </a:t>
            </a:r>
            <a:r>
              <a:rPr lang="en-US" altLang="ko-KR" dirty="0" smtClean="0"/>
              <a:t>milliseconds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콜 </a:t>
            </a:r>
            <a:r>
              <a:rPr lang="ko-KR" altLang="en-US" dirty="0"/>
              <a:t>백 함수 지정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// left 250px</a:t>
            </a:r>
            <a:r>
              <a:rPr lang="ko-KR" altLang="en-US" dirty="0" smtClean="0"/>
              <a:t>에 도달할 때까지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를 오른쪽으로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ex) $(“button").click(function(){</a:t>
            </a:r>
          </a:p>
          <a:p>
            <a:pPr marL="0" indent="0">
              <a:buNone/>
            </a:pPr>
            <a:r>
              <a:rPr lang="en-US" altLang="ko-KR" dirty="0" smtClean="0"/>
              <a:t>	   $(“div”).animate({left : ‘250px’, height : ‘+=150px’});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});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애니메이</a:t>
            </a:r>
            <a:r>
              <a:rPr lang="ko-KR" altLang="en-US" dirty="0"/>
              <a:t>션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644768" y="1488830"/>
            <a:ext cx="7104186" cy="527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$( </a:t>
            </a:r>
            <a:r>
              <a:rPr lang="en-US" altLang="ko-KR" sz="2400" dirty="0" smtClean="0"/>
              <a:t>selector).animate( {</a:t>
            </a:r>
            <a:r>
              <a:rPr lang="en-US" altLang="ko-KR" sz="2400" dirty="0" err="1" smtClean="0"/>
              <a:t>params</a:t>
            </a:r>
            <a:r>
              <a:rPr lang="en-US" altLang="ko-KR" sz="2400" dirty="0" smtClean="0"/>
              <a:t>}, speed</a:t>
            </a:r>
            <a:r>
              <a:rPr lang="en-US" altLang="ko-KR" sz="2400" dirty="0"/>
              <a:t>, callback );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379785" y="4853354"/>
            <a:ext cx="6095999" cy="1652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&lt;style type=“text/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”&gt;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div {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width : 100px; height : 100px;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background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: green; position : absolute;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aseline="0" dirty="0"/>
              <a:t>}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57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21674</TotalTime>
  <Words>656</Words>
  <Application>Microsoft Office PowerPoint</Application>
  <PresentationFormat>화면 슬라이드 쇼(4:3)</PresentationFormat>
  <Paragraphs>149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참고</vt:lpstr>
      <vt:lpstr>숨기기/표시</vt:lpstr>
      <vt:lpstr>숨기기/표시</vt:lpstr>
      <vt:lpstr>페이딩</vt:lpstr>
      <vt:lpstr>페이딩</vt:lpstr>
      <vt:lpstr>슬라이딩</vt:lpstr>
      <vt:lpstr>슬라이딩</vt:lpstr>
      <vt:lpstr>애니메이션</vt:lpstr>
      <vt:lpstr>콜백 함수와 체이닝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standby-13</cp:lastModifiedBy>
  <cp:revision>2202</cp:revision>
  <dcterms:created xsi:type="dcterms:W3CDTF">2007-06-29T06:43:39Z</dcterms:created>
  <dcterms:modified xsi:type="dcterms:W3CDTF">2021-08-25T02:41:53Z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