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handoutMasterIdLst>
    <p:handoutMasterId r:id="rId11"/>
  </p:handoutMasterIdLst>
  <p:sldIdLst>
    <p:sldId id="913" r:id="rId2"/>
    <p:sldId id="837" r:id="rId3"/>
    <p:sldId id="940" r:id="rId4"/>
    <p:sldId id="941" r:id="rId5"/>
    <p:sldId id="942" r:id="rId6"/>
    <p:sldId id="943" r:id="rId7"/>
    <p:sldId id="944" r:id="rId8"/>
    <p:sldId id="945" r:id="rId9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99FF"/>
    <a:srgbClr val="3366FF"/>
    <a:srgbClr val="0066FF"/>
    <a:srgbClr val="0000FF"/>
    <a:srgbClr val="000066"/>
    <a:srgbClr val="000099"/>
    <a:srgbClr val="CCFFCC"/>
    <a:srgbClr val="FF9999"/>
    <a:srgbClr val="FFFF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3525" autoAdjust="0"/>
  </p:normalViewPr>
  <p:slideViewPr>
    <p:cSldViewPr snapToGrid="0">
      <p:cViewPr varScale="1">
        <p:scale>
          <a:sx n="82" d="100"/>
          <a:sy n="82" d="100"/>
        </p:scale>
        <p:origin x="108" y="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618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9" name="Group 192"/>
          <p:cNvGrpSpPr>
            <a:grpSpLocks/>
          </p:cNvGrpSpPr>
          <p:nvPr/>
        </p:nvGrpSpPr>
        <p:grpSpPr bwMode="auto"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 pitchFamily="2" charset="2"/>
        <a:buChar char="u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 pitchFamily="2" charset="2"/>
        <a:buChar char="l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 pitchFamily="2" charset="2"/>
        <a:buChar char="§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 pitchFamily="2" charset="2"/>
        <a:buChar char="ü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0946" y="5034579"/>
            <a:ext cx="294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jQuery JSON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JSON</a:t>
            </a:r>
            <a:r>
              <a:rPr lang="ko-KR" altLang="en-US" dirty="0"/>
              <a:t>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247426" y="1068730"/>
            <a:ext cx="8650512" cy="53203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200" dirty="0" smtClean="0"/>
              <a:t>JSON : </a:t>
            </a:r>
            <a:r>
              <a:rPr lang="en-US" altLang="ko-KR" sz="2200" dirty="0" smtClean="0">
                <a:solidFill>
                  <a:srgbClr val="FF0000"/>
                </a:solidFill>
              </a:rPr>
              <a:t>J</a:t>
            </a:r>
            <a:r>
              <a:rPr lang="en-US" altLang="ko-KR" sz="2200" dirty="0" smtClean="0"/>
              <a:t>ava </a:t>
            </a:r>
            <a:r>
              <a:rPr lang="en-US" altLang="ko-KR" sz="2200" dirty="0" smtClean="0">
                <a:solidFill>
                  <a:srgbClr val="FF0000"/>
                </a:solidFill>
              </a:rPr>
              <a:t>S</a:t>
            </a:r>
            <a:r>
              <a:rPr lang="en-US" altLang="ko-KR" sz="2200" dirty="0" smtClean="0"/>
              <a:t>cript </a:t>
            </a:r>
            <a:r>
              <a:rPr lang="en-US" altLang="ko-KR" sz="2200" dirty="0" smtClean="0">
                <a:solidFill>
                  <a:srgbClr val="FF0000"/>
                </a:solidFill>
              </a:rPr>
              <a:t>O</a:t>
            </a:r>
            <a:r>
              <a:rPr lang="en-US" altLang="ko-KR" sz="2200" dirty="0" smtClean="0"/>
              <a:t>bject </a:t>
            </a:r>
            <a:r>
              <a:rPr lang="en-US" altLang="ko-KR" sz="2200" dirty="0" smtClean="0">
                <a:solidFill>
                  <a:srgbClr val="FF0000"/>
                </a:solidFill>
              </a:rPr>
              <a:t>N</a:t>
            </a:r>
            <a:r>
              <a:rPr lang="en-US" altLang="ko-KR" sz="2200" dirty="0" smtClean="0"/>
              <a:t>otation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r>
              <a:rPr lang="ko-KR" altLang="en-US" sz="2200" dirty="0" smtClean="0"/>
              <a:t>데이터를 저장하고 교환하기 위한 문법</a:t>
            </a:r>
            <a:endParaRPr lang="en-US" altLang="ko-KR" sz="2200" dirty="0" smtClean="0"/>
          </a:p>
          <a:p>
            <a:r>
              <a:rPr lang="ko-KR" altLang="en-US" sz="2200" dirty="0" smtClean="0"/>
              <a:t>텍스트 기반의 데이터 교환 형식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(</a:t>
            </a:r>
            <a:r>
              <a:rPr lang="ko-KR" altLang="en-US" sz="2200" dirty="0"/>
              <a:t>브라우저와 </a:t>
            </a:r>
            <a:r>
              <a:rPr lang="ko-KR" altLang="en-US" sz="2200" dirty="0" smtClean="0"/>
              <a:t>서버 간 </a:t>
            </a:r>
            <a:r>
              <a:rPr lang="ko-KR" altLang="en-US" sz="2200" dirty="0"/>
              <a:t>데이터 교환은 텍스트만 가능</a:t>
            </a:r>
            <a:r>
              <a:rPr lang="en-US" altLang="ko-KR" sz="2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200" dirty="0" smtClean="0"/>
              <a:t>JSON</a:t>
            </a:r>
            <a:r>
              <a:rPr lang="ko-KR" altLang="en-US" sz="2200" dirty="0" smtClean="0"/>
              <a:t>은 자바스크립트 언어에서 유래</a:t>
            </a:r>
            <a:endParaRPr lang="en-US" altLang="ko-KR" sz="2200" dirty="0" smtClean="0"/>
          </a:p>
          <a:p>
            <a:pPr>
              <a:lnSpc>
                <a:spcPct val="150000"/>
              </a:lnSpc>
            </a:pPr>
            <a:r>
              <a:rPr lang="ko-KR" altLang="en-US" sz="2200" dirty="0" smtClean="0"/>
              <a:t>모든 자바스크립트 객체를 </a:t>
            </a:r>
            <a:r>
              <a:rPr lang="en-US" altLang="ko-KR" sz="2200" dirty="0" smtClean="0"/>
              <a:t>JSON</a:t>
            </a:r>
            <a:r>
              <a:rPr lang="ko-KR" altLang="en-US" sz="2200" dirty="0" smtClean="0"/>
              <a:t>으로 변환 가능</a:t>
            </a:r>
            <a:endParaRPr lang="en-US" altLang="ko-KR" sz="2200" dirty="0" smtClean="0"/>
          </a:p>
          <a:p>
            <a:pPr>
              <a:lnSpc>
                <a:spcPct val="150000"/>
              </a:lnSpc>
            </a:pPr>
            <a:r>
              <a:rPr lang="en-US" altLang="ko-KR" sz="2200" dirty="0" smtClean="0"/>
              <a:t>JSON</a:t>
            </a:r>
            <a:r>
              <a:rPr lang="ko-KR" altLang="en-US" sz="2200" dirty="0" smtClean="0"/>
              <a:t>을 자바스크립트 객체로 변환 가능</a:t>
            </a:r>
            <a:endParaRPr lang="en-US" altLang="ko-KR" sz="2200" dirty="0" smtClean="0"/>
          </a:p>
          <a:p>
            <a:r>
              <a:rPr lang="en-US" altLang="ko-KR" sz="2200" dirty="0" smtClean="0"/>
              <a:t>JSON</a:t>
            </a:r>
            <a:r>
              <a:rPr lang="ko-KR" altLang="en-US" sz="2200" dirty="0" smtClean="0"/>
              <a:t>형식은 </a:t>
            </a:r>
            <a:r>
              <a:rPr lang="en-US" altLang="ko-KR" sz="2200" dirty="0" smtClean="0"/>
              <a:t>Douglas </a:t>
            </a:r>
            <a:r>
              <a:rPr lang="en-US" altLang="ko-KR" sz="2200" dirty="0" err="1" smtClean="0"/>
              <a:t>Crockford</a:t>
            </a:r>
            <a:r>
              <a:rPr lang="ko-KR" altLang="en-US" sz="2200" dirty="0" smtClean="0"/>
              <a:t>에 의해 처음으로 지정되었으며</a:t>
            </a:r>
            <a:r>
              <a:rPr lang="en-US" altLang="ko-KR" sz="2200" dirty="0" smtClean="0"/>
              <a:t>,  RFC 4627</a:t>
            </a:r>
            <a:r>
              <a:rPr lang="ko-KR" altLang="en-US" sz="2200" dirty="0" smtClean="0"/>
              <a:t>에 기술</a:t>
            </a:r>
            <a:endParaRPr lang="en-US" altLang="ko-KR" sz="2200" dirty="0" smtClean="0"/>
          </a:p>
          <a:p>
            <a:r>
              <a:rPr lang="ko-KR" altLang="en-US" sz="2200" dirty="0" smtClean="0"/>
              <a:t>공식적인 인터넷 미디어 타입은 </a:t>
            </a:r>
            <a:r>
              <a:rPr lang="en-US" altLang="ko-KR" sz="2200" dirty="0" smtClean="0"/>
              <a:t>application/</a:t>
            </a:r>
            <a:r>
              <a:rPr lang="en-US" altLang="ko-KR" sz="2200" dirty="0" err="1" smtClean="0"/>
              <a:t>json</a:t>
            </a:r>
            <a:r>
              <a:rPr lang="ko-KR" altLang="en-US" sz="2200" dirty="0" smtClean="0"/>
              <a:t>이며 파일 이름 </a:t>
            </a:r>
            <a:r>
              <a:rPr lang="ko-KR" altLang="en-US" sz="2200" dirty="0" err="1" smtClean="0"/>
              <a:t>확장자는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.</a:t>
            </a:r>
            <a:r>
              <a:rPr lang="en-US" altLang="ko-KR" sz="2200" dirty="0" err="1" smtClean="0"/>
              <a:t>json</a:t>
            </a:r>
            <a:endParaRPr lang="en-US" altLang="ko-KR" sz="2200" dirty="0" smtClean="0"/>
          </a:p>
        </p:txBody>
      </p:sp>
    </p:spTree>
    <p:extLst>
      <p:ext uri="{BB962C8B-B14F-4D97-AF65-F5344CB8AC3E}">
        <p14:creationId xmlns:p14="http://schemas.microsoft.com/office/powerpoint/2010/main" val="31982422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JSON</a:t>
            </a:r>
            <a:r>
              <a:rPr lang="ko-KR" altLang="en-US" dirty="0" smtClean="0"/>
              <a:t>의 사용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809750"/>
            <a:ext cx="7810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087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JSON</a:t>
            </a:r>
            <a:r>
              <a:rPr lang="ko-KR" altLang="en-US" dirty="0"/>
              <a:t> </a:t>
            </a:r>
            <a:r>
              <a:rPr lang="ko-KR" altLang="en-US" dirty="0" smtClean="0"/>
              <a:t>형식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247426" y="1033561"/>
            <a:ext cx="8650512" cy="5390685"/>
          </a:xfrm>
        </p:spPr>
        <p:txBody>
          <a:bodyPr/>
          <a:lstStyle/>
          <a:p>
            <a:r>
              <a:rPr lang="en-US" altLang="ko-KR" sz="2400" dirty="0" smtClean="0"/>
              <a:t>JavaScript</a:t>
            </a:r>
          </a:p>
          <a:p>
            <a:pPr marL="0" indent="0">
              <a:buNone/>
            </a:pPr>
            <a:r>
              <a:rPr lang="en-US" altLang="ko-KR" sz="2400" dirty="0" smtClean="0"/>
              <a:t>{name : “</a:t>
            </a:r>
            <a:r>
              <a:rPr lang="ko-KR" altLang="en-US" sz="2400" dirty="0" smtClean="0"/>
              <a:t>홍길동</a:t>
            </a:r>
            <a:r>
              <a:rPr lang="en-US" altLang="ko-KR" sz="2400" dirty="0" smtClean="0"/>
              <a:t>“, </a:t>
            </a:r>
            <a:r>
              <a:rPr lang="en-US" altLang="ko-KR" sz="2400" dirty="0" err="1" smtClean="0"/>
              <a:t>addr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: “</a:t>
            </a:r>
            <a:r>
              <a:rPr lang="ko-KR" altLang="en-US" sz="2400" dirty="0" smtClean="0"/>
              <a:t>대전</a:t>
            </a:r>
            <a:r>
              <a:rPr lang="en-US" altLang="ko-KR" sz="2400" dirty="0" smtClean="0"/>
              <a:t>“, </a:t>
            </a:r>
            <a:r>
              <a:rPr lang="en-US" altLang="ko-KR" sz="2400" dirty="0" err="1" smtClean="0"/>
              <a:t>tel</a:t>
            </a:r>
            <a:r>
              <a:rPr lang="en-US" altLang="ko-KR" sz="2400" dirty="0" smtClean="0"/>
              <a:t> : “010-1234-5678”}</a:t>
            </a:r>
          </a:p>
          <a:p>
            <a:pPr marL="0" indent="0">
              <a:buNone/>
            </a:pPr>
            <a:endParaRPr lang="en-US" altLang="ko-KR" sz="1400" dirty="0"/>
          </a:p>
          <a:p>
            <a:r>
              <a:rPr lang="en-US" altLang="ko-KR" sz="2400" dirty="0" smtClean="0"/>
              <a:t>JSON object</a:t>
            </a:r>
          </a:p>
          <a:p>
            <a:pPr marL="0" indent="0">
              <a:buNone/>
            </a:pPr>
            <a:r>
              <a:rPr lang="en-US" altLang="ko-KR" sz="2400" dirty="0" smtClean="0"/>
              <a:t>{“name” </a:t>
            </a:r>
            <a:r>
              <a:rPr lang="en-US" altLang="ko-KR" sz="2400" dirty="0"/>
              <a:t>: “</a:t>
            </a:r>
            <a:r>
              <a:rPr lang="ko-KR" altLang="en-US" sz="2400" dirty="0"/>
              <a:t>홍길동</a:t>
            </a:r>
            <a:r>
              <a:rPr lang="en-US" altLang="ko-KR" sz="2400" dirty="0"/>
              <a:t>“, </a:t>
            </a:r>
            <a:r>
              <a:rPr lang="en-US" altLang="ko-KR" sz="2400" dirty="0" smtClean="0"/>
              <a:t>“</a:t>
            </a:r>
            <a:r>
              <a:rPr lang="en-US" altLang="ko-KR" sz="2400" dirty="0" err="1" smtClean="0"/>
              <a:t>addr</a:t>
            </a:r>
            <a:r>
              <a:rPr lang="en-US" altLang="ko-KR" sz="2400" dirty="0" smtClean="0"/>
              <a:t>” </a:t>
            </a:r>
            <a:r>
              <a:rPr lang="en-US" altLang="ko-KR" sz="2400" dirty="0"/>
              <a:t>: “</a:t>
            </a:r>
            <a:r>
              <a:rPr lang="ko-KR" altLang="en-US" sz="2400" dirty="0"/>
              <a:t>대전</a:t>
            </a:r>
            <a:r>
              <a:rPr lang="en-US" altLang="ko-KR" sz="2400" dirty="0"/>
              <a:t>“, </a:t>
            </a:r>
            <a:r>
              <a:rPr lang="en-US" altLang="ko-KR" sz="2400" dirty="0" smtClean="0"/>
              <a:t>“</a:t>
            </a:r>
            <a:r>
              <a:rPr lang="en-US" altLang="ko-KR" sz="2400" dirty="0" err="1" smtClean="0"/>
              <a:t>tel</a:t>
            </a:r>
            <a:r>
              <a:rPr lang="en-US" altLang="ko-KR" sz="2400" dirty="0" smtClean="0"/>
              <a:t>” </a:t>
            </a:r>
            <a:r>
              <a:rPr lang="en-US" altLang="ko-KR" sz="2400" dirty="0"/>
              <a:t>: “010-1234-5678</a:t>
            </a:r>
            <a:r>
              <a:rPr lang="en-US" altLang="ko-KR" sz="2400" dirty="0" smtClean="0"/>
              <a:t>”}</a:t>
            </a:r>
            <a:endParaRPr lang="en-US" altLang="ko-KR" sz="2400" dirty="0"/>
          </a:p>
          <a:p>
            <a:endParaRPr lang="en-US" altLang="ko-KR" sz="1400" dirty="0"/>
          </a:p>
          <a:p>
            <a:r>
              <a:rPr lang="ko-KR" altLang="en-US" sz="2400" dirty="0" smtClean="0"/>
              <a:t>배열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[ “</a:t>
            </a:r>
            <a:r>
              <a:rPr lang="ko-KR" altLang="en-US" sz="2400" dirty="0"/>
              <a:t>홍길동</a:t>
            </a:r>
            <a:r>
              <a:rPr lang="en-US" altLang="ko-KR" sz="2400" dirty="0"/>
              <a:t>“, </a:t>
            </a:r>
            <a:r>
              <a:rPr lang="en-US" altLang="ko-KR" sz="2400" dirty="0" smtClean="0"/>
              <a:t>“</a:t>
            </a:r>
            <a:r>
              <a:rPr lang="ko-KR" altLang="en-US" sz="2400" dirty="0" smtClean="0"/>
              <a:t>개나리</a:t>
            </a:r>
            <a:r>
              <a:rPr lang="en-US" altLang="ko-KR" sz="2400" dirty="0" smtClean="0"/>
              <a:t>“, “</a:t>
            </a:r>
            <a:r>
              <a:rPr lang="ko-KR" altLang="en-US" sz="2400" dirty="0" smtClean="0"/>
              <a:t>진달래</a:t>
            </a:r>
            <a:r>
              <a:rPr lang="en-US" altLang="ko-KR" sz="2400" dirty="0" smtClean="0"/>
              <a:t>”, “</a:t>
            </a:r>
            <a:r>
              <a:rPr lang="ko-KR" altLang="en-US" sz="2400" dirty="0" err="1" smtClean="0"/>
              <a:t>이도령</a:t>
            </a:r>
            <a:r>
              <a:rPr lang="en-US" altLang="ko-KR" sz="2400" dirty="0" smtClean="0"/>
              <a:t>" ]</a:t>
            </a:r>
            <a:endParaRPr lang="en-US" altLang="ko-KR" sz="2400" dirty="0"/>
          </a:p>
          <a:p>
            <a:endParaRPr lang="en-US" altLang="ko-KR" sz="1400" dirty="0" smtClean="0"/>
          </a:p>
          <a:p>
            <a:r>
              <a:rPr lang="en-US" altLang="ko-KR" sz="2400" dirty="0" smtClean="0"/>
              <a:t>JSON object </a:t>
            </a:r>
            <a:r>
              <a:rPr lang="ko-KR" altLang="en-US" sz="2400" dirty="0" smtClean="0"/>
              <a:t>배열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[</a:t>
            </a:r>
            <a:r>
              <a:rPr lang="en-US" altLang="ko-KR" sz="2400" dirty="0"/>
              <a:t>{“name” : “</a:t>
            </a:r>
            <a:r>
              <a:rPr lang="ko-KR" altLang="en-US" sz="2400" dirty="0" smtClean="0"/>
              <a:t>홍 </a:t>
            </a:r>
            <a:r>
              <a:rPr lang="en-US" altLang="ko-KR" sz="2400" dirty="0" smtClean="0"/>
              <a:t>“, </a:t>
            </a:r>
            <a:r>
              <a:rPr lang="en-US" altLang="ko-KR" sz="2400" dirty="0"/>
              <a:t>“</a:t>
            </a:r>
            <a:r>
              <a:rPr lang="en-US" altLang="ko-KR" sz="2400" dirty="0" err="1"/>
              <a:t>addr</a:t>
            </a:r>
            <a:r>
              <a:rPr lang="en-US" altLang="ko-KR" sz="2400" dirty="0"/>
              <a:t>” : “</a:t>
            </a:r>
            <a:r>
              <a:rPr lang="ko-KR" altLang="en-US" sz="2400" dirty="0"/>
              <a:t>대전</a:t>
            </a:r>
            <a:r>
              <a:rPr lang="en-US" altLang="ko-KR" sz="2400" dirty="0"/>
              <a:t>“, “</a:t>
            </a:r>
            <a:r>
              <a:rPr lang="en-US" altLang="ko-KR" sz="2400" dirty="0" err="1"/>
              <a:t>tel</a:t>
            </a:r>
            <a:r>
              <a:rPr lang="en-US" altLang="ko-KR" sz="2400" dirty="0"/>
              <a:t>” : “010-1234-5678</a:t>
            </a:r>
            <a:r>
              <a:rPr lang="en-US" altLang="ko-KR" sz="2400" dirty="0" smtClean="0"/>
              <a:t>”},</a:t>
            </a:r>
          </a:p>
          <a:p>
            <a:pPr marL="0" indent="0">
              <a:buNone/>
            </a:pPr>
            <a:r>
              <a:rPr lang="en-US" altLang="ko-KR" sz="2400" dirty="0"/>
              <a:t>{“name” : “</a:t>
            </a:r>
            <a:r>
              <a:rPr lang="ko-KR" altLang="en-US" sz="2400" dirty="0" smtClean="0"/>
              <a:t>홍길 </a:t>
            </a:r>
            <a:r>
              <a:rPr lang="en-US" altLang="ko-KR" sz="2400" dirty="0" smtClean="0"/>
              <a:t>“, </a:t>
            </a:r>
            <a:r>
              <a:rPr lang="en-US" altLang="ko-KR" sz="2400" dirty="0"/>
              <a:t>“</a:t>
            </a:r>
            <a:r>
              <a:rPr lang="en-US" altLang="ko-KR" sz="2400" dirty="0" err="1"/>
              <a:t>addr</a:t>
            </a:r>
            <a:r>
              <a:rPr lang="en-US" altLang="ko-KR" sz="2400" dirty="0"/>
              <a:t>” : “</a:t>
            </a:r>
            <a:r>
              <a:rPr lang="ko-KR" altLang="en-US" sz="2400" dirty="0"/>
              <a:t>대전</a:t>
            </a:r>
            <a:r>
              <a:rPr lang="en-US" altLang="ko-KR" sz="2400" dirty="0"/>
              <a:t>“, “</a:t>
            </a:r>
            <a:r>
              <a:rPr lang="en-US" altLang="ko-KR" sz="2400" dirty="0" err="1"/>
              <a:t>tel</a:t>
            </a:r>
            <a:r>
              <a:rPr lang="en-US" altLang="ko-KR" sz="2400" dirty="0"/>
              <a:t>” : “010-1234-5678</a:t>
            </a:r>
            <a:r>
              <a:rPr lang="en-US" altLang="ko-KR" sz="2400" dirty="0" smtClean="0"/>
              <a:t>”},</a:t>
            </a:r>
          </a:p>
          <a:p>
            <a:pPr marL="0" indent="0">
              <a:buNone/>
            </a:pPr>
            <a:r>
              <a:rPr lang="en-US" altLang="ko-KR" sz="2400" dirty="0"/>
              <a:t>{“name” : “</a:t>
            </a:r>
            <a:r>
              <a:rPr lang="ko-KR" altLang="en-US" sz="2400" dirty="0"/>
              <a:t>홍길동</a:t>
            </a:r>
            <a:r>
              <a:rPr lang="en-US" altLang="ko-KR" sz="2400" dirty="0"/>
              <a:t>“, “</a:t>
            </a:r>
            <a:r>
              <a:rPr lang="en-US" altLang="ko-KR" sz="2400" dirty="0" err="1"/>
              <a:t>addr</a:t>
            </a:r>
            <a:r>
              <a:rPr lang="en-US" altLang="ko-KR" sz="2400" dirty="0"/>
              <a:t>” : “</a:t>
            </a:r>
            <a:r>
              <a:rPr lang="ko-KR" altLang="en-US" sz="2400" dirty="0"/>
              <a:t>대전</a:t>
            </a:r>
            <a:r>
              <a:rPr lang="en-US" altLang="ko-KR" sz="2400" dirty="0"/>
              <a:t>“, “</a:t>
            </a:r>
            <a:r>
              <a:rPr lang="en-US" altLang="ko-KR" sz="2400" dirty="0" err="1"/>
              <a:t>tel</a:t>
            </a:r>
            <a:r>
              <a:rPr lang="en-US" altLang="ko-KR" sz="2400" dirty="0"/>
              <a:t>” : “010-1234-5678</a:t>
            </a:r>
            <a:r>
              <a:rPr lang="en-US" altLang="ko-KR" sz="2400" dirty="0" smtClean="0"/>
              <a:t>”} ]</a:t>
            </a:r>
          </a:p>
        </p:txBody>
      </p:sp>
    </p:spTree>
    <p:extLst>
      <p:ext uri="{BB962C8B-B14F-4D97-AF65-F5344CB8AC3E}">
        <p14:creationId xmlns:p14="http://schemas.microsoft.com/office/powerpoint/2010/main" val="2320898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JSON</a:t>
            </a:r>
            <a:r>
              <a:rPr lang="ko-KR" altLang="en-US" dirty="0" smtClean="0"/>
              <a:t>으로 표현된 객체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247426" y="1033561"/>
            <a:ext cx="8650512" cy="5390685"/>
          </a:xfrm>
        </p:spPr>
        <p:txBody>
          <a:bodyPr/>
          <a:lstStyle/>
          <a:p>
            <a:r>
              <a:rPr lang="ko-KR" altLang="en-US" sz="2400" dirty="0" smtClean="0"/>
              <a:t>문자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숫자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객체</a:t>
            </a:r>
            <a:r>
              <a:rPr lang="en-US" altLang="ko-KR" sz="2400" dirty="0" smtClean="0"/>
              <a:t>(JSON Object), </a:t>
            </a:r>
            <a:r>
              <a:rPr lang="ko-KR" altLang="en-US" sz="2400" dirty="0" smtClean="0"/>
              <a:t>배열</a:t>
            </a:r>
            <a:r>
              <a:rPr lang="en-US" altLang="ko-KR" sz="2400" dirty="0" smtClean="0"/>
              <a:t>, Booleans, null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492369" y="1688124"/>
            <a:ext cx="8065477" cy="441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 "</a:t>
            </a:r>
            <a:r>
              <a:rPr lang="en-US" altLang="ko-KR" sz="2000" dirty="0"/>
              <a:t>name" : "</a:t>
            </a:r>
            <a:r>
              <a:rPr lang="en-US" altLang="ko-KR" sz="2000" dirty="0" err="1"/>
              <a:t>HongGilDong</a:t>
            </a:r>
            <a:r>
              <a:rPr lang="en-US" altLang="ko-KR" sz="2000" dirty="0" smtClean="0"/>
              <a:t>",</a:t>
            </a:r>
          </a:p>
          <a:p>
            <a:r>
              <a:rPr lang="en-US" altLang="ko-KR" sz="2000" dirty="0" smtClean="0"/>
              <a:t>    "</a:t>
            </a:r>
            <a:r>
              <a:rPr lang="en-US" altLang="ko-KR" sz="2000" dirty="0"/>
              <a:t>phone" : "</a:t>
            </a:r>
            <a:r>
              <a:rPr lang="en-US" altLang="ko-KR" sz="2000" dirty="0" smtClean="0"/>
              <a:t>010-123-4567“,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"</a:t>
            </a:r>
            <a:r>
              <a:rPr lang="en-US" altLang="ko-KR" sz="2000" dirty="0"/>
              <a:t>age" : </a:t>
            </a:r>
            <a:r>
              <a:rPr lang="en-US" altLang="ko-KR" sz="2000" dirty="0" smtClean="0"/>
              <a:t>25,</a:t>
            </a:r>
          </a:p>
          <a:p>
            <a:r>
              <a:rPr lang="en-US" altLang="ko-KR" sz="2000" dirty="0" smtClean="0"/>
              <a:t>    "</a:t>
            </a:r>
            <a:r>
              <a:rPr lang="en-US" altLang="ko-KR" sz="2000" dirty="0"/>
              <a:t>address" : </a:t>
            </a:r>
            <a:r>
              <a:rPr lang="en-US" altLang="ko-KR" sz="2000" dirty="0" smtClean="0"/>
              <a:t>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"</a:t>
            </a:r>
            <a:r>
              <a:rPr lang="en-US" altLang="ko-KR" sz="2000" dirty="0"/>
              <a:t>nation" : "Korea</a:t>
            </a:r>
            <a:r>
              <a:rPr lang="en-US" altLang="ko-KR" sz="2000" dirty="0" smtClean="0"/>
              <a:t>",</a:t>
            </a:r>
          </a:p>
          <a:p>
            <a:r>
              <a:rPr lang="en-US" altLang="ko-KR" sz="2000" dirty="0" smtClean="0"/>
              <a:t>	"</a:t>
            </a:r>
            <a:r>
              <a:rPr lang="en-US" altLang="ko-KR" sz="2000" dirty="0"/>
              <a:t>city" : "</a:t>
            </a:r>
            <a:r>
              <a:rPr lang="en-US" altLang="ko-KR" sz="2000" dirty="0" smtClean="0"/>
              <a:t>Seoul“,</a:t>
            </a:r>
          </a:p>
          <a:p>
            <a:r>
              <a:rPr lang="en-US" altLang="ko-KR" sz="2000" dirty="0" smtClean="0"/>
              <a:t>	"</a:t>
            </a:r>
            <a:r>
              <a:rPr lang="en-US" altLang="ko-KR" sz="2000" dirty="0" err="1"/>
              <a:t>postalCode</a:t>
            </a:r>
            <a:r>
              <a:rPr lang="en-US" altLang="ko-KR" sz="2000" dirty="0"/>
              <a:t>" : "</a:t>
            </a:r>
            <a:r>
              <a:rPr lang="en-US" altLang="ko-KR" sz="2000" dirty="0" smtClean="0"/>
              <a:t>12345“</a:t>
            </a:r>
          </a:p>
          <a:p>
            <a:r>
              <a:rPr lang="en-US" altLang="ko-KR" sz="2000" dirty="0" smtClean="0"/>
              <a:t>    }, </a:t>
            </a:r>
          </a:p>
          <a:p>
            <a:r>
              <a:rPr lang="en-US" altLang="ko-KR" sz="2000" dirty="0" smtClean="0"/>
              <a:t>    "</a:t>
            </a:r>
            <a:r>
              <a:rPr lang="ko-KR" altLang="en-US" sz="2000" dirty="0"/>
              <a:t>특기</a:t>
            </a:r>
            <a:r>
              <a:rPr lang="en-US" altLang="ko-KR" sz="2000" dirty="0"/>
              <a:t>" : [ "</a:t>
            </a:r>
            <a:r>
              <a:rPr lang="ko-KR" altLang="en-US" sz="2000" dirty="0"/>
              <a:t>검술</a:t>
            </a:r>
            <a:r>
              <a:rPr lang="en-US" altLang="ko-KR" sz="2000" dirty="0"/>
              <a:t>", "</a:t>
            </a:r>
            <a:r>
              <a:rPr lang="ko-KR" altLang="en-US" sz="2000" dirty="0"/>
              <a:t>무술</a:t>
            </a:r>
            <a:r>
              <a:rPr lang="en-US" altLang="ko-KR" sz="2000" dirty="0"/>
              <a:t>" </a:t>
            </a:r>
            <a:r>
              <a:rPr lang="en-US" altLang="ko-KR" sz="2000" dirty="0" smtClean="0"/>
              <a:t>],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"</a:t>
            </a:r>
            <a:r>
              <a:rPr lang="ko-KR" altLang="en-US" sz="2000" dirty="0"/>
              <a:t>양반</a:t>
            </a:r>
            <a:r>
              <a:rPr lang="en-US" altLang="ko-KR" sz="2000" dirty="0"/>
              <a:t>" : </a:t>
            </a:r>
            <a:r>
              <a:rPr lang="en-US" altLang="ko-KR" sz="2000" dirty="0" smtClean="0"/>
              <a:t>false,</a:t>
            </a:r>
          </a:p>
          <a:p>
            <a:r>
              <a:rPr lang="en-US" altLang="ko-KR" sz="2000" dirty="0" smtClean="0"/>
              <a:t>    "</a:t>
            </a:r>
            <a:r>
              <a:rPr lang="ko-KR" altLang="en-US" sz="2000" dirty="0"/>
              <a:t>아들</a:t>
            </a:r>
            <a:r>
              <a:rPr lang="en-US" altLang="ko-KR" sz="2000" dirty="0"/>
              <a:t>" : </a:t>
            </a:r>
            <a:r>
              <a:rPr lang="en-US" altLang="ko-KR" sz="2000" dirty="0" smtClean="0"/>
              <a:t>null</a:t>
            </a:r>
          </a:p>
          <a:p>
            <a:r>
              <a:rPr lang="en-US" altLang="ko-KR" sz="2000" dirty="0" smtClean="0"/>
              <a:t>}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66334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JSON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247426" y="1033561"/>
            <a:ext cx="8650512" cy="5390685"/>
          </a:xfrm>
        </p:spPr>
        <p:txBody>
          <a:bodyPr/>
          <a:lstStyle/>
          <a:p>
            <a:r>
              <a:rPr lang="en-US" altLang="ko-KR" sz="2400" dirty="0" err="1" smtClean="0"/>
              <a:t>JSON.stringify</a:t>
            </a:r>
            <a:r>
              <a:rPr lang="en-US" altLang="ko-KR" sz="2400" dirty="0" smtClean="0"/>
              <a:t>(</a:t>
            </a:r>
            <a:r>
              <a:rPr lang="en-US" altLang="ko-KR" sz="2400" i="1" dirty="0" err="1" smtClean="0">
                <a:solidFill>
                  <a:srgbClr val="FF0000"/>
                </a:solidFill>
              </a:rPr>
              <a:t>myObj</a:t>
            </a:r>
            <a:r>
              <a:rPr lang="en-US" altLang="ko-KR" sz="2400" dirty="0" smtClean="0"/>
              <a:t>) : </a:t>
            </a:r>
            <a:r>
              <a:rPr lang="ko-KR" altLang="en-US" sz="2400" dirty="0" smtClean="0"/>
              <a:t>문자열로 변환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서버로 전송 시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err="1" smtClean="0"/>
              <a:t>JSON.parse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>
                <a:solidFill>
                  <a:srgbClr val="FF0000"/>
                </a:solidFill>
              </a:rPr>
              <a:t>string</a:t>
            </a:r>
            <a:r>
              <a:rPr lang="en-US" altLang="ko-KR" sz="2400" i="1" dirty="0" smtClean="0"/>
              <a:t>, function</a:t>
            </a:r>
            <a:r>
              <a:rPr lang="en-US" altLang="ko-KR" sz="2400" dirty="0" smtClean="0"/>
              <a:t>) </a:t>
            </a:r>
            <a:r>
              <a:rPr lang="en-US" altLang="ko-KR" sz="2400" dirty="0"/>
              <a:t>: </a:t>
            </a:r>
            <a:r>
              <a:rPr lang="en-US" altLang="ko-KR" sz="2400" dirty="0" smtClean="0"/>
              <a:t>JavaScript </a:t>
            </a:r>
            <a:r>
              <a:rPr lang="ko-KR" altLang="en-US" sz="2400" dirty="0" smtClean="0"/>
              <a:t>객체로 변환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</p:txBody>
      </p:sp>
      <p:sp>
        <p:nvSpPr>
          <p:cNvPr id="2" name="직사각형 1"/>
          <p:cNvSpPr/>
          <p:nvPr/>
        </p:nvSpPr>
        <p:spPr bwMode="auto">
          <a:xfrm>
            <a:off x="492369" y="1606063"/>
            <a:ext cx="8065477" cy="17936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err="1"/>
              <a:t>var</a:t>
            </a:r>
            <a:r>
              <a:rPr lang="en-US" altLang="ko-KR" sz="2400" dirty="0"/>
              <a:t> </a:t>
            </a:r>
            <a:r>
              <a:rPr lang="en-US" altLang="ko-KR" sz="2400" dirty="0" err="1"/>
              <a:t>myObj</a:t>
            </a:r>
            <a:r>
              <a:rPr lang="en-US" altLang="ko-KR" sz="2400" dirty="0"/>
              <a:t> = {name: "John", age: 31, city: "New York</a:t>
            </a:r>
            <a:r>
              <a:rPr lang="en-US" altLang="ko-KR" sz="2400" dirty="0" smtClean="0"/>
              <a:t>"};</a:t>
            </a:r>
          </a:p>
          <a:p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 </a:t>
            </a:r>
            <a:r>
              <a:rPr lang="en-US" altLang="ko-KR" sz="2400" dirty="0" err="1"/>
              <a:t>myJSON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JSON.stringify</a:t>
            </a:r>
            <a:r>
              <a:rPr lang="en-US" altLang="ko-KR" sz="2400" dirty="0"/>
              <a:t>(</a:t>
            </a:r>
            <a:r>
              <a:rPr lang="en-US" altLang="ko-KR" sz="2400" dirty="0" err="1"/>
              <a:t>myObj</a:t>
            </a:r>
            <a:r>
              <a:rPr lang="en-US" altLang="ko-KR" sz="2400" dirty="0" smtClean="0"/>
              <a:t>);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→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'{"name":"John","age":31,"city":"New York"}' 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92369" y="4255479"/>
            <a:ext cx="8065477" cy="21570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err="1"/>
              <a:t>var</a:t>
            </a:r>
            <a:r>
              <a:rPr lang="en-US" altLang="ko-KR" sz="2400" dirty="0"/>
              <a:t> </a:t>
            </a:r>
            <a:r>
              <a:rPr lang="en-US" altLang="ko-KR" sz="2400" dirty="0" err="1"/>
              <a:t>myStr</a:t>
            </a:r>
            <a:r>
              <a:rPr lang="en-US" altLang="ko-KR" sz="2400" dirty="0"/>
              <a:t> = '{"name": "John", "age": 31, "city": "</a:t>
            </a:r>
            <a:r>
              <a:rPr lang="en-US" altLang="ko-KR" sz="2400" dirty="0" smtClean="0"/>
              <a:t>New York</a:t>
            </a:r>
            <a:r>
              <a:rPr lang="en-US" altLang="ko-KR" sz="2400" dirty="0"/>
              <a:t>"}'; 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 </a:t>
            </a:r>
            <a:r>
              <a:rPr lang="en-US" altLang="ko-KR" sz="2400" dirty="0" err="1"/>
              <a:t>myJSON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JSON.parse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myStr</a:t>
            </a:r>
            <a:r>
              <a:rPr lang="en-US" altLang="ko-KR" sz="2400" dirty="0" smtClean="0"/>
              <a:t>);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→ </a:t>
            </a:r>
            <a:r>
              <a:rPr lang="en-US" altLang="ko-KR" sz="2400" dirty="0" smtClean="0"/>
              <a:t>{name</a:t>
            </a:r>
            <a:r>
              <a:rPr lang="en-US" altLang="ko-KR" sz="2400" dirty="0"/>
              <a:t>: "John", age: 31, city: "New York"}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74978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JSON</a:t>
            </a:r>
            <a:r>
              <a:rPr lang="ko-KR" altLang="en-US" dirty="0" smtClean="0"/>
              <a:t> 예제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18" y="976619"/>
            <a:ext cx="8556070" cy="568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462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JSON</a:t>
            </a:r>
            <a:r>
              <a:rPr lang="ko-KR" altLang="en-US" dirty="0" smtClean="0"/>
              <a:t> 예제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02" y="935462"/>
            <a:ext cx="8440616" cy="559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922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21672</TotalTime>
  <Words>360</Words>
  <Application>Microsoft Office PowerPoint</Application>
  <PresentationFormat>화면 슬라이드 쇼(4:3)</PresentationFormat>
  <Paragraphs>60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굴림</vt:lpstr>
      <vt:lpstr>맑은 고딕</vt:lpstr>
      <vt:lpstr>Arial</vt:lpstr>
      <vt:lpstr>Comic Sans MS</vt:lpstr>
      <vt:lpstr>Symbol</vt:lpstr>
      <vt:lpstr>Wingdings</vt:lpstr>
      <vt:lpstr>1_Crayons</vt:lpstr>
      <vt:lpstr>PowerPoint 프레젠테이션</vt:lpstr>
      <vt:lpstr>JSON 소개</vt:lpstr>
      <vt:lpstr>JSON의 사용</vt:lpstr>
      <vt:lpstr>JSON 형식</vt:lpstr>
      <vt:lpstr>JSON으로 표현된 객체</vt:lpstr>
      <vt:lpstr>JSON 메소드</vt:lpstr>
      <vt:lpstr>JSON 예제 (1/2)</vt:lpstr>
      <vt:lpstr>JSON 예제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standby-13</cp:lastModifiedBy>
  <cp:revision>2190</cp:revision>
  <dcterms:created xsi:type="dcterms:W3CDTF">2007-06-29T06:43:39Z</dcterms:created>
  <dcterms:modified xsi:type="dcterms:W3CDTF">2021-06-28T09:20:27Z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