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25"/>
  </p:notesMasterIdLst>
  <p:handoutMasterIdLst>
    <p:handoutMasterId r:id="rId26"/>
  </p:handoutMasterIdLst>
  <p:sldIdLst>
    <p:sldId id="646" r:id="rId2"/>
    <p:sldId id="648" r:id="rId3"/>
    <p:sldId id="649" r:id="rId4"/>
    <p:sldId id="650" r:id="rId5"/>
    <p:sldId id="883" r:id="rId6"/>
    <p:sldId id="948" r:id="rId7"/>
    <p:sldId id="955" r:id="rId8"/>
    <p:sldId id="936" r:id="rId9"/>
    <p:sldId id="956" r:id="rId10"/>
    <p:sldId id="937" r:id="rId11"/>
    <p:sldId id="938" r:id="rId12"/>
    <p:sldId id="939" r:id="rId13"/>
    <p:sldId id="954" r:id="rId14"/>
    <p:sldId id="941" r:id="rId15"/>
    <p:sldId id="950" r:id="rId16"/>
    <p:sldId id="943" r:id="rId17"/>
    <p:sldId id="944" r:id="rId18"/>
    <p:sldId id="945" r:id="rId19"/>
    <p:sldId id="946" r:id="rId20"/>
    <p:sldId id="947" r:id="rId21"/>
    <p:sldId id="940" r:id="rId22"/>
    <p:sldId id="942" r:id="rId23"/>
    <p:sldId id="953" r:id="rId24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TML5" id="{3BF30400-1CD3-4976-A1DB-0224292285D2}">
          <p14:sldIdLst/>
        </p14:section>
        <p14:section name="CSS3" id="{D2C78D48-A115-4072-A02C-4ED1383C6250}">
          <p14:sldIdLst>
            <p14:sldId id="646"/>
            <p14:sldId id="648"/>
            <p14:sldId id="649"/>
            <p14:sldId id="650"/>
            <p14:sldId id="883"/>
            <p14:sldId id="948"/>
            <p14:sldId id="955"/>
            <p14:sldId id="936"/>
            <p14:sldId id="956"/>
            <p14:sldId id="937"/>
            <p14:sldId id="938"/>
            <p14:sldId id="939"/>
            <p14:sldId id="954"/>
            <p14:sldId id="941"/>
            <p14:sldId id="950"/>
            <p14:sldId id="943"/>
            <p14:sldId id="944"/>
            <p14:sldId id="945"/>
            <p14:sldId id="946"/>
            <p14:sldId id="947"/>
            <p14:sldId id="940"/>
            <p14:sldId id="942"/>
            <p14:sldId id="953"/>
          </p14:sldIdLst>
        </p14:section>
        <p14:section name="Javascript" id="{21A0D544-C98B-4767-8E9B-BFA545D479F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9E00"/>
    <a:srgbClr val="0000FF"/>
    <a:srgbClr val="6600FF"/>
    <a:srgbClr val="CC9900"/>
    <a:srgbClr val="FF9999"/>
    <a:srgbClr val="CCFFCC"/>
    <a:srgbClr val="6699FF"/>
    <a:srgbClr val="FFFFFF"/>
    <a:srgbClr val="CCCC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3514" autoAdjust="0"/>
  </p:normalViewPr>
  <p:slideViewPr>
    <p:cSldViewPr snapToGrid="0">
      <p:cViewPr varScale="1">
        <p:scale>
          <a:sx n="70" d="100"/>
          <a:sy n="70" d="100"/>
        </p:scale>
        <p:origin x="66" y="450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jigsaw.w3.org/css-validator/" TargetMode="External"/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890945" y="2768073"/>
            <a:ext cx="10097374" cy="31082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 b="1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dirty="0" smtClean="0">
                <a:latin typeface="+mj-lt"/>
              </a:rPr>
              <a:t>HTML – </a:t>
            </a:r>
            <a:r>
              <a:rPr lang="en-US" altLang="ko-KR" dirty="0" smtClean="0">
                <a:latin typeface="+mj-lt"/>
              </a:rPr>
              <a:t>07</a:t>
            </a:r>
            <a:endParaRPr lang="en-US" altLang="ko-KR" dirty="0" smtClean="0">
              <a:latin typeface="+mj-lt"/>
            </a:endParaRPr>
          </a:p>
          <a:p>
            <a:pPr eaLnBrk="1" hangingPunct="1"/>
            <a:r>
              <a:rPr lang="en-US" altLang="ko-KR" dirty="0" smtClean="0">
                <a:latin typeface="+mj-lt"/>
              </a:rPr>
              <a:t> 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HTML</a:t>
            </a:r>
            <a:r>
              <a:rPr lang="ko-KR" altLang="en-US" dirty="0" smtClean="0">
                <a:latin typeface="+mj-lt"/>
              </a:rPr>
              <a:t>과 </a:t>
            </a:r>
            <a:r>
              <a:rPr lang="en-US" altLang="ko-KR" dirty="0" smtClean="0">
                <a:latin typeface="+mj-lt"/>
              </a:rPr>
              <a:t>CSS</a:t>
            </a:r>
            <a:r>
              <a:rPr lang="ko-KR" altLang="en-US" dirty="0" smtClean="0">
                <a:latin typeface="+mj-lt"/>
              </a:rPr>
              <a:t>로</a:t>
            </a:r>
            <a:endParaRPr lang="en-US" altLang="ko-KR" dirty="0">
              <a:latin typeface="+mj-lt"/>
            </a:endParaRPr>
          </a:p>
          <a:p>
            <a:pPr eaLnBrk="1" hangingPunct="1"/>
            <a:r>
              <a:rPr lang="ko-KR" altLang="en-US" kern="0" dirty="0" smtClean="0">
                <a:latin typeface="+mj-lt"/>
              </a:rPr>
              <a:t>웹사이트 만들기</a:t>
            </a:r>
            <a:endParaRPr lang="ko-KR" alt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142131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네</a:t>
            </a:r>
            <a:r>
              <a:rPr lang="ko-KR" altLang="en-US" dirty="0" smtClean="0"/>
              <a:t>비게이션 </a:t>
            </a:r>
            <a:r>
              <a:rPr lang="ko-KR" altLang="en-US" dirty="0"/>
              <a:t>메뉴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31055" y="2004862"/>
            <a:ext cx="10668651" cy="4859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endParaRPr lang="en-US" altLang="ko-KR" sz="2800" kern="0" dirty="0" smtClean="0">
              <a:solidFill>
                <a:srgbClr val="000000"/>
              </a:solidFill>
              <a:latin typeface="+mj-lt"/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&lt;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nav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&lt;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ul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&lt;li&gt;&lt;a 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href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="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index.html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"&gt;Home&lt;/a&gt;&lt;/li&gt;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&lt;li&gt;&lt;a 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href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="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index.html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"&gt;About Us&lt;/a&gt;&lt;/li&gt;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&lt;li&gt;&lt;a 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href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="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index.html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"&gt;News&lt;/a&gt;&lt;/li&gt;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&lt;li&gt;&lt;a 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href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="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index.html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"&gt;My Account&lt;/a&gt;&lt;/li&gt;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&lt;li&gt;&lt;a 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href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="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index.html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"&gt;Contacts&lt;/a&gt;&lt;/li&gt;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&lt;/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ul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&lt;/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nav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&gt;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/>
          <a:lstStyle/>
          <a:p>
            <a:r>
              <a:rPr lang="en-US" altLang="ko-KR" dirty="0" smtClean="0"/>
              <a:t>10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240638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섹션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2478" y="4973244"/>
            <a:ext cx="9836332" cy="339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76319" y="1639100"/>
            <a:ext cx="10668651" cy="3334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endParaRPr lang="en-US" altLang="ko-KR" sz="2800" kern="0" dirty="0">
              <a:solidFill>
                <a:srgbClr val="000000"/>
              </a:solidFill>
              <a:latin typeface="+mj-lt"/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&lt;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section id="main"&gt;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&lt;article id="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article1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"&gt;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&lt;iframe 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src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=“computer.html” name=“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ifr</a:t>
            </a: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”&gt; </a:t>
            </a:r>
            <a:endParaRPr lang="en-US" altLang="ko-KR" sz="2800" kern="0" dirty="0">
              <a:solidFill>
                <a:srgbClr val="000000"/>
              </a:solidFill>
              <a:latin typeface="+mj-lt"/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&lt;/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iframe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&lt;/article&gt;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&lt;/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section&gt;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/>
          <a:lstStyle/>
          <a:p>
            <a:r>
              <a:rPr lang="en-US" altLang="ko-KR" dirty="0" smtClean="0"/>
              <a:t>11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3761120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오른쪽 </a:t>
            </a:r>
            <a:r>
              <a:rPr lang="en-US" altLang="ko-KR" dirty="0"/>
              <a:t>aside</a:t>
            </a:r>
            <a:r>
              <a:rPr lang="ko-KR" altLang="en-US" dirty="0"/>
              <a:t> 메뉴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27007" y="1717766"/>
            <a:ext cx="10162191" cy="6034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</a:t>
            </a:r>
            <a:endParaRPr lang="en-US" altLang="ko-KR" sz="2800" kern="0" dirty="0" smtClean="0">
              <a:solidFill>
                <a:srgbClr val="000000"/>
              </a:solidFill>
              <a:latin typeface="+mj-lt"/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&lt;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aside id="right"&gt;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&lt;div id="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shopcart</a:t>
            </a: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"&gt;</a:t>
            </a:r>
            <a:endParaRPr lang="en-US" altLang="ko-KR" sz="2800" kern="0" dirty="0">
              <a:solidFill>
                <a:srgbClr val="000000"/>
              </a:solidFill>
              <a:latin typeface="+mj-lt"/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			    …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        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&lt;/div&gt;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endParaRPr lang="en-US" altLang="ko-KR" sz="2800" kern="0" dirty="0">
              <a:solidFill>
                <a:srgbClr val="000000"/>
              </a:solidFill>
              <a:latin typeface="+mj-lt"/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&lt;div id="login"&gt;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h4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&gt;Log In&lt;/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h4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&lt;form action="#"&gt;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   …</a:t>
            </a:r>
            <a:endParaRPr lang="en-US" altLang="ko-KR" sz="2800" kern="0" dirty="0">
              <a:solidFill>
                <a:srgbClr val="000000"/>
              </a:solidFill>
              <a:latin typeface="+mj-lt"/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&lt;/form&gt;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&lt;/div&gt;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&lt;/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aside&gt;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129" y="2102874"/>
            <a:ext cx="4062959" cy="411443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 bwMode="auto">
          <a:xfrm>
            <a:off x="5526019" y="6569051"/>
            <a:ext cx="4763069" cy="10403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‘</a:t>
            </a:r>
            <a:r>
              <a:rPr kumimoji="0" lang="ko-KR" alt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쇼핑카트</a:t>
            </a:r>
            <a:r>
              <a:rPr kumimoji="0" lang="ko-KR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보기</a:t>
            </a:r>
            <a:r>
              <a:rPr kumimoji="0" lang="en-US" altLang="ko-KR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‘, ‘</a:t>
            </a:r>
            <a:r>
              <a:rPr kumimoji="0" lang="ko-KR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회원가입</a:t>
            </a:r>
            <a:r>
              <a:rPr kumimoji="0" lang="en-US" altLang="ko-KR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‘ </a:t>
            </a:r>
            <a:r>
              <a:rPr kumimoji="0" lang="ko-KR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링크 클릭 시</a:t>
            </a:r>
            <a:endParaRPr kumimoji="0" lang="en-US" altLang="ko-KR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 smtClean="0"/>
              <a:t>새 창으로 해당 화면 열기</a:t>
            </a:r>
            <a:endParaRPr kumimoji="0" lang="ko-KR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/>
          <a:lstStyle/>
          <a:p>
            <a:r>
              <a:rPr lang="en-US" altLang="ko-KR" dirty="0" smtClean="0"/>
              <a:t>12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33347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왼쪽 </a:t>
            </a:r>
            <a:r>
              <a:rPr lang="en-US" altLang="ko-KR" dirty="0" smtClean="0"/>
              <a:t>aside </a:t>
            </a:r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  <p:sp>
        <p:nvSpPr>
          <p:cNvPr id="9" name="내용 개체 틀 2"/>
          <p:cNvSpPr txBox="1">
            <a:spLocks noGrp="1"/>
          </p:cNvSpPr>
          <p:nvPr>
            <p:ph idx="1"/>
          </p:nvPr>
        </p:nvSpPr>
        <p:spPr bwMode="auto">
          <a:xfrm>
            <a:off x="614149" y="1732625"/>
            <a:ext cx="10522424" cy="56508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endParaRPr lang="en-US" altLang="ko-KR" sz="2800" kern="0" dirty="0" smtClean="0">
              <a:solidFill>
                <a:srgbClr val="000000"/>
              </a:solidFill>
              <a:latin typeface="+mj-lt"/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&lt;</a:t>
            </a:r>
            <a:r>
              <a:rPr lang="en-US" altLang="ko-KR" sz="2800" dirty="0">
                <a:solidFill>
                  <a:srgbClr val="000000"/>
                </a:solidFill>
                <a:latin typeface="+mj-lt"/>
              </a:rPr>
              <a:t>aside  id=“left”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&lt;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ul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&lt;li&gt;&lt;a 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href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=“computer.html"&gt;</a:t>
            </a:r>
            <a:r>
              <a:rPr lang="ko-KR" altLang="en-US" sz="2800" kern="0" dirty="0">
                <a:solidFill>
                  <a:srgbClr val="000000"/>
                </a:solidFill>
                <a:latin typeface="+mj-lt"/>
              </a:rPr>
              <a:t>컴퓨터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&lt;li&gt;&lt;a 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href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=“"&gt;</a:t>
            </a:r>
            <a:r>
              <a:rPr lang="ko-KR" altLang="en-US" sz="2800" kern="0" dirty="0">
                <a:solidFill>
                  <a:srgbClr val="000000"/>
                </a:solidFill>
                <a:latin typeface="+mj-lt"/>
              </a:rPr>
              <a:t>의류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&lt;li&gt;&lt;a 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href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=“"&gt;</a:t>
            </a:r>
            <a:r>
              <a:rPr lang="ko-KR" altLang="en-US" sz="2800" kern="0" dirty="0">
                <a:solidFill>
                  <a:srgbClr val="000000"/>
                </a:solidFill>
                <a:latin typeface="+mj-lt"/>
              </a:rPr>
              <a:t>음악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&lt;li&gt;&lt;a 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href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=“"&gt;</a:t>
            </a:r>
            <a:r>
              <a:rPr lang="ko-KR" altLang="en-US" sz="2800" kern="0" dirty="0">
                <a:solidFill>
                  <a:srgbClr val="000000"/>
                </a:solidFill>
                <a:latin typeface="+mj-lt"/>
              </a:rPr>
              <a:t>영화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&lt;li&gt;&lt;a 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href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=“"&gt;</a:t>
            </a:r>
            <a:r>
              <a:rPr lang="ko-KR" altLang="en-US" sz="2800" kern="0" dirty="0">
                <a:solidFill>
                  <a:srgbClr val="000000"/>
                </a:solidFill>
                <a:latin typeface="+mj-lt"/>
              </a:rPr>
              <a:t>스포츠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/</a:t>
            </a:r>
            <a:r>
              <a:rPr lang="ko-KR" altLang="en-US" sz="2800" kern="0" dirty="0" err="1">
                <a:solidFill>
                  <a:srgbClr val="000000"/>
                </a:solidFill>
                <a:latin typeface="+mj-lt"/>
              </a:rPr>
              <a:t>레져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&lt;/a&gt;&lt;/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li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dirty="0">
                <a:solidFill>
                  <a:srgbClr val="000000"/>
                </a:solidFill>
                <a:latin typeface="+mj-lt"/>
              </a:rPr>
              <a:t>		     &lt;</a:t>
            </a:r>
            <a:r>
              <a:rPr lang="en-US" altLang="ko-KR" sz="2800" dirty="0" err="1">
                <a:solidFill>
                  <a:srgbClr val="000000"/>
                </a:solidFill>
                <a:latin typeface="+mj-lt"/>
              </a:rPr>
              <a:t>li</a:t>
            </a:r>
            <a:r>
              <a:rPr lang="en-US" altLang="ko-KR" sz="2800" dirty="0">
                <a:solidFill>
                  <a:srgbClr val="000000"/>
                </a:solidFill>
                <a:latin typeface="+mj-lt"/>
              </a:rPr>
              <a:t>&gt;&lt;a </a:t>
            </a:r>
            <a:r>
              <a:rPr lang="en-US" altLang="ko-KR" sz="2800" dirty="0" err="1">
                <a:solidFill>
                  <a:srgbClr val="000000"/>
                </a:solidFill>
                <a:latin typeface="+mj-lt"/>
              </a:rPr>
              <a:t>href</a:t>
            </a:r>
            <a:r>
              <a:rPr lang="en-US" altLang="ko-KR" sz="2800" dirty="0">
                <a:solidFill>
                  <a:srgbClr val="000000"/>
                </a:solidFill>
                <a:latin typeface="+mj-lt"/>
              </a:rPr>
              <a:t>=“"&gt;</a:t>
            </a:r>
            <a:r>
              <a:rPr lang="ko-KR" altLang="en-US" sz="2800" dirty="0">
                <a:solidFill>
                  <a:srgbClr val="000000"/>
                </a:solidFill>
                <a:latin typeface="+mj-lt"/>
              </a:rPr>
              <a:t>가구</a:t>
            </a:r>
            <a:r>
              <a:rPr lang="en-US" altLang="ko-KR" sz="2800" dirty="0">
                <a:solidFill>
                  <a:srgbClr val="000000"/>
                </a:solidFill>
                <a:latin typeface="+mj-lt"/>
              </a:rPr>
              <a:t>/</a:t>
            </a:r>
            <a:r>
              <a:rPr lang="ko-KR" altLang="en-US" sz="2800" dirty="0">
                <a:solidFill>
                  <a:srgbClr val="000000"/>
                </a:solidFill>
                <a:latin typeface="+mj-lt"/>
              </a:rPr>
              <a:t>인테리어</a:t>
            </a:r>
            <a:r>
              <a:rPr lang="en-US" altLang="ko-KR" sz="2800" dirty="0">
                <a:solidFill>
                  <a:srgbClr val="000000"/>
                </a:solidFill>
                <a:latin typeface="+mj-lt"/>
              </a:rPr>
              <a:t>&lt;/a&gt;&lt;/</a:t>
            </a:r>
            <a:r>
              <a:rPr lang="en-US" altLang="ko-KR" sz="2800" dirty="0" err="1">
                <a:solidFill>
                  <a:srgbClr val="000000"/>
                </a:solidFill>
                <a:latin typeface="+mj-lt"/>
              </a:rPr>
              <a:t>li</a:t>
            </a:r>
            <a:r>
              <a:rPr lang="en-US" altLang="ko-KR" sz="2800" dirty="0">
                <a:solidFill>
                  <a:srgbClr val="000000"/>
                </a:solidFill>
                <a:latin typeface="+mj-lt"/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dirty="0">
                <a:solidFill>
                  <a:srgbClr val="000000"/>
                </a:solidFill>
                <a:latin typeface="+mj-lt"/>
              </a:rPr>
              <a:t>		     &lt;</a:t>
            </a:r>
            <a:r>
              <a:rPr lang="en-US" altLang="ko-KR" sz="2800" dirty="0" err="1">
                <a:solidFill>
                  <a:srgbClr val="000000"/>
                </a:solidFill>
                <a:latin typeface="+mj-lt"/>
              </a:rPr>
              <a:t>li</a:t>
            </a:r>
            <a:r>
              <a:rPr lang="en-US" altLang="ko-KR" sz="2800" dirty="0">
                <a:solidFill>
                  <a:srgbClr val="000000"/>
                </a:solidFill>
                <a:latin typeface="+mj-lt"/>
              </a:rPr>
              <a:t>&gt;&lt;a </a:t>
            </a:r>
            <a:r>
              <a:rPr lang="en-US" altLang="ko-KR" sz="2800" dirty="0" err="1">
                <a:solidFill>
                  <a:srgbClr val="000000"/>
                </a:solidFill>
                <a:latin typeface="+mj-lt"/>
              </a:rPr>
              <a:t>href</a:t>
            </a:r>
            <a:r>
              <a:rPr lang="en-US" altLang="ko-KR" sz="2800" dirty="0">
                <a:solidFill>
                  <a:srgbClr val="000000"/>
                </a:solidFill>
                <a:latin typeface="+mj-lt"/>
              </a:rPr>
              <a:t>=“"&gt;</a:t>
            </a:r>
            <a:r>
              <a:rPr lang="ko-KR" altLang="en-US" sz="2800" dirty="0">
                <a:solidFill>
                  <a:srgbClr val="000000"/>
                </a:solidFill>
                <a:latin typeface="+mj-lt"/>
              </a:rPr>
              <a:t>식품</a:t>
            </a:r>
            <a:r>
              <a:rPr lang="en-US" altLang="ko-KR" sz="2800" dirty="0">
                <a:solidFill>
                  <a:srgbClr val="000000"/>
                </a:solidFill>
                <a:latin typeface="+mj-lt"/>
              </a:rPr>
              <a:t>&lt;/a&gt;&lt;/</a:t>
            </a:r>
            <a:r>
              <a:rPr lang="en-US" altLang="ko-KR" sz="2800" dirty="0" err="1">
                <a:solidFill>
                  <a:srgbClr val="000000"/>
                </a:solidFill>
                <a:latin typeface="+mj-lt"/>
              </a:rPr>
              <a:t>li</a:t>
            </a:r>
            <a:r>
              <a:rPr lang="en-US" altLang="ko-KR" sz="2800" dirty="0">
                <a:solidFill>
                  <a:srgbClr val="000000"/>
                </a:solidFill>
                <a:latin typeface="+mj-lt"/>
              </a:rPr>
              <a:t>&gt;</a:t>
            </a:r>
            <a:endParaRPr lang="en-US" altLang="ko-KR" sz="2800" kern="0" dirty="0">
              <a:solidFill>
                <a:srgbClr val="000000"/>
              </a:solidFill>
              <a:latin typeface="+mj-lt"/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&lt;/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ul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&lt;/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aside&gt;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computer.html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2674" y="2515506"/>
            <a:ext cx="8164286" cy="453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969329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clothing.html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1846" y="2136580"/>
            <a:ext cx="7811588" cy="51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음악</a:t>
            </a:r>
            <a:r>
              <a:rPr lang="en-US" altLang="ko-KR" dirty="0"/>
              <a:t>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6571" y="2670121"/>
            <a:ext cx="7302138" cy="4027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영화</a:t>
            </a:r>
            <a:r>
              <a:rPr lang="en-US" altLang="ko-KR" dirty="0"/>
              <a:t>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6604" y="2364505"/>
            <a:ext cx="7590722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 bwMode="auto">
          <a:xfrm>
            <a:off x="7805957" y="6159222"/>
            <a:ext cx="2279739" cy="131018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영화 포스터 </a:t>
            </a:r>
            <a:r>
              <a:rPr lang="ko-KR" altLang="en-US" dirty="0" smtClean="0"/>
              <a:t>클릭 시</a:t>
            </a:r>
            <a:endParaRPr lang="en-US" altLang="ko-K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상단의 비디오에 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해당 영화 영상이 </a:t>
            </a:r>
            <a:endParaRPr lang="en-US" altLang="ko-K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세팅되어야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함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스프츠</a:t>
            </a:r>
            <a:r>
              <a:rPr lang="en-US" altLang="ko-KR" dirty="0"/>
              <a:t>/</a:t>
            </a:r>
            <a:r>
              <a:rPr lang="ko-KR" altLang="en-US" dirty="0"/>
              <a:t>레저</a:t>
            </a:r>
            <a:r>
              <a:rPr lang="en-US" altLang="ko-KR" dirty="0"/>
              <a:t>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4663" y="2505869"/>
            <a:ext cx="8634548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3249" y="587168"/>
            <a:ext cx="9701398" cy="990071"/>
          </a:xfrm>
        </p:spPr>
        <p:txBody>
          <a:bodyPr/>
          <a:lstStyle/>
          <a:p>
            <a:r>
              <a:rPr lang="ko-KR" altLang="en-US" dirty="0"/>
              <a:t>가구</a:t>
            </a:r>
            <a:r>
              <a:rPr lang="en-US" altLang="ko-KR" dirty="0"/>
              <a:t>/</a:t>
            </a:r>
            <a:r>
              <a:rPr lang="ko-KR" altLang="en-US" dirty="0"/>
              <a:t>인테리어</a:t>
            </a:r>
            <a:r>
              <a:rPr lang="en-US" altLang="ko-KR" dirty="0"/>
              <a:t>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0159" y="2626835"/>
            <a:ext cx="8908869" cy="3943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사이트 </a:t>
            </a:r>
            <a:r>
              <a:rPr lang="ko-KR" altLang="en-US" dirty="0"/>
              <a:t>구축 과정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94" y="2970214"/>
            <a:ext cx="10531878" cy="297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696919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식품</a:t>
            </a:r>
            <a:r>
              <a:rPr lang="en-US" altLang="ko-KR" dirty="0"/>
              <a:t>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2291" y="2567932"/>
            <a:ext cx="7210697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  <a:r>
              <a:rPr lang="en-US" altLang="ko-KR" dirty="0"/>
              <a:t>register.html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2880" y="1606732"/>
            <a:ext cx="11376717" cy="6577854"/>
          </a:xfrm>
        </p:spPr>
        <p:txBody>
          <a:bodyPr/>
          <a:lstStyle/>
          <a:p>
            <a:pPr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3954" y="2009222"/>
            <a:ext cx="7687371" cy="6230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 bwMode="auto">
          <a:xfrm>
            <a:off x="7997025" y="5074920"/>
            <a:ext cx="2661314" cy="152854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Label </a:t>
            </a:r>
            <a:r>
              <a:rPr lang="ko-KR" altLang="en-US" dirty="0" smtClean="0"/>
              <a:t>사용하여</a:t>
            </a:r>
            <a:endParaRPr lang="en-US" altLang="ko-K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Input 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요소와 연결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Input 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요소들의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Type </a:t>
            </a:r>
            <a:r>
              <a:rPr lang="ko-KR" altLang="en-US" dirty="0" smtClean="0"/>
              <a:t>적합하게 사용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81858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shopcart.html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6731" y="2194560"/>
            <a:ext cx="8595359" cy="5603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 bwMode="auto">
          <a:xfrm>
            <a:off x="7997025" y="5950424"/>
            <a:ext cx="2661314" cy="65304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Input 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요소들의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Type </a:t>
            </a:r>
            <a:r>
              <a:rPr lang="ko-KR" altLang="en-US" dirty="0" smtClean="0"/>
              <a:t>적합하게 사용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01470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23</a:t>
            </a:fld>
            <a:endParaRPr lang="en-US" altLang="ko-KR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025923"/>
            <a:ext cx="11879263" cy="6662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네비게이션 </a:t>
            </a:r>
            <a:r>
              <a:rPr lang="ko-KR" altLang="en-US" dirty="0"/>
              <a:t>구조도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517" y="1664559"/>
            <a:ext cx="8898262" cy="17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973430"/>
              </p:ext>
            </p:extLst>
          </p:nvPr>
        </p:nvGraphicFramePr>
        <p:xfrm>
          <a:off x="764275" y="3673969"/>
          <a:ext cx="10136138" cy="42672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95653">
                  <a:extLst>
                    <a:ext uri="{9D8B030D-6E8A-4147-A177-3AD203B41FA5}">
                      <a16:colId xmlns:a16="http://schemas.microsoft.com/office/drawing/2014/main" val="1680039621"/>
                    </a:ext>
                  </a:extLst>
                </a:gridCol>
                <a:gridCol w="5601684">
                  <a:extLst>
                    <a:ext uri="{9D8B030D-6E8A-4147-A177-3AD203B41FA5}">
                      <a16:colId xmlns:a16="http://schemas.microsoft.com/office/drawing/2014/main" val="167948469"/>
                    </a:ext>
                  </a:extLst>
                </a:gridCol>
                <a:gridCol w="2438801">
                  <a:extLst>
                    <a:ext uri="{9D8B030D-6E8A-4147-A177-3AD203B41FA5}">
                      <a16:colId xmlns:a16="http://schemas.microsoft.com/office/drawing/2014/main" val="1898518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+mj-lt"/>
                        </a:rPr>
                        <a:t>파일명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+mj-lt"/>
                        </a:rPr>
                        <a:t>설명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+mj-lt"/>
                        </a:rPr>
                        <a:t>비고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081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+mj-lt"/>
                        </a:rPr>
                        <a:t>main.html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+mj-lt"/>
                        </a:rPr>
                        <a:t>전체화면</a:t>
                      </a:r>
                      <a:endParaRPr lang="en-US" altLang="ko-KR" sz="200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en-US" altLang="ko-KR" sz="2000" dirty="0" smtClean="0">
                          <a:latin typeface="+mj-lt"/>
                        </a:rPr>
                        <a:t>(</a:t>
                      </a:r>
                      <a:r>
                        <a:rPr lang="ko-KR" altLang="en-US" sz="2000" dirty="0" smtClean="0">
                          <a:latin typeface="+mj-lt"/>
                        </a:rPr>
                        <a:t>현재 페이지의 </a:t>
                      </a:r>
                      <a:r>
                        <a:rPr lang="en-US" altLang="ko-KR" sz="2000" dirty="0" smtClean="0">
                          <a:latin typeface="+mj-lt"/>
                        </a:rPr>
                        <a:t>iframe</a:t>
                      </a:r>
                      <a:r>
                        <a:rPr lang="ko-KR" altLang="en-US" sz="2000" dirty="0" smtClean="0">
                          <a:latin typeface="+mj-lt"/>
                        </a:rPr>
                        <a:t>영역에 다른 화면 표시</a:t>
                      </a:r>
                      <a:r>
                        <a:rPr lang="en-US" altLang="ko-KR" sz="2000" dirty="0" smtClean="0">
                          <a:latin typeface="+mj-lt"/>
                        </a:rPr>
                        <a:t>)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18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+mj-lt"/>
                        </a:rPr>
                        <a:t>index.html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+mj-lt"/>
                        </a:rPr>
                        <a:t>홈 화면</a:t>
                      </a:r>
                      <a:r>
                        <a:rPr lang="en-US" altLang="ko-KR" sz="2000" dirty="0" smtClean="0">
                          <a:latin typeface="+mj-lt"/>
                        </a:rPr>
                        <a:t>(</a:t>
                      </a:r>
                      <a:r>
                        <a:rPr lang="ko-KR" altLang="en-US" sz="2000" baseline="0" dirty="0" smtClean="0">
                          <a:latin typeface="+mj-lt"/>
                        </a:rPr>
                        <a:t>상품 카테고리</a:t>
                      </a:r>
                      <a:r>
                        <a:rPr lang="en-US" altLang="ko-KR" sz="2000" baseline="0" dirty="0" smtClean="0">
                          <a:latin typeface="+mj-lt"/>
                        </a:rPr>
                        <a:t>, </a:t>
                      </a:r>
                      <a:r>
                        <a:rPr lang="ko-KR" altLang="en-US" sz="2000" baseline="0" dirty="0" smtClean="0">
                          <a:latin typeface="+mj-lt"/>
                        </a:rPr>
                        <a:t>로고</a:t>
                      </a:r>
                      <a:r>
                        <a:rPr lang="en-US" altLang="ko-KR" sz="2000" baseline="0" dirty="0" smtClean="0">
                          <a:latin typeface="+mj-lt"/>
                        </a:rPr>
                        <a:t>, </a:t>
                      </a:r>
                      <a:r>
                        <a:rPr lang="ko-KR" altLang="en-US" sz="2000" baseline="0" dirty="0" smtClean="0">
                          <a:latin typeface="+mj-lt"/>
                        </a:rPr>
                        <a:t>로그인 등 포함</a:t>
                      </a:r>
                      <a:r>
                        <a:rPr lang="en-US" altLang="ko-KR" sz="2000" baseline="0" dirty="0" smtClean="0">
                          <a:latin typeface="+mj-lt"/>
                        </a:rPr>
                        <a:t>)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iframe 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영역에 표시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087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+mj-lt"/>
                        </a:rPr>
                        <a:t>register.html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+mj-lt"/>
                        </a:rPr>
                        <a:t>회원가입 화면</a:t>
                      </a:r>
                      <a:r>
                        <a:rPr lang="en-US" altLang="ko-KR" sz="2000" dirty="0" smtClean="0">
                          <a:latin typeface="+mj-lt"/>
                        </a:rPr>
                        <a:t>. </a:t>
                      </a:r>
                      <a:r>
                        <a:rPr lang="ko-KR" altLang="en-US" sz="2000" dirty="0" smtClean="0">
                          <a:latin typeface="+mj-lt"/>
                        </a:rPr>
                        <a:t>다양한 </a:t>
                      </a:r>
                      <a:r>
                        <a:rPr lang="en-US" altLang="ko-KR" sz="2000" dirty="0" smtClean="0">
                          <a:latin typeface="+mj-lt"/>
                        </a:rPr>
                        <a:t>html5 </a:t>
                      </a:r>
                      <a:r>
                        <a:rPr lang="ko-KR" altLang="en-US" sz="2000" dirty="0" smtClean="0">
                          <a:latin typeface="+mj-lt"/>
                        </a:rPr>
                        <a:t>입력 양식 사용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78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+mj-lt"/>
                        </a:rPr>
                        <a:t>shopcart.html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+mj-lt"/>
                        </a:rPr>
                        <a:t>현재 쇼핑 카트와 상품을 보여줌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iframe 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영역에 표시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48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+mj-lt"/>
                        </a:rPr>
                        <a:t>computer.html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+mj-lt"/>
                        </a:rPr>
                        <a:t>컴퓨터 상품을 보여주는 화면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iframe 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영역에 표시</a:t>
                      </a:r>
                      <a:endParaRPr lang="ko-KR" alt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+mj-lt"/>
                        </a:rPr>
                        <a:t>clothing.html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+mj-lt"/>
                        </a:rPr>
                        <a:t>의류 상품을 보여주는 화면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iframe 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영역에 표시</a:t>
                      </a:r>
                      <a:endParaRPr lang="ko-KR" alt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267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+mj-lt"/>
                        </a:rPr>
                        <a:t>music.html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+mj-lt"/>
                        </a:rPr>
                        <a:t>음악 파일을 판매하는 화면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iframe 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영역에 표시</a:t>
                      </a:r>
                      <a:endParaRPr lang="ko-KR" alt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927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+mj-lt"/>
                        </a:rPr>
                        <a:t>movie.html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+mj-lt"/>
                        </a:rPr>
                        <a:t>영화 파일을 판매하는 화면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iframe 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영역에 표시</a:t>
                      </a:r>
                      <a:endParaRPr lang="ko-KR" alt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06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+mj-lt"/>
                        </a:rPr>
                        <a:t>mystyle.css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+mj-lt"/>
                        </a:rPr>
                        <a:t>web</a:t>
                      </a:r>
                      <a:r>
                        <a:rPr lang="en-US" altLang="ko-KR" sz="2000" baseline="0" dirty="0" smtClean="0">
                          <a:latin typeface="+mj-lt"/>
                        </a:rPr>
                        <a:t> shop</a:t>
                      </a:r>
                      <a:r>
                        <a:rPr lang="ko-KR" altLang="en-US" sz="2000" baseline="0" dirty="0" smtClean="0">
                          <a:latin typeface="+mj-lt"/>
                        </a:rPr>
                        <a:t>의 스타일을 가지고 있는 파일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849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65643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홈페이지 레이아웃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192" y="1856384"/>
            <a:ext cx="7338899" cy="5816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623731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main.html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pic>
        <p:nvPicPr>
          <p:cNvPr id="1025" name="_x264926976" descr="EMB00000a945ef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54" y="1867927"/>
            <a:ext cx="10689572" cy="618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153947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main.html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317" y="2061793"/>
            <a:ext cx="11263312" cy="549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" y="7822701"/>
            <a:ext cx="11194869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/>
          <a:lstStyle/>
          <a:p>
            <a:r>
              <a:rPr lang="en-US" altLang="ko-KR" dirty="0" smtClean="0"/>
              <a:t>6</a:t>
            </a:r>
            <a:endParaRPr lang="en-US" altLang="ko-KR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984" y="1869068"/>
            <a:ext cx="11263312" cy="640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dirty="0"/>
              <a:t>main.html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유의사항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66197" y="1709055"/>
            <a:ext cx="9888240" cy="56743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22198" indent="-457200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29997" algn="l"/>
                <a:tab pos="329997" algn="l"/>
              </a:tabLst>
            </a:pPr>
            <a:endParaRPr lang="en-US" altLang="ko-KR" sz="3000" kern="0" dirty="0" smtClean="0">
              <a:solidFill>
                <a:srgbClr val="000000"/>
              </a:solidFill>
              <a:latin typeface="+mj-lt"/>
            </a:endParaRPr>
          </a:p>
          <a:p>
            <a:pPr marL="622198" indent="-457200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29997" algn="l"/>
                <a:tab pos="329997" algn="l"/>
              </a:tabLst>
            </a:pPr>
            <a:r>
              <a:rPr lang="en-US" altLang="ko-KR" sz="3000" kern="0" dirty="0" smtClean="0">
                <a:solidFill>
                  <a:srgbClr val="000000"/>
                </a:solidFill>
                <a:latin typeface="+mj-lt"/>
              </a:rPr>
              <a:t>HTML Validation</a:t>
            </a:r>
          </a:p>
          <a:p>
            <a:pPr marL="1022248" lvl="1" indent="-457200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29997" algn="l"/>
                <a:tab pos="329997" algn="l"/>
              </a:tabLst>
            </a:pPr>
            <a:r>
              <a:rPr lang="en-US" altLang="ko-KR" sz="3000" kern="0" dirty="0" smtClean="0">
                <a:solidFill>
                  <a:srgbClr val="000000"/>
                </a:solidFill>
                <a:latin typeface="+mj-lt"/>
                <a:hlinkClick r:id="rId2"/>
              </a:rPr>
              <a:t>https://validator.w3.org/</a:t>
            </a:r>
            <a:endParaRPr lang="en-US" altLang="ko-KR" sz="3000" kern="0" dirty="0" smtClean="0">
              <a:solidFill>
                <a:srgbClr val="000000"/>
              </a:solidFill>
              <a:latin typeface="+mj-lt"/>
            </a:endParaRPr>
          </a:p>
          <a:p>
            <a:pPr marL="1022248" lvl="1" indent="-457200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29997" algn="l"/>
                <a:tab pos="329997" algn="l"/>
              </a:tabLst>
            </a:pPr>
            <a:endParaRPr lang="en-US" altLang="ko-KR" sz="3000" kern="0" dirty="0" smtClean="0">
              <a:solidFill>
                <a:srgbClr val="000000"/>
              </a:solidFill>
              <a:latin typeface="+mj-lt"/>
            </a:endParaRPr>
          </a:p>
          <a:p>
            <a:pPr marL="622198" indent="-457200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29997" algn="l"/>
                <a:tab pos="329997" algn="l"/>
              </a:tabLst>
            </a:pPr>
            <a:r>
              <a:rPr lang="en-US" altLang="ko-KR" sz="3000" kern="0" dirty="0" smtClean="0">
                <a:solidFill>
                  <a:srgbClr val="000000"/>
                </a:solidFill>
                <a:latin typeface="+mj-lt"/>
              </a:rPr>
              <a:t>CSS Validation</a:t>
            </a:r>
          </a:p>
          <a:p>
            <a:pPr marL="1022248" lvl="1" indent="-457200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29997" algn="l"/>
                <a:tab pos="329997" algn="l"/>
              </a:tabLst>
            </a:pPr>
            <a:r>
              <a:rPr lang="en-US" altLang="ko-KR" sz="3000" kern="0" dirty="0" smtClean="0">
                <a:solidFill>
                  <a:srgbClr val="000000"/>
                </a:solidFill>
                <a:latin typeface="+mj-lt"/>
                <a:hlinkClick r:id="rId3"/>
              </a:rPr>
              <a:t>http://jigsaw.w3.org/css-validator/</a:t>
            </a:r>
            <a:endParaRPr lang="en-US" altLang="ko-KR" sz="3000" kern="0" dirty="0" smtClean="0">
              <a:solidFill>
                <a:srgbClr val="000000"/>
              </a:solidFill>
              <a:latin typeface="+mj-lt"/>
            </a:endParaRPr>
          </a:p>
          <a:p>
            <a:pPr marL="1022248" lvl="1" indent="-457200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29997" algn="l"/>
                <a:tab pos="329997" algn="l"/>
              </a:tabLst>
            </a:pPr>
            <a:endParaRPr lang="en-US" altLang="ko-KR" sz="3000" kern="0" dirty="0" smtClean="0">
              <a:solidFill>
                <a:srgbClr val="000000"/>
              </a:solidFill>
              <a:latin typeface="+mj-lt"/>
            </a:endParaRPr>
          </a:p>
          <a:p>
            <a:pPr marL="622198" indent="-457200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29997" algn="l"/>
                <a:tab pos="329997" algn="l"/>
              </a:tabLst>
            </a:pPr>
            <a:r>
              <a:rPr lang="ko-KR" altLang="en-US" sz="3000" kern="0" dirty="0" smtClean="0">
                <a:solidFill>
                  <a:srgbClr val="000000"/>
                </a:solidFill>
                <a:latin typeface="+mj-lt"/>
              </a:rPr>
              <a:t>기본적인 웹 접근성</a:t>
            </a:r>
            <a:endParaRPr lang="en-US" altLang="ko-KR" sz="3000" kern="0" dirty="0" smtClean="0">
              <a:solidFill>
                <a:srgbClr val="000000"/>
              </a:solidFill>
              <a:latin typeface="+mj-lt"/>
            </a:endParaRPr>
          </a:p>
          <a:p>
            <a:pPr marL="1022248" lvl="1" indent="-457200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29997" algn="l"/>
                <a:tab pos="329997" algn="l"/>
              </a:tabLst>
            </a:pPr>
            <a:r>
              <a:rPr lang="ko-KR" altLang="en-US" sz="3000" kern="0" dirty="0" err="1" smtClean="0">
                <a:solidFill>
                  <a:srgbClr val="000000"/>
                </a:solidFill>
                <a:latin typeface="+mj-lt"/>
              </a:rPr>
              <a:t>상대경로</a:t>
            </a:r>
            <a:r>
              <a:rPr lang="en-US" altLang="ko-KR" sz="3000" kern="0" dirty="0" smtClean="0">
                <a:solidFill>
                  <a:srgbClr val="000000"/>
                </a:solidFill>
                <a:latin typeface="+mj-lt"/>
              </a:rPr>
              <a:t>, </a:t>
            </a:r>
            <a:r>
              <a:rPr lang="ko-KR" altLang="en-US" sz="3000" kern="0" dirty="0" smtClean="0">
                <a:solidFill>
                  <a:srgbClr val="000000"/>
                </a:solidFill>
                <a:latin typeface="+mj-lt"/>
              </a:rPr>
              <a:t>이미지</a:t>
            </a:r>
            <a:r>
              <a:rPr lang="en-US" altLang="ko-KR" sz="3000" kern="0" dirty="0" smtClean="0">
                <a:solidFill>
                  <a:srgbClr val="000000"/>
                </a:solidFill>
                <a:latin typeface="+mj-lt"/>
              </a:rPr>
              <a:t>alt, label </a:t>
            </a:r>
            <a:r>
              <a:rPr lang="ko-KR" altLang="en-US" sz="3000" kern="0" dirty="0" smtClean="0">
                <a:solidFill>
                  <a:srgbClr val="000000"/>
                </a:solidFill>
                <a:latin typeface="+mj-lt"/>
              </a:rPr>
              <a:t>사용여부 등</a:t>
            </a:r>
            <a:endParaRPr lang="en-US" altLang="ko-KR" sz="3000" kern="0" dirty="0" smtClean="0">
              <a:solidFill>
                <a:srgbClr val="000000"/>
              </a:solidFill>
              <a:latin typeface="+mj-lt"/>
            </a:endParaRPr>
          </a:p>
          <a:p>
            <a:pPr marL="1022248" lvl="1" indent="-457200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29997" algn="l"/>
                <a:tab pos="329997" algn="l"/>
              </a:tabLst>
            </a:pPr>
            <a:endParaRPr lang="en-US" altLang="ko-KR" sz="3000" kern="0" dirty="0">
              <a:solidFill>
                <a:srgbClr val="000000"/>
              </a:solidFill>
              <a:latin typeface="+mj-lt"/>
            </a:endParaRPr>
          </a:p>
          <a:p>
            <a:pPr marL="622198" indent="-457200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29997" algn="l"/>
                <a:tab pos="329997" algn="l"/>
              </a:tabLst>
            </a:pPr>
            <a:r>
              <a:rPr lang="ko-KR" altLang="en-US" sz="3000" kern="0" dirty="0" err="1" smtClean="0">
                <a:solidFill>
                  <a:srgbClr val="000000"/>
                </a:solidFill>
                <a:latin typeface="+mj-lt"/>
              </a:rPr>
              <a:t>소스오류</a:t>
            </a:r>
            <a:r>
              <a:rPr lang="ko-KR" altLang="en-US" sz="3000" kern="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3000" kern="0" dirty="0" smtClean="0">
                <a:solidFill>
                  <a:srgbClr val="000000"/>
                </a:solidFill>
                <a:latin typeface="+mj-lt"/>
              </a:rPr>
              <a:t>(html, </a:t>
            </a:r>
            <a:r>
              <a:rPr lang="en-US" altLang="ko-KR" sz="3000" kern="0" dirty="0" err="1" smtClean="0">
                <a:solidFill>
                  <a:srgbClr val="000000"/>
                </a:solidFill>
                <a:latin typeface="+mj-lt"/>
              </a:rPr>
              <a:t>css</a:t>
            </a:r>
            <a:r>
              <a:rPr lang="ko-KR" altLang="en-US" sz="3000" kern="0" dirty="0" smtClean="0">
                <a:solidFill>
                  <a:srgbClr val="000000"/>
                </a:solidFill>
                <a:latin typeface="+mj-lt"/>
              </a:rPr>
              <a:t>파일</a:t>
            </a:r>
            <a:r>
              <a:rPr lang="en-US" altLang="ko-KR" sz="3000" kern="0" dirty="0" smtClean="0">
                <a:solidFill>
                  <a:srgbClr val="000000"/>
                </a:solidFill>
                <a:latin typeface="+mj-lt"/>
              </a:rPr>
              <a:t>)</a:t>
            </a:r>
            <a:endParaRPr lang="en-US" altLang="ko-KR" sz="3000" kern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/>
          <a:lstStyle/>
          <a:p>
            <a:r>
              <a:rPr lang="en-US" altLang="ko-KR" dirty="0" smtClean="0"/>
              <a:t>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798104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헤더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66196" y="1709055"/>
            <a:ext cx="10668651" cy="32895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4998" indent="0" latinLnBrk="0">
              <a:lnSpc>
                <a:spcPts val="2079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&lt;header&gt;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&lt;h1&gt;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img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src</a:t>
            </a: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=“…” alt=“…”&gt;</a:t>
            </a:r>
            <a:endParaRPr lang="en-US" altLang="ko-KR" sz="2800" kern="0" dirty="0">
              <a:solidFill>
                <a:srgbClr val="000000"/>
              </a:solidFill>
              <a:latin typeface="+mj-lt"/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&lt;a 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href</a:t>
            </a: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=“index.html”&gt;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Web Shop&lt;/a&gt;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&lt;/h1</a:t>
            </a: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&lt;/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header&gt;</a:t>
            </a:r>
          </a:p>
        </p:txBody>
      </p:sp>
      <p:pic>
        <p:nvPicPr>
          <p:cNvPr id="5123" name="_x264927936" descr="EMB00000a945e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138" y="5530911"/>
            <a:ext cx="4734263" cy="156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/>
          <a:lstStyle/>
          <a:p>
            <a:r>
              <a:rPr lang="en-US" altLang="ko-KR" dirty="0" smtClean="0"/>
              <a:t>9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826436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13723</TotalTime>
  <Words>493</Words>
  <Application>Microsoft Office PowerPoint</Application>
  <PresentationFormat>사용자 지정</PresentationFormat>
  <Paragraphs>149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굴림</vt:lpstr>
      <vt:lpstr>나눔고딕</vt:lpstr>
      <vt:lpstr>나눔바른고딕</vt:lpstr>
      <vt:lpstr>맑은 고딕</vt:lpstr>
      <vt:lpstr>Arial</vt:lpstr>
      <vt:lpstr>Comic Sans MS</vt:lpstr>
      <vt:lpstr>Symbol</vt:lpstr>
      <vt:lpstr>1_Crayons</vt:lpstr>
      <vt:lpstr>PowerPoint 프레젠테이션</vt:lpstr>
      <vt:lpstr>웹 사이트 구축 과정</vt:lpstr>
      <vt:lpstr>네비게이션 구조도</vt:lpstr>
      <vt:lpstr>홈페이지 레이아웃</vt:lpstr>
      <vt:lpstr>main.html</vt:lpstr>
      <vt:lpstr>main.html</vt:lpstr>
      <vt:lpstr>main.html</vt:lpstr>
      <vt:lpstr>유의사항</vt:lpstr>
      <vt:lpstr>헤더</vt:lpstr>
      <vt:lpstr>네비게이션 메뉴</vt:lpstr>
      <vt:lpstr>섹션</vt:lpstr>
      <vt:lpstr>오른쪽 aside 메뉴</vt:lpstr>
      <vt:lpstr>왼쪽 aside 메뉴</vt:lpstr>
      <vt:lpstr>computer.html</vt:lpstr>
      <vt:lpstr>clothing.html</vt:lpstr>
      <vt:lpstr>음악.html</vt:lpstr>
      <vt:lpstr>영화.html</vt:lpstr>
      <vt:lpstr>스프츠/레저.html</vt:lpstr>
      <vt:lpstr>가구/인테리어.html</vt:lpstr>
      <vt:lpstr>식품.html</vt:lpstr>
      <vt:lpstr>회원가입register.html</vt:lpstr>
      <vt:lpstr>shopcart.html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standby-13</cp:lastModifiedBy>
  <cp:revision>1150</cp:revision>
  <cp:lastPrinted>2015-02-24T08:02:21Z</cp:lastPrinted>
  <dcterms:created xsi:type="dcterms:W3CDTF">2007-06-29T06:43:39Z</dcterms:created>
  <dcterms:modified xsi:type="dcterms:W3CDTF">2021-05-13T08:47:16Z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