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7"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TITLE OPENING">
  <p:cSld name="BIG TITLE OPENING">
    <p:bg>
      <p:bgPr>
        <a:gradFill>
          <a:gsLst>
            <a:gs pos="0">
              <a:schemeClr val="accent1"/>
            </a:gs>
            <a:gs pos="100000">
              <a:schemeClr val="accent2"/>
            </a:gs>
          </a:gsLst>
          <a:path path="circle">
            <a:fillToRect l="50000" t="50000" r="50000" b="50000"/>
          </a:path>
          <a:tileRect/>
        </a:gradFill>
        <a:effectLst/>
      </p:bgPr>
    </p:bg>
    <p:spTree>
      <p:nvGrpSpPr>
        <p:cNvPr id="1" name="Shape 15"/>
        <p:cNvGrpSpPr/>
        <p:nvPr/>
      </p:nvGrpSpPr>
      <p:grpSpPr>
        <a:xfrm>
          <a:off x="0" y="0"/>
          <a:ext cx="0" cy="0"/>
          <a:chOff x="0" y="0"/>
          <a:chExt cx="0" cy="0"/>
        </a:xfrm>
      </p:grpSpPr>
      <p:sp>
        <p:nvSpPr>
          <p:cNvPr id="16" name="Google Shape;16;p2"/>
          <p:cNvSpPr/>
          <p:nvPr/>
        </p:nvSpPr>
        <p:spPr>
          <a:xfrm flipH="1">
            <a:off x="861200" y="1622800"/>
            <a:ext cx="9681200" cy="3622800"/>
          </a:xfrm>
          <a:prstGeom prst="rect">
            <a:avLst/>
          </a:prstGeom>
          <a:no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7" name="Google Shape;17;p2"/>
          <p:cNvSpPr/>
          <p:nvPr/>
        </p:nvSpPr>
        <p:spPr>
          <a:xfrm>
            <a:off x="0" y="1732393"/>
            <a:ext cx="3952949" cy="4421476"/>
          </a:xfrm>
          <a:custGeom>
            <a:avLst/>
            <a:gdLst/>
            <a:ahLst/>
            <a:cxnLst/>
            <a:rect l="l" t="t" r="r" b="b"/>
            <a:pathLst>
              <a:path w="51204" h="57273" extrusionOk="0">
                <a:moveTo>
                  <a:pt x="8598" y="1"/>
                </a:moveTo>
                <a:lnTo>
                  <a:pt x="0" y="21597"/>
                </a:lnTo>
                <a:lnTo>
                  <a:pt x="11012" y="45939"/>
                </a:lnTo>
                <a:cubicBezTo>
                  <a:pt x="11012" y="45939"/>
                  <a:pt x="26937" y="57273"/>
                  <a:pt x="34889" y="57273"/>
                </a:cubicBezTo>
                <a:cubicBezTo>
                  <a:pt x="35092" y="57273"/>
                  <a:pt x="35289" y="57265"/>
                  <a:pt x="35482" y="57250"/>
                </a:cubicBezTo>
                <a:cubicBezTo>
                  <a:pt x="43193" y="56631"/>
                  <a:pt x="51204" y="42938"/>
                  <a:pt x="45960" y="35023"/>
                </a:cubicBezTo>
                <a:cubicBezTo>
                  <a:pt x="44317" y="32544"/>
                  <a:pt x="41903" y="31781"/>
                  <a:pt x="39361" y="31781"/>
                </a:cubicBezTo>
                <a:cubicBezTo>
                  <a:pt x="35279" y="31781"/>
                  <a:pt x="30867" y="33751"/>
                  <a:pt x="28798" y="33751"/>
                </a:cubicBezTo>
                <a:cubicBezTo>
                  <a:pt x="28042" y="33751"/>
                  <a:pt x="27599" y="33488"/>
                  <a:pt x="27599" y="32770"/>
                </a:cubicBezTo>
                <a:cubicBezTo>
                  <a:pt x="27599" y="28871"/>
                  <a:pt x="38515" y="24994"/>
                  <a:pt x="36753" y="15007"/>
                </a:cubicBezTo>
                <a:cubicBezTo>
                  <a:pt x="34446" y="1976"/>
                  <a:pt x="8598" y="1"/>
                  <a:pt x="8598" y="1"/>
                </a:cubicBezTo>
                <a:close/>
              </a:path>
            </a:pathLst>
          </a:custGeom>
          <a:gradFill>
            <a:gsLst>
              <a:gs pos="0">
                <a:schemeClr val="accent1"/>
              </a:gs>
              <a:gs pos="100000">
                <a:schemeClr val="accent2"/>
              </a:gs>
            </a:gsLst>
            <a:path path="circle">
              <a:fillToRect l="50000" t="50000" r="50000" b="50000"/>
            </a:path>
            <a:tileRect/>
          </a:gradFill>
          <a:ln>
            <a:noFill/>
          </a:ln>
          <a:effectLst>
            <a:outerShdw blurRad="142875" dist="19050" dir="540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8" name="Google Shape;18;p2"/>
          <p:cNvSpPr/>
          <p:nvPr/>
        </p:nvSpPr>
        <p:spPr>
          <a:xfrm>
            <a:off x="83300" y="2410217"/>
            <a:ext cx="4477368" cy="4447724"/>
          </a:xfrm>
          <a:custGeom>
            <a:avLst/>
            <a:gdLst/>
            <a:ahLst/>
            <a:cxnLst/>
            <a:rect l="l" t="t" r="r" b="b"/>
            <a:pathLst>
              <a:path w="57997" h="57613" extrusionOk="0">
                <a:moveTo>
                  <a:pt x="10584" y="0"/>
                </a:moveTo>
                <a:cubicBezTo>
                  <a:pt x="10895" y="4689"/>
                  <a:pt x="14494" y="9998"/>
                  <a:pt x="14195" y="14643"/>
                </a:cubicBezTo>
                <a:cubicBezTo>
                  <a:pt x="13746" y="21597"/>
                  <a:pt x="0" y="20197"/>
                  <a:pt x="321" y="27759"/>
                </a:cubicBezTo>
                <a:cubicBezTo>
                  <a:pt x="641" y="35322"/>
                  <a:pt x="14771" y="31082"/>
                  <a:pt x="13458" y="42873"/>
                </a:cubicBezTo>
                <a:cubicBezTo>
                  <a:pt x="12470" y="51745"/>
                  <a:pt x="16227" y="55433"/>
                  <a:pt x="21239" y="55433"/>
                </a:cubicBezTo>
                <a:cubicBezTo>
                  <a:pt x="22894" y="55433"/>
                  <a:pt x="24686" y="55031"/>
                  <a:pt x="26489" y="54280"/>
                </a:cubicBezTo>
                <a:cubicBezTo>
                  <a:pt x="30728" y="52514"/>
                  <a:pt x="35329" y="51271"/>
                  <a:pt x="39235" y="51271"/>
                </a:cubicBezTo>
                <a:cubicBezTo>
                  <a:pt x="43832" y="51271"/>
                  <a:pt x="47464" y="52993"/>
                  <a:pt x="48406" y="57613"/>
                </a:cubicBezTo>
                <a:lnTo>
                  <a:pt x="57997" y="57613"/>
                </a:lnTo>
                <a:cubicBezTo>
                  <a:pt x="52464" y="53276"/>
                  <a:pt x="55412" y="45767"/>
                  <a:pt x="51001" y="41858"/>
                </a:cubicBezTo>
                <a:cubicBezTo>
                  <a:pt x="49295" y="40343"/>
                  <a:pt x="47314" y="39797"/>
                  <a:pt x="45253" y="39797"/>
                </a:cubicBezTo>
                <a:cubicBezTo>
                  <a:pt x="39952" y="39797"/>
                  <a:pt x="34117" y="43403"/>
                  <a:pt x="31068" y="43403"/>
                </a:cubicBezTo>
                <a:cubicBezTo>
                  <a:pt x="30230" y="43403"/>
                  <a:pt x="29602" y="43131"/>
                  <a:pt x="29254" y="42435"/>
                </a:cubicBezTo>
                <a:cubicBezTo>
                  <a:pt x="27151" y="38227"/>
                  <a:pt x="30921" y="35204"/>
                  <a:pt x="26659" y="32620"/>
                </a:cubicBezTo>
                <a:cubicBezTo>
                  <a:pt x="25858" y="32128"/>
                  <a:pt x="24555" y="31957"/>
                  <a:pt x="23071" y="31829"/>
                </a:cubicBezTo>
                <a:cubicBezTo>
                  <a:pt x="20411" y="31583"/>
                  <a:pt x="17741" y="31573"/>
                  <a:pt x="19354" y="27759"/>
                </a:cubicBezTo>
                <a:cubicBezTo>
                  <a:pt x="21191" y="23423"/>
                  <a:pt x="29992" y="20091"/>
                  <a:pt x="25784" y="11204"/>
                </a:cubicBezTo>
                <a:cubicBezTo>
                  <a:pt x="23199" y="5757"/>
                  <a:pt x="15872" y="2051"/>
                  <a:pt x="10584" y="0"/>
                </a:cubicBezTo>
                <a:close/>
              </a:path>
            </a:pathLst>
          </a:custGeom>
          <a:gradFill>
            <a:gsLst>
              <a:gs pos="0">
                <a:schemeClr val="accent1"/>
              </a:gs>
              <a:gs pos="100000">
                <a:schemeClr val="accent2"/>
              </a:gs>
            </a:gsLst>
            <a:path path="circle">
              <a:fillToRect l="50000" t="50000" r="50000" b="50000"/>
            </a:path>
            <a:tileRect/>
          </a:gradFill>
          <a:ln>
            <a:noFill/>
          </a:ln>
          <a:effectLst>
            <a:outerShdw blurRad="142875" dist="19050" dir="540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9" name="Google Shape;19;p2"/>
          <p:cNvSpPr/>
          <p:nvPr/>
        </p:nvSpPr>
        <p:spPr>
          <a:xfrm>
            <a:off x="10124200" y="1726811"/>
            <a:ext cx="2067819" cy="5056180"/>
          </a:xfrm>
          <a:custGeom>
            <a:avLst/>
            <a:gdLst/>
            <a:ahLst/>
            <a:cxnLst/>
            <a:rect l="l" t="t" r="r" b="b"/>
            <a:pathLst>
              <a:path w="21587" h="52784" extrusionOk="0">
                <a:moveTo>
                  <a:pt x="14180" y="0"/>
                </a:moveTo>
                <a:cubicBezTo>
                  <a:pt x="13936" y="0"/>
                  <a:pt x="13684" y="8"/>
                  <a:pt x="13426" y="24"/>
                </a:cubicBezTo>
                <a:cubicBezTo>
                  <a:pt x="13191" y="1124"/>
                  <a:pt x="12924" y="2181"/>
                  <a:pt x="12593" y="3121"/>
                </a:cubicBezTo>
                <a:cubicBezTo>
                  <a:pt x="9325" y="12542"/>
                  <a:pt x="1207" y="11356"/>
                  <a:pt x="588" y="16013"/>
                </a:cubicBezTo>
                <a:cubicBezTo>
                  <a:pt x="0" y="20424"/>
                  <a:pt x="5907" y="19901"/>
                  <a:pt x="6954" y="24397"/>
                </a:cubicBezTo>
                <a:cubicBezTo>
                  <a:pt x="8342" y="30347"/>
                  <a:pt x="961" y="32547"/>
                  <a:pt x="3888" y="43591"/>
                </a:cubicBezTo>
                <a:cubicBezTo>
                  <a:pt x="6046" y="51713"/>
                  <a:pt x="15827" y="52784"/>
                  <a:pt x="20874" y="52784"/>
                </a:cubicBezTo>
                <a:cubicBezTo>
                  <a:pt x="21124" y="52784"/>
                  <a:pt x="21362" y="52781"/>
                  <a:pt x="21586" y="52777"/>
                </a:cubicBezTo>
                <a:lnTo>
                  <a:pt x="21586" y="42106"/>
                </a:lnTo>
                <a:cubicBezTo>
                  <a:pt x="17132" y="40782"/>
                  <a:pt x="13479" y="37353"/>
                  <a:pt x="12508" y="30347"/>
                </a:cubicBezTo>
                <a:cubicBezTo>
                  <a:pt x="11546" y="23436"/>
                  <a:pt x="16246" y="14988"/>
                  <a:pt x="18275" y="8077"/>
                </a:cubicBezTo>
                <a:cubicBezTo>
                  <a:pt x="19140" y="5119"/>
                  <a:pt x="18980" y="1872"/>
                  <a:pt x="17165" y="664"/>
                </a:cubicBezTo>
                <a:cubicBezTo>
                  <a:pt x="16485" y="209"/>
                  <a:pt x="15432" y="0"/>
                  <a:pt x="14180" y="0"/>
                </a:cubicBezTo>
                <a:close/>
              </a:path>
            </a:pathLst>
          </a:custGeom>
          <a:gradFill>
            <a:gsLst>
              <a:gs pos="0">
                <a:schemeClr val="accent1"/>
              </a:gs>
              <a:gs pos="100000">
                <a:schemeClr val="accent2"/>
              </a:gs>
            </a:gsLst>
            <a:path path="circle">
              <a:fillToRect l="50000" t="50000" r="50000" b="50000"/>
            </a:path>
            <a:tileRect/>
          </a:gradFill>
          <a:ln>
            <a:noFill/>
          </a:ln>
          <a:effectLst>
            <a:outerShdw blurRad="142875" dist="19050" dir="990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0" name="Google Shape;20;p2"/>
          <p:cNvSpPr/>
          <p:nvPr/>
        </p:nvSpPr>
        <p:spPr>
          <a:xfrm>
            <a:off x="5318" y="5251"/>
            <a:ext cx="3942295" cy="6857908"/>
          </a:xfrm>
          <a:custGeom>
            <a:avLst/>
            <a:gdLst/>
            <a:ahLst/>
            <a:cxnLst/>
            <a:rect l="l" t="t" r="r" b="b"/>
            <a:pathLst>
              <a:path w="51066" h="88833" extrusionOk="0">
                <a:moveTo>
                  <a:pt x="0" y="0"/>
                </a:moveTo>
                <a:lnTo>
                  <a:pt x="0" y="88833"/>
                </a:lnTo>
                <a:lnTo>
                  <a:pt x="49485" y="88833"/>
                </a:lnTo>
                <a:cubicBezTo>
                  <a:pt x="48543" y="84213"/>
                  <a:pt x="44911" y="82491"/>
                  <a:pt x="40314" y="82491"/>
                </a:cubicBezTo>
                <a:cubicBezTo>
                  <a:pt x="36408" y="82491"/>
                  <a:pt x="31807" y="83734"/>
                  <a:pt x="27568" y="85500"/>
                </a:cubicBezTo>
                <a:cubicBezTo>
                  <a:pt x="25765" y="86251"/>
                  <a:pt x="23973" y="86653"/>
                  <a:pt x="22318" y="86653"/>
                </a:cubicBezTo>
                <a:cubicBezTo>
                  <a:pt x="17306" y="86653"/>
                  <a:pt x="13549" y="82965"/>
                  <a:pt x="14537" y="74093"/>
                </a:cubicBezTo>
                <a:cubicBezTo>
                  <a:pt x="15850" y="62302"/>
                  <a:pt x="1720" y="66542"/>
                  <a:pt x="1400" y="58979"/>
                </a:cubicBezTo>
                <a:cubicBezTo>
                  <a:pt x="1079" y="51417"/>
                  <a:pt x="14825" y="52817"/>
                  <a:pt x="15274" y="45863"/>
                </a:cubicBezTo>
                <a:cubicBezTo>
                  <a:pt x="15722" y="38900"/>
                  <a:pt x="7424" y="30494"/>
                  <a:pt x="14537" y="24822"/>
                </a:cubicBezTo>
                <a:cubicBezTo>
                  <a:pt x="17520" y="22447"/>
                  <a:pt x="21645" y="22322"/>
                  <a:pt x="26088" y="22322"/>
                </a:cubicBezTo>
                <a:cubicBezTo>
                  <a:pt x="26612" y="22322"/>
                  <a:pt x="27140" y="22324"/>
                  <a:pt x="27671" y="22324"/>
                </a:cubicBezTo>
                <a:cubicBezTo>
                  <a:pt x="33394" y="22324"/>
                  <a:pt x="39475" y="22122"/>
                  <a:pt x="44230" y="17367"/>
                </a:cubicBezTo>
                <a:cubicBezTo>
                  <a:pt x="49046" y="12550"/>
                  <a:pt x="50724" y="5960"/>
                  <a:pt x="51065" y="0"/>
                </a:cubicBezTo>
                <a:close/>
              </a:path>
            </a:pathLst>
          </a:custGeom>
          <a:gradFill>
            <a:gsLst>
              <a:gs pos="0">
                <a:schemeClr val="accent1"/>
              </a:gs>
              <a:gs pos="100000">
                <a:schemeClr val="accent2"/>
              </a:gs>
            </a:gsLst>
            <a:path path="circle">
              <a:fillToRect l="50000" t="50000" r="50000" b="50000"/>
            </a:path>
            <a:tileRect/>
          </a:gradFill>
          <a:ln>
            <a:noFill/>
          </a:ln>
          <a:effectLst>
            <a:outerShdw blurRad="142875" dist="19050" dir="540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1" name="Google Shape;21;p2"/>
          <p:cNvSpPr/>
          <p:nvPr/>
        </p:nvSpPr>
        <p:spPr>
          <a:xfrm>
            <a:off x="8733801" y="1"/>
            <a:ext cx="3458211" cy="5760236"/>
          </a:xfrm>
          <a:custGeom>
            <a:avLst/>
            <a:gdLst/>
            <a:ahLst/>
            <a:cxnLst/>
            <a:rect l="l" t="t" r="r" b="b"/>
            <a:pathLst>
              <a:path w="36102" h="60134" extrusionOk="0">
                <a:moveTo>
                  <a:pt x="0" y="0"/>
                </a:moveTo>
                <a:cubicBezTo>
                  <a:pt x="566" y="2233"/>
                  <a:pt x="2585" y="6804"/>
                  <a:pt x="9634" y="7103"/>
                </a:cubicBezTo>
                <a:cubicBezTo>
                  <a:pt x="9780" y="7109"/>
                  <a:pt x="9926" y="7112"/>
                  <a:pt x="10073" y="7112"/>
                </a:cubicBezTo>
                <a:cubicBezTo>
                  <a:pt x="15462" y="7112"/>
                  <a:pt x="22105" y="3128"/>
                  <a:pt x="25894" y="3128"/>
                </a:cubicBezTo>
                <a:cubicBezTo>
                  <a:pt x="27071" y="3128"/>
                  <a:pt x="27972" y="3512"/>
                  <a:pt x="28475" y="4518"/>
                </a:cubicBezTo>
                <a:cubicBezTo>
                  <a:pt x="29565" y="6686"/>
                  <a:pt x="27738" y="12133"/>
                  <a:pt x="20389" y="16085"/>
                </a:cubicBezTo>
                <a:cubicBezTo>
                  <a:pt x="12785" y="20176"/>
                  <a:pt x="7466" y="20561"/>
                  <a:pt x="6996" y="23808"/>
                </a:cubicBezTo>
                <a:cubicBezTo>
                  <a:pt x="6700" y="25856"/>
                  <a:pt x="8069" y="27061"/>
                  <a:pt x="9838" y="27061"/>
                </a:cubicBezTo>
                <a:cubicBezTo>
                  <a:pt x="11002" y="27061"/>
                  <a:pt x="12340" y="26538"/>
                  <a:pt x="13490" y="25389"/>
                </a:cubicBezTo>
                <a:cubicBezTo>
                  <a:pt x="15092" y="23787"/>
                  <a:pt x="17036" y="21938"/>
                  <a:pt x="19482" y="20571"/>
                </a:cubicBezTo>
                <a:cubicBezTo>
                  <a:pt x="22293" y="19013"/>
                  <a:pt x="25960" y="18031"/>
                  <a:pt x="28689" y="18031"/>
                </a:cubicBezTo>
                <a:cubicBezTo>
                  <a:pt x="29942" y="18031"/>
                  <a:pt x="30997" y="18238"/>
                  <a:pt x="31680" y="18691"/>
                </a:cubicBezTo>
                <a:cubicBezTo>
                  <a:pt x="33495" y="19899"/>
                  <a:pt x="33655" y="23146"/>
                  <a:pt x="32790" y="26104"/>
                </a:cubicBezTo>
                <a:cubicBezTo>
                  <a:pt x="30761" y="33015"/>
                  <a:pt x="26061" y="41463"/>
                  <a:pt x="27023" y="48374"/>
                </a:cubicBezTo>
                <a:cubicBezTo>
                  <a:pt x="27994" y="55380"/>
                  <a:pt x="31647" y="58809"/>
                  <a:pt x="36101" y="60133"/>
                </a:cubicBezTo>
                <a:lnTo>
                  <a:pt x="36101" y="0"/>
                </a:lnTo>
                <a:close/>
              </a:path>
            </a:pathLst>
          </a:custGeom>
          <a:gradFill>
            <a:gsLst>
              <a:gs pos="0">
                <a:schemeClr val="accent1"/>
              </a:gs>
              <a:gs pos="100000">
                <a:schemeClr val="accent2"/>
              </a:gs>
            </a:gsLst>
            <a:path path="circle">
              <a:fillToRect l="50000" t="50000" r="50000" b="50000"/>
            </a:path>
            <a:tileRect/>
          </a:gradFill>
          <a:ln>
            <a:noFill/>
          </a:ln>
          <a:effectLst>
            <a:outerShdw blurRad="142875" dist="19050" dir="990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2" name="Google Shape;22;p2"/>
          <p:cNvSpPr txBox="1">
            <a:spLocks noGrp="1"/>
          </p:cNvSpPr>
          <p:nvPr>
            <p:ph type="ctrTitle"/>
          </p:nvPr>
        </p:nvSpPr>
        <p:spPr>
          <a:xfrm>
            <a:off x="1643885" y="2195515"/>
            <a:ext cx="8846000" cy="1655200"/>
          </a:xfrm>
          <a:prstGeom prst="rect">
            <a:avLst/>
          </a:prstGeom>
          <a:noFill/>
          <a:ln>
            <a:noFill/>
          </a:ln>
        </p:spPr>
        <p:txBody>
          <a:bodyPr spcFirstLastPara="1" wrap="square" lIns="68575" tIns="34275" rIns="68575" bIns="34275" anchor="b" anchorCtr="0">
            <a:noAutofit/>
          </a:bodyPr>
          <a:lstStyle>
            <a:lvl1pPr lvl="0" algn="ctr" rtl="0">
              <a:lnSpc>
                <a:spcPct val="90000"/>
              </a:lnSpc>
              <a:spcBef>
                <a:spcPts val="0"/>
              </a:spcBef>
              <a:spcAft>
                <a:spcPts val="0"/>
              </a:spcAft>
              <a:buClr>
                <a:srgbClr val="FFFFFF"/>
              </a:buClr>
              <a:buSzPts val="7200"/>
              <a:buNone/>
              <a:defRPr sz="9600" b="0">
                <a:solidFill>
                  <a:srgbClr val="FFFFFF"/>
                </a:solidFill>
              </a:defRPr>
            </a:lvl1pPr>
            <a:lvl2pPr lvl="1" algn="ctr" rtl="0">
              <a:spcBef>
                <a:spcPts val="0"/>
              </a:spcBef>
              <a:spcAft>
                <a:spcPts val="0"/>
              </a:spcAft>
              <a:buSzPts val="7200"/>
              <a:buNone/>
              <a:defRPr sz="9600"/>
            </a:lvl2pPr>
            <a:lvl3pPr lvl="2" algn="ctr" rtl="0">
              <a:spcBef>
                <a:spcPts val="0"/>
              </a:spcBef>
              <a:spcAft>
                <a:spcPts val="0"/>
              </a:spcAft>
              <a:buSzPts val="7200"/>
              <a:buNone/>
              <a:defRPr sz="9600"/>
            </a:lvl3pPr>
            <a:lvl4pPr lvl="3" algn="ctr" rtl="0">
              <a:spcBef>
                <a:spcPts val="0"/>
              </a:spcBef>
              <a:spcAft>
                <a:spcPts val="0"/>
              </a:spcAft>
              <a:buSzPts val="7200"/>
              <a:buNone/>
              <a:defRPr sz="9600"/>
            </a:lvl4pPr>
            <a:lvl5pPr lvl="4" algn="ctr" rtl="0">
              <a:spcBef>
                <a:spcPts val="0"/>
              </a:spcBef>
              <a:spcAft>
                <a:spcPts val="0"/>
              </a:spcAft>
              <a:buSzPts val="7200"/>
              <a:buNone/>
              <a:defRPr sz="9600"/>
            </a:lvl5pPr>
            <a:lvl6pPr lvl="5" algn="ctr" rtl="0">
              <a:spcBef>
                <a:spcPts val="0"/>
              </a:spcBef>
              <a:spcAft>
                <a:spcPts val="0"/>
              </a:spcAft>
              <a:buSzPts val="7200"/>
              <a:buNone/>
              <a:defRPr sz="9600"/>
            </a:lvl6pPr>
            <a:lvl7pPr lvl="6" algn="ctr" rtl="0">
              <a:spcBef>
                <a:spcPts val="0"/>
              </a:spcBef>
              <a:spcAft>
                <a:spcPts val="0"/>
              </a:spcAft>
              <a:buSzPts val="7200"/>
              <a:buNone/>
              <a:defRPr sz="9600"/>
            </a:lvl7pPr>
            <a:lvl8pPr lvl="7" algn="ctr" rtl="0">
              <a:spcBef>
                <a:spcPts val="0"/>
              </a:spcBef>
              <a:spcAft>
                <a:spcPts val="0"/>
              </a:spcAft>
              <a:buSzPts val="7200"/>
              <a:buNone/>
              <a:defRPr sz="9600"/>
            </a:lvl8pPr>
            <a:lvl9pPr lvl="8" algn="ctr" rtl="0">
              <a:spcBef>
                <a:spcPts val="0"/>
              </a:spcBef>
              <a:spcAft>
                <a:spcPts val="0"/>
              </a:spcAft>
              <a:buSzPts val="7200"/>
              <a:buNone/>
              <a:defRPr sz="9600"/>
            </a:lvl9pPr>
          </a:lstStyle>
          <a:p>
            <a:r>
              <a:rPr lang="en-US"/>
              <a:t>Click to edit Master title style</a:t>
            </a:r>
            <a:endParaRPr/>
          </a:p>
        </p:txBody>
      </p:sp>
      <p:sp>
        <p:nvSpPr>
          <p:cNvPr id="23" name="Google Shape;23;p2"/>
          <p:cNvSpPr txBox="1">
            <a:spLocks noGrp="1"/>
          </p:cNvSpPr>
          <p:nvPr>
            <p:ph type="subTitle" idx="1"/>
          </p:nvPr>
        </p:nvSpPr>
        <p:spPr>
          <a:xfrm>
            <a:off x="4113081" y="3750015"/>
            <a:ext cx="3907200" cy="507200"/>
          </a:xfrm>
          <a:prstGeom prst="rect">
            <a:avLst/>
          </a:prstGeom>
          <a:noFill/>
          <a:ln>
            <a:noFill/>
          </a:ln>
        </p:spPr>
        <p:txBody>
          <a:bodyPr spcFirstLastPara="1" wrap="square" lIns="68575" tIns="34275" rIns="68575" bIns="34275" anchor="t" anchorCtr="0">
            <a:noAutofit/>
          </a:bodyPr>
          <a:lstStyle>
            <a:lvl1pPr lvl="0" algn="ctr" rtl="0">
              <a:lnSpc>
                <a:spcPct val="90000"/>
              </a:lnSpc>
              <a:spcBef>
                <a:spcPts val="1067"/>
              </a:spcBef>
              <a:spcAft>
                <a:spcPts val="0"/>
              </a:spcAft>
              <a:buClr>
                <a:srgbClr val="FFFFFF"/>
              </a:buClr>
              <a:buSzPts val="1200"/>
              <a:buNone/>
              <a:defRPr sz="1600">
                <a:solidFill>
                  <a:srgbClr val="FFFFFF"/>
                </a:solidFill>
              </a:defRPr>
            </a:lvl1pPr>
            <a:lvl2pPr lvl="1" algn="ctr" rtl="0">
              <a:lnSpc>
                <a:spcPct val="90000"/>
              </a:lnSpc>
              <a:spcBef>
                <a:spcPts val="533"/>
              </a:spcBef>
              <a:spcAft>
                <a:spcPts val="0"/>
              </a:spcAft>
              <a:buClr>
                <a:schemeClr val="dk1"/>
              </a:buClr>
              <a:buSzPts val="1500"/>
              <a:buNone/>
              <a:defRPr sz="2000"/>
            </a:lvl2pPr>
            <a:lvl3pPr lvl="2" algn="ctr" rtl="0">
              <a:lnSpc>
                <a:spcPct val="90000"/>
              </a:lnSpc>
              <a:spcBef>
                <a:spcPts val="533"/>
              </a:spcBef>
              <a:spcAft>
                <a:spcPts val="0"/>
              </a:spcAft>
              <a:buClr>
                <a:schemeClr val="dk1"/>
              </a:buClr>
              <a:buSzPts val="1400"/>
              <a:buNone/>
              <a:defRPr sz="1867"/>
            </a:lvl3pPr>
            <a:lvl4pPr lvl="3" algn="ctr" rtl="0">
              <a:lnSpc>
                <a:spcPct val="90000"/>
              </a:lnSpc>
              <a:spcBef>
                <a:spcPts val="533"/>
              </a:spcBef>
              <a:spcAft>
                <a:spcPts val="0"/>
              </a:spcAft>
              <a:buClr>
                <a:schemeClr val="dk1"/>
              </a:buClr>
              <a:buSzPts val="1200"/>
              <a:buNone/>
              <a:defRPr sz="1600"/>
            </a:lvl4pPr>
            <a:lvl5pPr lvl="4" algn="ctr" rtl="0">
              <a:lnSpc>
                <a:spcPct val="90000"/>
              </a:lnSpc>
              <a:spcBef>
                <a:spcPts val="533"/>
              </a:spcBef>
              <a:spcAft>
                <a:spcPts val="0"/>
              </a:spcAft>
              <a:buClr>
                <a:schemeClr val="dk1"/>
              </a:buClr>
              <a:buSzPts val="1200"/>
              <a:buNone/>
              <a:defRPr sz="1600"/>
            </a:lvl5pPr>
            <a:lvl6pPr lvl="5" algn="ctr" rtl="0">
              <a:lnSpc>
                <a:spcPct val="90000"/>
              </a:lnSpc>
              <a:spcBef>
                <a:spcPts val="533"/>
              </a:spcBef>
              <a:spcAft>
                <a:spcPts val="0"/>
              </a:spcAft>
              <a:buClr>
                <a:schemeClr val="dk1"/>
              </a:buClr>
              <a:buSzPts val="1200"/>
              <a:buNone/>
              <a:defRPr sz="1600"/>
            </a:lvl6pPr>
            <a:lvl7pPr lvl="6" algn="ctr" rtl="0">
              <a:lnSpc>
                <a:spcPct val="90000"/>
              </a:lnSpc>
              <a:spcBef>
                <a:spcPts val="533"/>
              </a:spcBef>
              <a:spcAft>
                <a:spcPts val="0"/>
              </a:spcAft>
              <a:buClr>
                <a:schemeClr val="dk1"/>
              </a:buClr>
              <a:buSzPts val="1200"/>
              <a:buNone/>
              <a:defRPr sz="1600"/>
            </a:lvl7pPr>
            <a:lvl8pPr lvl="7" algn="ctr" rtl="0">
              <a:lnSpc>
                <a:spcPct val="90000"/>
              </a:lnSpc>
              <a:spcBef>
                <a:spcPts val="533"/>
              </a:spcBef>
              <a:spcAft>
                <a:spcPts val="0"/>
              </a:spcAft>
              <a:buClr>
                <a:schemeClr val="dk1"/>
              </a:buClr>
              <a:buSzPts val="1200"/>
              <a:buNone/>
              <a:defRPr sz="1600"/>
            </a:lvl8pPr>
            <a:lvl9pPr lvl="8" algn="ctr" rtl="0">
              <a:lnSpc>
                <a:spcPct val="90000"/>
              </a:lnSpc>
              <a:spcBef>
                <a:spcPts val="533"/>
              </a:spcBef>
              <a:spcAft>
                <a:spcPts val="0"/>
              </a:spcAft>
              <a:buClr>
                <a:schemeClr val="dk1"/>
              </a:buClr>
              <a:buSzPts val="1200"/>
              <a:buNone/>
              <a:defRPr sz="1600"/>
            </a:lvl9pPr>
          </a:lstStyle>
          <a:p>
            <a:r>
              <a:rPr lang="en-US"/>
              <a:t>Click to edit Master subtitle style</a:t>
            </a:r>
            <a:endParaRPr/>
          </a:p>
        </p:txBody>
      </p:sp>
    </p:spTree>
    <p:extLst>
      <p:ext uri="{BB962C8B-B14F-4D97-AF65-F5344CB8AC3E}">
        <p14:creationId xmlns:p14="http://schemas.microsoft.com/office/powerpoint/2010/main" val="2880467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HEADLINE 1 1">
  <p:cSld name="HEADLINE 1 1">
    <p:bg>
      <p:bgPr>
        <a:gradFill>
          <a:gsLst>
            <a:gs pos="0">
              <a:schemeClr val="accent1"/>
            </a:gs>
            <a:gs pos="100000">
              <a:schemeClr val="accent2"/>
            </a:gs>
          </a:gsLst>
          <a:path path="circle">
            <a:fillToRect l="50000" t="50000" r="50000" b="50000"/>
          </a:path>
          <a:tileRect/>
        </a:gradFill>
        <a:effectLst/>
      </p:bgPr>
    </p:bg>
    <p:spTree>
      <p:nvGrpSpPr>
        <p:cNvPr id="1" name="Shape 115"/>
        <p:cNvGrpSpPr/>
        <p:nvPr/>
      </p:nvGrpSpPr>
      <p:grpSpPr>
        <a:xfrm>
          <a:off x="0" y="0"/>
          <a:ext cx="0" cy="0"/>
          <a:chOff x="0" y="0"/>
          <a:chExt cx="0" cy="0"/>
        </a:xfrm>
      </p:grpSpPr>
      <p:sp>
        <p:nvSpPr>
          <p:cNvPr id="116" name="Google Shape;116;p11"/>
          <p:cNvSpPr/>
          <p:nvPr/>
        </p:nvSpPr>
        <p:spPr>
          <a:xfrm>
            <a:off x="3317267" y="-224665"/>
            <a:ext cx="5684000" cy="3356000"/>
          </a:xfrm>
          <a:prstGeom prst="rect">
            <a:avLst/>
          </a:prstGeom>
          <a:noFill/>
          <a:ln w="2857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7" name="Google Shape;117;p11"/>
          <p:cNvSpPr/>
          <p:nvPr/>
        </p:nvSpPr>
        <p:spPr>
          <a:xfrm rot="5400000">
            <a:off x="5245963" y="-79298"/>
            <a:ext cx="7149108" cy="6743035"/>
          </a:xfrm>
          <a:custGeom>
            <a:avLst/>
            <a:gdLst/>
            <a:ahLst/>
            <a:cxnLst/>
            <a:rect l="l" t="t" r="r" b="b"/>
            <a:pathLst>
              <a:path w="21053" h="20647" extrusionOk="0">
                <a:moveTo>
                  <a:pt x="738" y="0"/>
                </a:moveTo>
                <a:lnTo>
                  <a:pt x="738" y="20647"/>
                </a:lnTo>
                <a:cubicBezTo>
                  <a:pt x="2874" y="19194"/>
                  <a:pt x="4764" y="13661"/>
                  <a:pt x="2628" y="12967"/>
                </a:cubicBezTo>
                <a:cubicBezTo>
                  <a:pt x="866" y="12390"/>
                  <a:pt x="0" y="10831"/>
                  <a:pt x="2051" y="8919"/>
                </a:cubicBezTo>
                <a:cubicBezTo>
                  <a:pt x="4102" y="7007"/>
                  <a:pt x="919" y="5587"/>
                  <a:pt x="2030" y="4187"/>
                </a:cubicBezTo>
                <a:cubicBezTo>
                  <a:pt x="2299" y="3843"/>
                  <a:pt x="2637" y="3724"/>
                  <a:pt x="3010" y="3724"/>
                </a:cubicBezTo>
                <a:cubicBezTo>
                  <a:pt x="3839" y="3724"/>
                  <a:pt x="4845" y="4307"/>
                  <a:pt x="5669" y="4307"/>
                </a:cubicBezTo>
                <a:cubicBezTo>
                  <a:pt x="5994" y="4307"/>
                  <a:pt x="6291" y="4217"/>
                  <a:pt x="6537" y="3963"/>
                </a:cubicBezTo>
                <a:cubicBezTo>
                  <a:pt x="7663" y="2806"/>
                  <a:pt x="7494" y="84"/>
                  <a:pt x="9550" y="84"/>
                </a:cubicBezTo>
                <a:cubicBezTo>
                  <a:pt x="9581" y="84"/>
                  <a:pt x="9613" y="84"/>
                  <a:pt x="9646" y="86"/>
                </a:cubicBezTo>
                <a:cubicBezTo>
                  <a:pt x="11723" y="158"/>
                  <a:pt x="13041" y="3333"/>
                  <a:pt x="15826" y="3333"/>
                </a:cubicBezTo>
                <a:cubicBezTo>
                  <a:pt x="15918" y="3333"/>
                  <a:pt x="16012" y="3330"/>
                  <a:pt x="16107" y="3322"/>
                </a:cubicBezTo>
                <a:cubicBezTo>
                  <a:pt x="18383" y="3151"/>
                  <a:pt x="20070" y="1378"/>
                  <a:pt x="21053" y="0"/>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19050" dir="540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8" name="Google Shape;118;p11"/>
          <p:cNvSpPr txBox="1">
            <a:spLocks noGrp="1"/>
          </p:cNvSpPr>
          <p:nvPr>
            <p:ph type="ctrTitle"/>
          </p:nvPr>
        </p:nvSpPr>
        <p:spPr>
          <a:xfrm>
            <a:off x="25" y="3261967"/>
            <a:ext cx="12192000" cy="619200"/>
          </a:xfrm>
          <a:prstGeom prst="rect">
            <a:avLst/>
          </a:prstGeom>
        </p:spPr>
        <p:txBody>
          <a:bodyPr spcFirstLastPara="1" wrap="square" lIns="68575" tIns="34275" rIns="68575" bIns="34275" anchor="b" anchorCtr="0">
            <a:noAutofit/>
          </a:bodyPr>
          <a:lstStyle>
            <a:lvl1pPr lvl="0" algn="ctr" rtl="0">
              <a:spcBef>
                <a:spcPts val="0"/>
              </a:spcBef>
              <a:spcAft>
                <a:spcPts val="0"/>
              </a:spcAft>
              <a:buClr>
                <a:srgbClr val="FFFFFF"/>
              </a:buClr>
              <a:buSzPts val="3000"/>
              <a:buNone/>
              <a:defRPr sz="4000" b="0">
                <a:solidFill>
                  <a:srgbClr val="FFFFFF"/>
                </a:solidFill>
              </a:defRPr>
            </a:lvl1pPr>
            <a:lvl2pPr lvl="1" algn="ctr" rtl="0">
              <a:spcBef>
                <a:spcPts val="0"/>
              </a:spcBef>
              <a:spcAft>
                <a:spcPts val="0"/>
              </a:spcAft>
              <a:buClr>
                <a:srgbClr val="FFFFFF"/>
              </a:buClr>
              <a:buSzPts val="3000"/>
              <a:buNone/>
              <a:defRPr sz="4000">
                <a:solidFill>
                  <a:srgbClr val="FFFFFF"/>
                </a:solidFill>
              </a:defRPr>
            </a:lvl2pPr>
            <a:lvl3pPr lvl="2" algn="ctr" rtl="0">
              <a:spcBef>
                <a:spcPts val="0"/>
              </a:spcBef>
              <a:spcAft>
                <a:spcPts val="0"/>
              </a:spcAft>
              <a:buClr>
                <a:srgbClr val="FFFFFF"/>
              </a:buClr>
              <a:buSzPts val="3000"/>
              <a:buNone/>
              <a:defRPr sz="4000">
                <a:solidFill>
                  <a:srgbClr val="FFFFFF"/>
                </a:solidFill>
              </a:defRPr>
            </a:lvl3pPr>
            <a:lvl4pPr lvl="3" algn="ctr" rtl="0">
              <a:spcBef>
                <a:spcPts val="0"/>
              </a:spcBef>
              <a:spcAft>
                <a:spcPts val="0"/>
              </a:spcAft>
              <a:buClr>
                <a:srgbClr val="FFFFFF"/>
              </a:buClr>
              <a:buSzPts val="3000"/>
              <a:buNone/>
              <a:defRPr sz="4000">
                <a:solidFill>
                  <a:srgbClr val="FFFFFF"/>
                </a:solidFill>
              </a:defRPr>
            </a:lvl4pPr>
            <a:lvl5pPr lvl="4" algn="ctr" rtl="0">
              <a:spcBef>
                <a:spcPts val="0"/>
              </a:spcBef>
              <a:spcAft>
                <a:spcPts val="0"/>
              </a:spcAft>
              <a:buClr>
                <a:srgbClr val="FFFFFF"/>
              </a:buClr>
              <a:buSzPts val="3000"/>
              <a:buNone/>
              <a:defRPr sz="4000">
                <a:solidFill>
                  <a:srgbClr val="FFFFFF"/>
                </a:solidFill>
              </a:defRPr>
            </a:lvl5pPr>
            <a:lvl6pPr lvl="5" algn="ctr" rtl="0">
              <a:spcBef>
                <a:spcPts val="0"/>
              </a:spcBef>
              <a:spcAft>
                <a:spcPts val="0"/>
              </a:spcAft>
              <a:buClr>
                <a:srgbClr val="FFFFFF"/>
              </a:buClr>
              <a:buSzPts val="3000"/>
              <a:buNone/>
              <a:defRPr sz="4000">
                <a:solidFill>
                  <a:srgbClr val="FFFFFF"/>
                </a:solidFill>
              </a:defRPr>
            </a:lvl6pPr>
            <a:lvl7pPr lvl="6" algn="ctr" rtl="0">
              <a:spcBef>
                <a:spcPts val="0"/>
              </a:spcBef>
              <a:spcAft>
                <a:spcPts val="0"/>
              </a:spcAft>
              <a:buClr>
                <a:srgbClr val="FFFFFF"/>
              </a:buClr>
              <a:buSzPts val="3000"/>
              <a:buNone/>
              <a:defRPr sz="4000">
                <a:solidFill>
                  <a:srgbClr val="FFFFFF"/>
                </a:solidFill>
              </a:defRPr>
            </a:lvl7pPr>
            <a:lvl8pPr lvl="7" algn="ctr" rtl="0">
              <a:spcBef>
                <a:spcPts val="0"/>
              </a:spcBef>
              <a:spcAft>
                <a:spcPts val="0"/>
              </a:spcAft>
              <a:buClr>
                <a:srgbClr val="FFFFFF"/>
              </a:buClr>
              <a:buSzPts val="3000"/>
              <a:buNone/>
              <a:defRPr sz="4000">
                <a:solidFill>
                  <a:srgbClr val="FFFFFF"/>
                </a:solidFill>
              </a:defRPr>
            </a:lvl8pPr>
            <a:lvl9pPr lvl="8" algn="ctr" rtl="0">
              <a:spcBef>
                <a:spcPts val="0"/>
              </a:spcBef>
              <a:spcAft>
                <a:spcPts val="0"/>
              </a:spcAft>
              <a:buClr>
                <a:srgbClr val="FFFFFF"/>
              </a:buClr>
              <a:buSzPts val="3000"/>
              <a:buNone/>
              <a:defRPr sz="4000">
                <a:solidFill>
                  <a:srgbClr val="FFFFFF"/>
                </a:solidFill>
              </a:defRPr>
            </a:lvl9pPr>
          </a:lstStyle>
          <a:p>
            <a:r>
              <a:rPr lang="en-US"/>
              <a:t>Click to edit Master title style</a:t>
            </a:r>
            <a:endParaRPr/>
          </a:p>
        </p:txBody>
      </p:sp>
      <p:sp>
        <p:nvSpPr>
          <p:cNvPr id="119" name="Google Shape;119;p11"/>
          <p:cNvSpPr txBox="1">
            <a:spLocks noGrp="1"/>
          </p:cNvSpPr>
          <p:nvPr>
            <p:ph type="subTitle" idx="1"/>
          </p:nvPr>
        </p:nvSpPr>
        <p:spPr>
          <a:xfrm>
            <a:off x="4325825" y="3817017"/>
            <a:ext cx="3540400" cy="1056800"/>
          </a:xfrm>
          <a:prstGeom prst="rect">
            <a:avLst/>
          </a:prstGeom>
        </p:spPr>
        <p:txBody>
          <a:bodyPr spcFirstLastPara="1" wrap="square" lIns="68575" tIns="34275" rIns="68575" bIns="34275" anchor="t" anchorCtr="0">
            <a:noAutofit/>
          </a:bodyPr>
          <a:lstStyle>
            <a:lvl1pPr lvl="0" algn="ctr" rtl="0">
              <a:lnSpc>
                <a:spcPct val="100000"/>
              </a:lnSpc>
              <a:spcBef>
                <a:spcPts val="1067"/>
              </a:spcBef>
              <a:spcAft>
                <a:spcPts val="0"/>
              </a:spcAft>
              <a:buClr>
                <a:srgbClr val="FFFFFF"/>
              </a:buClr>
              <a:buSzPts val="1200"/>
              <a:buNone/>
              <a:defRPr sz="1600">
                <a:solidFill>
                  <a:srgbClr val="FFFFFF"/>
                </a:solidFill>
              </a:defRPr>
            </a:lvl1pPr>
            <a:lvl2pPr lvl="1" algn="ctr" rtl="0">
              <a:lnSpc>
                <a:spcPct val="100000"/>
              </a:lnSpc>
              <a:spcBef>
                <a:spcPts val="533"/>
              </a:spcBef>
              <a:spcAft>
                <a:spcPts val="0"/>
              </a:spcAft>
              <a:buClr>
                <a:srgbClr val="FFFFFF"/>
              </a:buClr>
              <a:buSzPts val="2800"/>
              <a:buNone/>
              <a:defRPr sz="3733">
                <a:solidFill>
                  <a:srgbClr val="FFFFFF"/>
                </a:solidFill>
              </a:defRPr>
            </a:lvl2pPr>
            <a:lvl3pPr lvl="2" algn="ctr" rtl="0">
              <a:lnSpc>
                <a:spcPct val="100000"/>
              </a:lnSpc>
              <a:spcBef>
                <a:spcPts val="533"/>
              </a:spcBef>
              <a:spcAft>
                <a:spcPts val="0"/>
              </a:spcAft>
              <a:buClr>
                <a:srgbClr val="FFFFFF"/>
              </a:buClr>
              <a:buSzPts val="2800"/>
              <a:buNone/>
              <a:defRPr sz="3733">
                <a:solidFill>
                  <a:srgbClr val="FFFFFF"/>
                </a:solidFill>
              </a:defRPr>
            </a:lvl3pPr>
            <a:lvl4pPr lvl="3" algn="ctr" rtl="0">
              <a:lnSpc>
                <a:spcPct val="100000"/>
              </a:lnSpc>
              <a:spcBef>
                <a:spcPts val="533"/>
              </a:spcBef>
              <a:spcAft>
                <a:spcPts val="0"/>
              </a:spcAft>
              <a:buClr>
                <a:srgbClr val="FFFFFF"/>
              </a:buClr>
              <a:buSzPts val="2800"/>
              <a:buNone/>
              <a:defRPr sz="3733">
                <a:solidFill>
                  <a:srgbClr val="FFFFFF"/>
                </a:solidFill>
              </a:defRPr>
            </a:lvl4pPr>
            <a:lvl5pPr lvl="4" algn="ctr" rtl="0">
              <a:lnSpc>
                <a:spcPct val="100000"/>
              </a:lnSpc>
              <a:spcBef>
                <a:spcPts val="533"/>
              </a:spcBef>
              <a:spcAft>
                <a:spcPts val="0"/>
              </a:spcAft>
              <a:buClr>
                <a:srgbClr val="FFFFFF"/>
              </a:buClr>
              <a:buSzPts val="2800"/>
              <a:buNone/>
              <a:defRPr sz="3733">
                <a:solidFill>
                  <a:srgbClr val="FFFFFF"/>
                </a:solidFill>
              </a:defRPr>
            </a:lvl5pPr>
            <a:lvl6pPr lvl="5" algn="ctr" rtl="0">
              <a:lnSpc>
                <a:spcPct val="100000"/>
              </a:lnSpc>
              <a:spcBef>
                <a:spcPts val="533"/>
              </a:spcBef>
              <a:spcAft>
                <a:spcPts val="0"/>
              </a:spcAft>
              <a:buClr>
                <a:srgbClr val="FFFFFF"/>
              </a:buClr>
              <a:buSzPts val="2800"/>
              <a:buNone/>
              <a:defRPr sz="3733">
                <a:solidFill>
                  <a:srgbClr val="FFFFFF"/>
                </a:solidFill>
              </a:defRPr>
            </a:lvl6pPr>
            <a:lvl7pPr lvl="6" algn="ctr" rtl="0">
              <a:lnSpc>
                <a:spcPct val="100000"/>
              </a:lnSpc>
              <a:spcBef>
                <a:spcPts val="533"/>
              </a:spcBef>
              <a:spcAft>
                <a:spcPts val="0"/>
              </a:spcAft>
              <a:buClr>
                <a:srgbClr val="FFFFFF"/>
              </a:buClr>
              <a:buSzPts val="2800"/>
              <a:buNone/>
              <a:defRPr sz="3733">
                <a:solidFill>
                  <a:srgbClr val="FFFFFF"/>
                </a:solidFill>
              </a:defRPr>
            </a:lvl7pPr>
            <a:lvl8pPr lvl="7" algn="ctr" rtl="0">
              <a:lnSpc>
                <a:spcPct val="100000"/>
              </a:lnSpc>
              <a:spcBef>
                <a:spcPts val="533"/>
              </a:spcBef>
              <a:spcAft>
                <a:spcPts val="0"/>
              </a:spcAft>
              <a:buClr>
                <a:srgbClr val="FFFFFF"/>
              </a:buClr>
              <a:buSzPts val="2800"/>
              <a:buNone/>
              <a:defRPr sz="3733">
                <a:solidFill>
                  <a:srgbClr val="FFFFFF"/>
                </a:solidFill>
              </a:defRPr>
            </a:lvl8pPr>
            <a:lvl9pPr lvl="8" algn="ctr" rtl="0">
              <a:lnSpc>
                <a:spcPct val="100000"/>
              </a:lnSpc>
              <a:spcBef>
                <a:spcPts val="533"/>
              </a:spcBef>
              <a:spcAft>
                <a:spcPts val="0"/>
              </a:spcAft>
              <a:buClr>
                <a:srgbClr val="FFFFFF"/>
              </a:buClr>
              <a:buSzPts val="2800"/>
              <a:buNone/>
              <a:defRPr sz="3733">
                <a:solidFill>
                  <a:srgbClr val="FFFFFF"/>
                </a:solidFill>
              </a:defRPr>
            </a:lvl9pPr>
          </a:lstStyle>
          <a:p>
            <a:r>
              <a:rPr lang="en-US"/>
              <a:t>Click to edit Master subtitle style</a:t>
            </a:r>
            <a:endParaRPr/>
          </a:p>
        </p:txBody>
      </p:sp>
      <p:sp>
        <p:nvSpPr>
          <p:cNvPr id="120" name="Google Shape;120;p11"/>
          <p:cNvSpPr txBox="1">
            <a:spLocks noGrp="1"/>
          </p:cNvSpPr>
          <p:nvPr>
            <p:ph type="ctrTitle" idx="2"/>
          </p:nvPr>
        </p:nvSpPr>
        <p:spPr>
          <a:xfrm>
            <a:off x="3190796" y="2467833"/>
            <a:ext cx="5810400" cy="619200"/>
          </a:xfrm>
          <a:prstGeom prst="rect">
            <a:avLst/>
          </a:prstGeom>
        </p:spPr>
        <p:txBody>
          <a:bodyPr spcFirstLastPara="1" wrap="square" lIns="68575" tIns="34275" rIns="68575" bIns="34275" anchor="b" anchorCtr="0">
            <a:noAutofit/>
          </a:bodyPr>
          <a:lstStyle>
            <a:lvl1pPr lvl="0" algn="ctr" rtl="0">
              <a:spcBef>
                <a:spcPts val="0"/>
              </a:spcBef>
              <a:spcAft>
                <a:spcPts val="0"/>
              </a:spcAft>
              <a:buClr>
                <a:srgbClr val="FFFFFF"/>
              </a:buClr>
              <a:buSzPts val="3000"/>
              <a:buNone/>
              <a:defRPr sz="4000" b="0">
                <a:solidFill>
                  <a:srgbClr val="FFFFFF"/>
                </a:solidFill>
              </a:defRPr>
            </a:lvl1pPr>
            <a:lvl2pPr lvl="1" algn="ctr" rtl="0">
              <a:spcBef>
                <a:spcPts val="0"/>
              </a:spcBef>
              <a:spcAft>
                <a:spcPts val="0"/>
              </a:spcAft>
              <a:buClr>
                <a:srgbClr val="FFFFFF"/>
              </a:buClr>
              <a:buSzPts val="3000"/>
              <a:buNone/>
              <a:defRPr sz="4000">
                <a:solidFill>
                  <a:srgbClr val="FFFFFF"/>
                </a:solidFill>
              </a:defRPr>
            </a:lvl2pPr>
            <a:lvl3pPr lvl="2" algn="ctr" rtl="0">
              <a:spcBef>
                <a:spcPts val="0"/>
              </a:spcBef>
              <a:spcAft>
                <a:spcPts val="0"/>
              </a:spcAft>
              <a:buClr>
                <a:srgbClr val="FFFFFF"/>
              </a:buClr>
              <a:buSzPts val="3000"/>
              <a:buNone/>
              <a:defRPr sz="4000">
                <a:solidFill>
                  <a:srgbClr val="FFFFFF"/>
                </a:solidFill>
              </a:defRPr>
            </a:lvl3pPr>
            <a:lvl4pPr lvl="3" algn="ctr" rtl="0">
              <a:spcBef>
                <a:spcPts val="0"/>
              </a:spcBef>
              <a:spcAft>
                <a:spcPts val="0"/>
              </a:spcAft>
              <a:buClr>
                <a:srgbClr val="FFFFFF"/>
              </a:buClr>
              <a:buSzPts val="3000"/>
              <a:buNone/>
              <a:defRPr sz="4000">
                <a:solidFill>
                  <a:srgbClr val="FFFFFF"/>
                </a:solidFill>
              </a:defRPr>
            </a:lvl4pPr>
            <a:lvl5pPr lvl="4" algn="ctr" rtl="0">
              <a:spcBef>
                <a:spcPts val="0"/>
              </a:spcBef>
              <a:spcAft>
                <a:spcPts val="0"/>
              </a:spcAft>
              <a:buClr>
                <a:srgbClr val="FFFFFF"/>
              </a:buClr>
              <a:buSzPts val="3000"/>
              <a:buNone/>
              <a:defRPr sz="4000">
                <a:solidFill>
                  <a:srgbClr val="FFFFFF"/>
                </a:solidFill>
              </a:defRPr>
            </a:lvl5pPr>
            <a:lvl6pPr lvl="5" algn="ctr" rtl="0">
              <a:spcBef>
                <a:spcPts val="0"/>
              </a:spcBef>
              <a:spcAft>
                <a:spcPts val="0"/>
              </a:spcAft>
              <a:buClr>
                <a:srgbClr val="FFFFFF"/>
              </a:buClr>
              <a:buSzPts val="3000"/>
              <a:buNone/>
              <a:defRPr sz="4000">
                <a:solidFill>
                  <a:srgbClr val="FFFFFF"/>
                </a:solidFill>
              </a:defRPr>
            </a:lvl6pPr>
            <a:lvl7pPr lvl="6" algn="ctr" rtl="0">
              <a:spcBef>
                <a:spcPts val="0"/>
              </a:spcBef>
              <a:spcAft>
                <a:spcPts val="0"/>
              </a:spcAft>
              <a:buClr>
                <a:srgbClr val="FFFFFF"/>
              </a:buClr>
              <a:buSzPts val="3000"/>
              <a:buNone/>
              <a:defRPr sz="4000">
                <a:solidFill>
                  <a:srgbClr val="FFFFFF"/>
                </a:solidFill>
              </a:defRPr>
            </a:lvl7pPr>
            <a:lvl8pPr lvl="7" algn="ctr" rtl="0">
              <a:spcBef>
                <a:spcPts val="0"/>
              </a:spcBef>
              <a:spcAft>
                <a:spcPts val="0"/>
              </a:spcAft>
              <a:buClr>
                <a:srgbClr val="FFFFFF"/>
              </a:buClr>
              <a:buSzPts val="3000"/>
              <a:buNone/>
              <a:defRPr sz="4000">
                <a:solidFill>
                  <a:srgbClr val="FFFFFF"/>
                </a:solidFill>
              </a:defRPr>
            </a:lvl8pPr>
            <a:lvl9pPr lvl="8" algn="ctr" rtl="0">
              <a:spcBef>
                <a:spcPts val="0"/>
              </a:spcBef>
              <a:spcAft>
                <a:spcPts val="0"/>
              </a:spcAft>
              <a:buClr>
                <a:srgbClr val="FFFFFF"/>
              </a:buClr>
              <a:buSzPts val="3000"/>
              <a:buNone/>
              <a:defRPr sz="4000">
                <a:solidFill>
                  <a:srgbClr val="FFFFFF"/>
                </a:solidFill>
              </a:defRPr>
            </a:lvl9pPr>
          </a:lstStyle>
          <a:p>
            <a:r>
              <a:rPr lang="en-US"/>
              <a:t>Click to edit Master title style</a:t>
            </a:r>
            <a:endParaRPr/>
          </a:p>
        </p:txBody>
      </p:sp>
      <p:sp>
        <p:nvSpPr>
          <p:cNvPr id="121" name="Google Shape;121;p11"/>
          <p:cNvSpPr/>
          <p:nvPr/>
        </p:nvSpPr>
        <p:spPr>
          <a:xfrm>
            <a:off x="36682" y="0"/>
            <a:ext cx="2609428" cy="3533995"/>
          </a:xfrm>
          <a:custGeom>
            <a:avLst/>
            <a:gdLst/>
            <a:ahLst/>
            <a:cxnLst/>
            <a:rect l="l" t="t" r="r" b="b"/>
            <a:pathLst>
              <a:path w="7990" h="10821" extrusionOk="0">
                <a:moveTo>
                  <a:pt x="4049" y="0"/>
                </a:moveTo>
                <a:lnTo>
                  <a:pt x="1016" y="1880"/>
                </a:lnTo>
                <a:lnTo>
                  <a:pt x="1" y="6655"/>
                </a:lnTo>
                <a:cubicBezTo>
                  <a:pt x="1" y="6655"/>
                  <a:pt x="55" y="6826"/>
                  <a:pt x="150" y="7092"/>
                </a:cubicBezTo>
                <a:cubicBezTo>
                  <a:pt x="1293" y="7455"/>
                  <a:pt x="3793" y="8417"/>
                  <a:pt x="4551" y="10030"/>
                </a:cubicBezTo>
                <a:cubicBezTo>
                  <a:pt x="4690" y="10318"/>
                  <a:pt x="4764" y="10574"/>
                  <a:pt x="4797" y="10820"/>
                </a:cubicBezTo>
                <a:cubicBezTo>
                  <a:pt x="5609" y="10403"/>
                  <a:pt x="6271" y="9698"/>
                  <a:pt x="6324" y="8844"/>
                </a:cubicBezTo>
                <a:cubicBezTo>
                  <a:pt x="6409" y="7103"/>
                  <a:pt x="3440" y="7092"/>
                  <a:pt x="3867" y="6516"/>
                </a:cubicBezTo>
                <a:cubicBezTo>
                  <a:pt x="4294" y="5939"/>
                  <a:pt x="6313" y="6558"/>
                  <a:pt x="7135" y="4903"/>
                </a:cubicBezTo>
                <a:cubicBezTo>
                  <a:pt x="7990" y="3173"/>
                  <a:pt x="5908" y="876"/>
                  <a:pt x="5010" y="0"/>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19050" dir="540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2" name="Google Shape;122;p11"/>
          <p:cNvSpPr/>
          <p:nvPr/>
        </p:nvSpPr>
        <p:spPr>
          <a:xfrm>
            <a:off x="-256266" y="-25242"/>
            <a:ext cx="6992895" cy="6857969"/>
          </a:xfrm>
          <a:custGeom>
            <a:avLst/>
            <a:gdLst/>
            <a:ahLst/>
            <a:cxnLst/>
            <a:rect l="l" t="t" r="r" b="b"/>
            <a:pathLst>
              <a:path w="21053" h="20647" extrusionOk="0">
                <a:moveTo>
                  <a:pt x="738" y="0"/>
                </a:moveTo>
                <a:lnTo>
                  <a:pt x="738" y="20647"/>
                </a:lnTo>
                <a:cubicBezTo>
                  <a:pt x="2874" y="19194"/>
                  <a:pt x="4764" y="13661"/>
                  <a:pt x="2628" y="12967"/>
                </a:cubicBezTo>
                <a:cubicBezTo>
                  <a:pt x="866" y="12390"/>
                  <a:pt x="0" y="10831"/>
                  <a:pt x="2051" y="8919"/>
                </a:cubicBezTo>
                <a:cubicBezTo>
                  <a:pt x="4102" y="7007"/>
                  <a:pt x="919" y="5587"/>
                  <a:pt x="2030" y="4187"/>
                </a:cubicBezTo>
                <a:cubicBezTo>
                  <a:pt x="2299" y="3843"/>
                  <a:pt x="2637" y="3724"/>
                  <a:pt x="3010" y="3724"/>
                </a:cubicBezTo>
                <a:cubicBezTo>
                  <a:pt x="3839" y="3724"/>
                  <a:pt x="4845" y="4307"/>
                  <a:pt x="5669" y="4307"/>
                </a:cubicBezTo>
                <a:cubicBezTo>
                  <a:pt x="5994" y="4307"/>
                  <a:pt x="6291" y="4217"/>
                  <a:pt x="6537" y="3963"/>
                </a:cubicBezTo>
                <a:cubicBezTo>
                  <a:pt x="7663" y="2806"/>
                  <a:pt x="7494" y="84"/>
                  <a:pt x="9550" y="84"/>
                </a:cubicBezTo>
                <a:cubicBezTo>
                  <a:pt x="9581" y="84"/>
                  <a:pt x="9613" y="84"/>
                  <a:pt x="9646" y="86"/>
                </a:cubicBezTo>
                <a:cubicBezTo>
                  <a:pt x="11723" y="158"/>
                  <a:pt x="13041" y="3333"/>
                  <a:pt x="15826" y="3333"/>
                </a:cubicBezTo>
                <a:cubicBezTo>
                  <a:pt x="15918" y="3333"/>
                  <a:pt x="16012" y="3330"/>
                  <a:pt x="16107" y="3322"/>
                </a:cubicBezTo>
                <a:cubicBezTo>
                  <a:pt x="18383" y="3151"/>
                  <a:pt x="20070" y="1378"/>
                  <a:pt x="21053" y="0"/>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19050" dir="540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3" name="Google Shape;123;p11"/>
          <p:cNvSpPr/>
          <p:nvPr/>
        </p:nvSpPr>
        <p:spPr>
          <a:xfrm>
            <a:off x="9261526" y="3671702"/>
            <a:ext cx="2930463" cy="3198916"/>
          </a:xfrm>
          <a:custGeom>
            <a:avLst/>
            <a:gdLst/>
            <a:ahLst/>
            <a:cxnLst/>
            <a:rect l="l" t="t" r="r" b="b"/>
            <a:pathLst>
              <a:path w="8973" h="9795" extrusionOk="0">
                <a:moveTo>
                  <a:pt x="8482" y="1"/>
                </a:moveTo>
                <a:cubicBezTo>
                  <a:pt x="8430" y="1"/>
                  <a:pt x="8376" y="8"/>
                  <a:pt x="8320" y="22"/>
                </a:cubicBezTo>
                <a:cubicBezTo>
                  <a:pt x="7017" y="396"/>
                  <a:pt x="8513" y="4369"/>
                  <a:pt x="7135" y="5747"/>
                </a:cubicBezTo>
                <a:cubicBezTo>
                  <a:pt x="6110" y="6772"/>
                  <a:pt x="3696" y="5992"/>
                  <a:pt x="1603" y="7765"/>
                </a:cubicBezTo>
                <a:cubicBezTo>
                  <a:pt x="737" y="8503"/>
                  <a:pt x="246" y="9175"/>
                  <a:pt x="0" y="9795"/>
                </a:cubicBezTo>
                <a:lnTo>
                  <a:pt x="8972" y="9795"/>
                </a:lnTo>
                <a:lnTo>
                  <a:pt x="8972" y="203"/>
                </a:lnTo>
                <a:cubicBezTo>
                  <a:pt x="8815" y="80"/>
                  <a:pt x="8659" y="1"/>
                  <a:pt x="8482" y="1"/>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19050" dir="540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4" name="Google Shape;124;p11"/>
          <p:cNvSpPr/>
          <p:nvPr/>
        </p:nvSpPr>
        <p:spPr>
          <a:xfrm>
            <a:off x="8888238" y="1"/>
            <a:ext cx="3303751" cy="3072201"/>
          </a:xfrm>
          <a:custGeom>
            <a:avLst/>
            <a:gdLst/>
            <a:ahLst/>
            <a:cxnLst/>
            <a:rect l="l" t="t" r="r" b="b"/>
            <a:pathLst>
              <a:path w="10116" h="9407" extrusionOk="0">
                <a:moveTo>
                  <a:pt x="0" y="0"/>
                </a:moveTo>
                <a:cubicBezTo>
                  <a:pt x="636" y="1119"/>
                  <a:pt x="2078" y="3205"/>
                  <a:pt x="4119" y="3205"/>
                </a:cubicBezTo>
                <a:cubicBezTo>
                  <a:pt x="4378" y="3205"/>
                  <a:pt x="4647" y="3171"/>
                  <a:pt x="4924" y="3098"/>
                </a:cubicBezTo>
                <a:cubicBezTo>
                  <a:pt x="6438" y="2690"/>
                  <a:pt x="6967" y="1149"/>
                  <a:pt x="7940" y="1149"/>
                </a:cubicBezTo>
                <a:cubicBezTo>
                  <a:pt x="8011" y="1149"/>
                  <a:pt x="8084" y="1158"/>
                  <a:pt x="8160" y="1175"/>
                </a:cubicBezTo>
                <a:cubicBezTo>
                  <a:pt x="8716" y="1293"/>
                  <a:pt x="9442" y="2447"/>
                  <a:pt x="9069" y="4379"/>
                </a:cubicBezTo>
                <a:cubicBezTo>
                  <a:pt x="8684" y="6387"/>
                  <a:pt x="8193" y="7616"/>
                  <a:pt x="8438" y="8374"/>
                </a:cubicBezTo>
                <a:cubicBezTo>
                  <a:pt x="8675" y="9108"/>
                  <a:pt x="9148" y="9406"/>
                  <a:pt x="9649" y="9406"/>
                </a:cubicBezTo>
                <a:cubicBezTo>
                  <a:pt x="9804" y="9406"/>
                  <a:pt x="9961" y="9378"/>
                  <a:pt x="10115" y="9325"/>
                </a:cubicBezTo>
                <a:lnTo>
                  <a:pt x="10115" y="0"/>
                </a:lnTo>
                <a:close/>
              </a:path>
            </a:pathLst>
          </a:custGeom>
          <a:gradFill>
            <a:gsLst>
              <a:gs pos="0">
                <a:schemeClr val="accent1"/>
              </a:gs>
              <a:gs pos="100000">
                <a:schemeClr val="accent2"/>
              </a:gs>
            </a:gsLst>
            <a:path path="circle">
              <a:fillToRect l="50000" t="50000" r="50000" b="50000"/>
            </a:path>
            <a:tileRect/>
          </a:gradFill>
          <a:ln>
            <a:noFill/>
          </a:ln>
          <a:effectLst>
            <a:outerShdw blurRad="114300" dist="19050" dir="540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5" name="Google Shape;125;p11"/>
          <p:cNvSpPr/>
          <p:nvPr/>
        </p:nvSpPr>
        <p:spPr>
          <a:xfrm>
            <a:off x="-15571" y="2297425"/>
            <a:ext cx="4025833" cy="4573193"/>
          </a:xfrm>
          <a:custGeom>
            <a:avLst/>
            <a:gdLst/>
            <a:ahLst/>
            <a:cxnLst/>
            <a:rect l="l" t="t" r="r" b="b"/>
            <a:pathLst>
              <a:path w="12327" h="14003" extrusionOk="0">
                <a:moveTo>
                  <a:pt x="1" y="1"/>
                </a:moveTo>
                <a:lnTo>
                  <a:pt x="1" y="14003"/>
                </a:lnTo>
                <a:lnTo>
                  <a:pt x="12327" y="14003"/>
                </a:lnTo>
                <a:cubicBezTo>
                  <a:pt x="11012" y="12977"/>
                  <a:pt x="11717" y="11204"/>
                  <a:pt x="10671" y="10276"/>
                </a:cubicBezTo>
                <a:cubicBezTo>
                  <a:pt x="10267" y="9919"/>
                  <a:pt x="9798" y="9790"/>
                  <a:pt x="9311" y="9790"/>
                </a:cubicBezTo>
                <a:cubicBezTo>
                  <a:pt x="8056" y="9790"/>
                  <a:pt x="6678" y="10643"/>
                  <a:pt x="5960" y="10643"/>
                </a:cubicBezTo>
                <a:cubicBezTo>
                  <a:pt x="5762" y="10643"/>
                  <a:pt x="5615" y="10578"/>
                  <a:pt x="5534" y="10414"/>
                </a:cubicBezTo>
                <a:cubicBezTo>
                  <a:pt x="5031" y="9421"/>
                  <a:pt x="5928" y="8705"/>
                  <a:pt x="4914" y="8097"/>
                </a:cubicBezTo>
                <a:cubicBezTo>
                  <a:pt x="4732" y="7979"/>
                  <a:pt x="4423" y="7936"/>
                  <a:pt x="4070" y="7904"/>
                </a:cubicBezTo>
                <a:cubicBezTo>
                  <a:pt x="3440" y="7851"/>
                  <a:pt x="2810" y="7840"/>
                  <a:pt x="3194" y="6943"/>
                </a:cubicBezTo>
                <a:cubicBezTo>
                  <a:pt x="3621" y="5918"/>
                  <a:pt x="5704" y="5127"/>
                  <a:pt x="4711" y="3034"/>
                </a:cubicBezTo>
                <a:cubicBezTo>
                  <a:pt x="3867" y="1250"/>
                  <a:pt x="887" y="257"/>
                  <a:pt x="1" y="1"/>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19050" dir="540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661278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TEXT">
  <p:cSld name="TITLE + TEXT">
    <p:bg>
      <p:bgPr>
        <a:gradFill>
          <a:gsLst>
            <a:gs pos="0">
              <a:schemeClr val="accent1"/>
            </a:gs>
            <a:gs pos="100000">
              <a:schemeClr val="accent2"/>
            </a:gs>
          </a:gsLst>
          <a:path path="circle">
            <a:fillToRect l="50000" t="50000" r="50000" b="50000"/>
          </a:path>
          <a:tileRect/>
        </a:gradFill>
        <a:effectLst/>
      </p:bgPr>
    </p:bg>
    <p:spTree>
      <p:nvGrpSpPr>
        <p:cNvPr id="1" name="Shape 126"/>
        <p:cNvGrpSpPr/>
        <p:nvPr/>
      </p:nvGrpSpPr>
      <p:grpSpPr>
        <a:xfrm>
          <a:off x="0" y="0"/>
          <a:ext cx="0" cy="0"/>
          <a:chOff x="0" y="0"/>
          <a:chExt cx="0" cy="0"/>
        </a:xfrm>
      </p:grpSpPr>
      <p:sp>
        <p:nvSpPr>
          <p:cNvPr id="127" name="Google Shape;127;p12"/>
          <p:cNvSpPr/>
          <p:nvPr/>
        </p:nvSpPr>
        <p:spPr>
          <a:xfrm rot="5400000">
            <a:off x="1366233" y="127433"/>
            <a:ext cx="4610000" cy="4177600"/>
          </a:xfrm>
          <a:prstGeom prst="rect">
            <a:avLst/>
          </a:prstGeom>
          <a:no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8" name="Google Shape;128;p12"/>
          <p:cNvSpPr txBox="1"/>
          <p:nvPr/>
        </p:nvSpPr>
        <p:spPr>
          <a:xfrm>
            <a:off x="9030589" y="6227763"/>
            <a:ext cx="2743200" cy="365200"/>
          </a:xfrm>
          <a:prstGeom prst="rect">
            <a:avLst/>
          </a:prstGeom>
          <a:gradFill>
            <a:gsLst>
              <a:gs pos="0">
                <a:schemeClr val="accent1"/>
              </a:gs>
              <a:gs pos="100000">
                <a:schemeClr val="accent2"/>
              </a:gs>
            </a:gsLst>
            <a:path path="circle">
              <a:fillToRect l="50000" t="50000" r="50000" b="50000"/>
            </a:path>
            <a:tileRect/>
          </a:gradFill>
          <a:ln>
            <a:noFill/>
          </a:ln>
        </p:spPr>
        <p:txBody>
          <a:bodyPr spcFirstLastPara="1" wrap="square" lIns="91433" tIns="45700" rIns="91433" bIns="45700" anchor="ctr" anchorCtr="0">
            <a:noAutofit/>
          </a:bodyPr>
          <a:lstStyle/>
          <a:p>
            <a:pPr marL="0" marR="0" lvl="0" indent="0" algn="r" rtl="0">
              <a:spcBef>
                <a:spcPts val="0"/>
              </a:spcBef>
              <a:spcAft>
                <a:spcPts val="0"/>
              </a:spcAft>
              <a:buNone/>
            </a:pPr>
            <a:fld id="{00000000-1234-1234-1234-123412341234}" type="slidenum">
              <a:rPr lang="es-ES" sz="1067" b="0" i="0" u="none" strike="noStrike" cap="none">
                <a:solidFill>
                  <a:srgbClr val="FFFFFF"/>
                </a:solidFill>
                <a:latin typeface="Nunito Sans SemiBold"/>
                <a:ea typeface="Nunito Sans SemiBold"/>
                <a:cs typeface="Nunito Sans SemiBold"/>
                <a:sym typeface="Nunito Sans SemiBold"/>
              </a:rPr>
              <a:pPr marL="0" marR="0" lvl="0" indent="0" algn="r" rtl="0">
                <a:spcBef>
                  <a:spcPts val="0"/>
                </a:spcBef>
                <a:spcAft>
                  <a:spcPts val="0"/>
                </a:spcAft>
                <a:buNone/>
              </a:pPr>
              <a:t>‹#›</a:t>
            </a:fld>
            <a:endParaRPr sz="1067" b="0" i="0" u="none" strike="noStrike" cap="none">
              <a:solidFill>
                <a:srgbClr val="FFFFFF"/>
              </a:solidFill>
              <a:latin typeface="Nunito Sans SemiBold"/>
              <a:ea typeface="Nunito Sans SemiBold"/>
              <a:cs typeface="Nunito Sans SemiBold"/>
              <a:sym typeface="Nunito Sans SemiBold"/>
            </a:endParaRPr>
          </a:p>
        </p:txBody>
      </p:sp>
      <p:sp>
        <p:nvSpPr>
          <p:cNvPr id="129" name="Google Shape;129;p12"/>
          <p:cNvSpPr txBox="1">
            <a:spLocks noGrp="1"/>
          </p:cNvSpPr>
          <p:nvPr>
            <p:ph type="ctrTitle"/>
          </p:nvPr>
        </p:nvSpPr>
        <p:spPr>
          <a:xfrm flipH="1">
            <a:off x="1182367" y="3120792"/>
            <a:ext cx="4210800" cy="616400"/>
          </a:xfrm>
          <a:prstGeom prst="rect">
            <a:avLst/>
          </a:prstGeom>
          <a:noFill/>
          <a:ln>
            <a:noFill/>
          </a:ln>
        </p:spPr>
        <p:txBody>
          <a:bodyPr spcFirstLastPara="1" wrap="square" lIns="68575" tIns="34275" rIns="68575" bIns="34275" anchor="ctr" anchorCtr="0">
            <a:noAutofit/>
          </a:bodyPr>
          <a:lstStyle>
            <a:lvl1pPr lvl="0" algn="r">
              <a:lnSpc>
                <a:spcPct val="90000"/>
              </a:lnSpc>
              <a:spcBef>
                <a:spcPts val="0"/>
              </a:spcBef>
              <a:spcAft>
                <a:spcPts val="0"/>
              </a:spcAft>
              <a:buClr>
                <a:srgbClr val="FFFFFF"/>
              </a:buClr>
              <a:buSzPts val="2400"/>
              <a:buNone/>
              <a:defRPr sz="3200" b="0">
                <a:solidFill>
                  <a:srgbClr val="FFFFFF"/>
                </a:solidFill>
              </a:defRPr>
            </a:lvl1pPr>
            <a:lvl2pPr lvl="1">
              <a:spcBef>
                <a:spcPts val="0"/>
              </a:spcBef>
              <a:spcAft>
                <a:spcPts val="0"/>
              </a:spcAft>
              <a:buClr>
                <a:srgbClr val="FFFFFF"/>
              </a:buClr>
              <a:buSzPts val="1100"/>
              <a:buNone/>
              <a:defRPr>
                <a:solidFill>
                  <a:srgbClr val="FFFFFF"/>
                </a:solidFill>
              </a:defRPr>
            </a:lvl2pPr>
            <a:lvl3pPr lvl="2">
              <a:spcBef>
                <a:spcPts val="0"/>
              </a:spcBef>
              <a:spcAft>
                <a:spcPts val="0"/>
              </a:spcAft>
              <a:buClr>
                <a:srgbClr val="FFFFFF"/>
              </a:buClr>
              <a:buSzPts val="1100"/>
              <a:buNone/>
              <a:defRPr>
                <a:solidFill>
                  <a:srgbClr val="FFFFFF"/>
                </a:solidFill>
              </a:defRPr>
            </a:lvl3pPr>
            <a:lvl4pPr lvl="3">
              <a:spcBef>
                <a:spcPts val="0"/>
              </a:spcBef>
              <a:spcAft>
                <a:spcPts val="0"/>
              </a:spcAft>
              <a:buClr>
                <a:srgbClr val="FFFFFF"/>
              </a:buClr>
              <a:buSzPts val="1100"/>
              <a:buNone/>
              <a:defRPr>
                <a:solidFill>
                  <a:srgbClr val="FFFFFF"/>
                </a:solidFill>
              </a:defRPr>
            </a:lvl4pPr>
            <a:lvl5pPr lvl="4">
              <a:spcBef>
                <a:spcPts val="0"/>
              </a:spcBef>
              <a:spcAft>
                <a:spcPts val="0"/>
              </a:spcAft>
              <a:buClr>
                <a:srgbClr val="FFFFFF"/>
              </a:buClr>
              <a:buSzPts val="1100"/>
              <a:buNone/>
              <a:defRPr>
                <a:solidFill>
                  <a:srgbClr val="FFFFFF"/>
                </a:solidFill>
              </a:defRPr>
            </a:lvl5pPr>
            <a:lvl6pPr lvl="5">
              <a:spcBef>
                <a:spcPts val="0"/>
              </a:spcBef>
              <a:spcAft>
                <a:spcPts val="0"/>
              </a:spcAft>
              <a:buClr>
                <a:srgbClr val="FFFFFF"/>
              </a:buClr>
              <a:buSzPts val="1100"/>
              <a:buNone/>
              <a:defRPr>
                <a:solidFill>
                  <a:srgbClr val="FFFFFF"/>
                </a:solidFill>
              </a:defRPr>
            </a:lvl6pPr>
            <a:lvl7pPr lvl="6">
              <a:spcBef>
                <a:spcPts val="0"/>
              </a:spcBef>
              <a:spcAft>
                <a:spcPts val="0"/>
              </a:spcAft>
              <a:buClr>
                <a:srgbClr val="FFFFFF"/>
              </a:buClr>
              <a:buSzPts val="1100"/>
              <a:buNone/>
              <a:defRPr>
                <a:solidFill>
                  <a:srgbClr val="FFFFFF"/>
                </a:solidFill>
              </a:defRPr>
            </a:lvl7pPr>
            <a:lvl8pPr lvl="7">
              <a:spcBef>
                <a:spcPts val="0"/>
              </a:spcBef>
              <a:spcAft>
                <a:spcPts val="0"/>
              </a:spcAft>
              <a:buClr>
                <a:srgbClr val="FFFFFF"/>
              </a:buClr>
              <a:buSzPts val="1100"/>
              <a:buNone/>
              <a:defRPr>
                <a:solidFill>
                  <a:srgbClr val="FFFFFF"/>
                </a:solidFill>
              </a:defRPr>
            </a:lvl8pPr>
            <a:lvl9pPr lvl="8">
              <a:spcBef>
                <a:spcPts val="0"/>
              </a:spcBef>
              <a:spcAft>
                <a:spcPts val="0"/>
              </a:spcAft>
              <a:buClr>
                <a:srgbClr val="FFFFFF"/>
              </a:buClr>
              <a:buSzPts val="1100"/>
              <a:buNone/>
              <a:defRPr>
                <a:solidFill>
                  <a:srgbClr val="FFFFFF"/>
                </a:solidFill>
              </a:defRPr>
            </a:lvl9pPr>
          </a:lstStyle>
          <a:p>
            <a:r>
              <a:rPr lang="en-US"/>
              <a:t>Click to edit Master title style</a:t>
            </a:r>
            <a:endParaRPr/>
          </a:p>
        </p:txBody>
      </p:sp>
      <p:sp>
        <p:nvSpPr>
          <p:cNvPr id="130" name="Google Shape;130;p12"/>
          <p:cNvSpPr txBox="1">
            <a:spLocks noGrp="1"/>
          </p:cNvSpPr>
          <p:nvPr>
            <p:ph type="subTitle" idx="1"/>
          </p:nvPr>
        </p:nvSpPr>
        <p:spPr>
          <a:xfrm>
            <a:off x="6131625" y="2420192"/>
            <a:ext cx="4471600" cy="2017600"/>
          </a:xfrm>
          <a:prstGeom prst="rect">
            <a:avLst/>
          </a:prstGeom>
        </p:spPr>
        <p:txBody>
          <a:bodyPr spcFirstLastPara="1" wrap="square" lIns="68575" tIns="34275" rIns="68575" bIns="34275" anchor="ctr" anchorCtr="0">
            <a:noAutofit/>
          </a:bodyPr>
          <a:lstStyle>
            <a:lvl1pPr lvl="0" rtl="0">
              <a:lnSpc>
                <a:spcPct val="100000"/>
              </a:lnSpc>
              <a:spcBef>
                <a:spcPts val="1067"/>
              </a:spcBef>
              <a:spcAft>
                <a:spcPts val="0"/>
              </a:spcAft>
              <a:buClr>
                <a:srgbClr val="FFFFFF"/>
              </a:buClr>
              <a:buSzPts val="1200"/>
              <a:buNone/>
              <a:defRPr sz="1600">
                <a:solidFill>
                  <a:srgbClr val="FFFFFF"/>
                </a:solidFill>
              </a:defRPr>
            </a:lvl1pPr>
            <a:lvl2pPr lvl="1" rtl="0">
              <a:lnSpc>
                <a:spcPct val="100000"/>
              </a:lnSpc>
              <a:spcBef>
                <a:spcPts val="533"/>
              </a:spcBef>
              <a:spcAft>
                <a:spcPts val="0"/>
              </a:spcAft>
              <a:buClr>
                <a:srgbClr val="FFFFFF"/>
              </a:buClr>
              <a:buSzPts val="1200"/>
              <a:buNone/>
              <a:defRPr sz="1600">
                <a:solidFill>
                  <a:srgbClr val="FFFFFF"/>
                </a:solidFill>
              </a:defRPr>
            </a:lvl2pPr>
            <a:lvl3pPr lvl="2" rtl="0">
              <a:lnSpc>
                <a:spcPct val="100000"/>
              </a:lnSpc>
              <a:spcBef>
                <a:spcPts val="533"/>
              </a:spcBef>
              <a:spcAft>
                <a:spcPts val="0"/>
              </a:spcAft>
              <a:buClr>
                <a:srgbClr val="FFFFFF"/>
              </a:buClr>
              <a:buSzPts val="1200"/>
              <a:buNone/>
              <a:defRPr sz="1600">
                <a:solidFill>
                  <a:srgbClr val="FFFFFF"/>
                </a:solidFill>
              </a:defRPr>
            </a:lvl3pPr>
            <a:lvl4pPr lvl="3" rtl="0">
              <a:lnSpc>
                <a:spcPct val="100000"/>
              </a:lnSpc>
              <a:spcBef>
                <a:spcPts val="533"/>
              </a:spcBef>
              <a:spcAft>
                <a:spcPts val="0"/>
              </a:spcAft>
              <a:buClr>
                <a:srgbClr val="FFFFFF"/>
              </a:buClr>
              <a:buSzPts val="1200"/>
              <a:buNone/>
              <a:defRPr sz="1600">
                <a:solidFill>
                  <a:srgbClr val="FFFFFF"/>
                </a:solidFill>
              </a:defRPr>
            </a:lvl4pPr>
            <a:lvl5pPr lvl="4" rtl="0">
              <a:lnSpc>
                <a:spcPct val="100000"/>
              </a:lnSpc>
              <a:spcBef>
                <a:spcPts val="533"/>
              </a:spcBef>
              <a:spcAft>
                <a:spcPts val="0"/>
              </a:spcAft>
              <a:buClr>
                <a:srgbClr val="FFFFFF"/>
              </a:buClr>
              <a:buSzPts val="1200"/>
              <a:buNone/>
              <a:defRPr sz="1600">
                <a:solidFill>
                  <a:srgbClr val="FFFFFF"/>
                </a:solidFill>
              </a:defRPr>
            </a:lvl5pPr>
            <a:lvl6pPr lvl="5" rtl="0">
              <a:lnSpc>
                <a:spcPct val="100000"/>
              </a:lnSpc>
              <a:spcBef>
                <a:spcPts val="533"/>
              </a:spcBef>
              <a:spcAft>
                <a:spcPts val="0"/>
              </a:spcAft>
              <a:buClr>
                <a:srgbClr val="FFFFFF"/>
              </a:buClr>
              <a:buSzPts val="1200"/>
              <a:buNone/>
              <a:defRPr sz="1600">
                <a:solidFill>
                  <a:srgbClr val="FFFFFF"/>
                </a:solidFill>
              </a:defRPr>
            </a:lvl6pPr>
            <a:lvl7pPr lvl="6" rtl="0">
              <a:lnSpc>
                <a:spcPct val="100000"/>
              </a:lnSpc>
              <a:spcBef>
                <a:spcPts val="533"/>
              </a:spcBef>
              <a:spcAft>
                <a:spcPts val="0"/>
              </a:spcAft>
              <a:buClr>
                <a:srgbClr val="FFFFFF"/>
              </a:buClr>
              <a:buSzPts val="1200"/>
              <a:buNone/>
              <a:defRPr sz="1600">
                <a:solidFill>
                  <a:srgbClr val="FFFFFF"/>
                </a:solidFill>
              </a:defRPr>
            </a:lvl7pPr>
            <a:lvl8pPr lvl="7" rtl="0">
              <a:lnSpc>
                <a:spcPct val="100000"/>
              </a:lnSpc>
              <a:spcBef>
                <a:spcPts val="533"/>
              </a:spcBef>
              <a:spcAft>
                <a:spcPts val="0"/>
              </a:spcAft>
              <a:buClr>
                <a:srgbClr val="FFFFFF"/>
              </a:buClr>
              <a:buSzPts val="1200"/>
              <a:buNone/>
              <a:defRPr sz="1600">
                <a:solidFill>
                  <a:srgbClr val="FFFFFF"/>
                </a:solidFill>
              </a:defRPr>
            </a:lvl8pPr>
            <a:lvl9pPr lvl="8" rtl="0">
              <a:lnSpc>
                <a:spcPct val="100000"/>
              </a:lnSpc>
              <a:spcBef>
                <a:spcPts val="533"/>
              </a:spcBef>
              <a:spcAft>
                <a:spcPts val="0"/>
              </a:spcAft>
              <a:buClr>
                <a:srgbClr val="FFFFFF"/>
              </a:buClr>
              <a:buSzPts val="1200"/>
              <a:buNone/>
              <a:defRPr sz="1600">
                <a:solidFill>
                  <a:srgbClr val="FFFFFF"/>
                </a:solidFill>
              </a:defRPr>
            </a:lvl9pPr>
          </a:lstStyle>
          <a:p>
            <a:r>
              <a:rPr lang="en-US"/>
              <a:t>Click to edit Master subtitle style</a:t>
            </a:r>
            <a:endParaRPr/>
          </a:p>
        </p:txBody>
      </p:sp>
      <p:sp>
        <p:nvSpPr>
          <p:cNvPr id="131" name="Google Shape;131;p12"/>
          <p:cNvSpPr/>
          <p:nvPr/>
        </p:nvSpPr>
        <p:spPr>
          <a:xfrm>
            <a:off x="1" y="4316884"/>
            <a:ext cx="7942937" cy="2534744"/>
          </a:xfrm>
          <a:custGeom>
            <a:avLst/>
            <a:gdLst/>
            <a:ahLst/>
            <a:cxnLst/>
            <a:rect l="l" t="t" r="r" b="b"/>
            <a:pathLst>
              <a:path w="23488" h="7151" extrusionOk="0">
                <a:moveTo>
                  <a:pt x="4309" y="0"/>
                </a:moveTo>
                <a:cubicBezTo>
                  <a:pt x="3860" y="0"/>
                  <a:pt x="3401" y="111"/>
                  <a:pt x="2937" y="369"/>
                </a:cubicBezTo>
                <a:cubicBezTo>
                  <a:pt x="716" y="1608"/>
                  <a:pt x="331" y="2249"/>
                  <a:pt x="1" y="2270"/>
                </a:cubicBezTo>
                <a:lnTo>
                  <a:pt x="1" y="7151"/>
                </a:lnTo>
                <a:lnTo>
                  <a:pt x="23487" y="7151"/>
                </a:lnTo>
                <a:lnTo>
                  <a:pt x="22986" y="6040"/>
                </a:lnTo>
                <a:cubicBezTo>
                  <a:pt x="22986" y="6040"/>
                  <a:pt x="22583" y="6740"/>
                  <a:pt x="21847" y="6740"/>
                </a:cubicBezTo>
                <a:cubicBezTo>
                  <a:pt x="21511" y="6740"/>
                  <a:pt x="21105" y="6594"/>
                  <a:pt x="20636" y="6168"/>
                </a:cubicBezTo>
                <a:cubicBezTo>
                  <a:pt x="19503" y="5133"/>
                  <a:pt x="17832" y="2884"/>
                  <a:pt x="15899" y="2884"/>
                </a:cubicBezTo>
                <a:cubicBezTo>
                  <a:pt x="15280" y="2884"/>
                  <a:pt x="14635" y="3115"/>
                  <a:pt x="13971" y="3690"/>
                </a:cubicBezTo>
                <a:cubicBezTo>
                  <a:pt x="12757" y="4748"/>
                  <a:pt x="11936" y="5109"/>
                  <a:pt x="11324" y="5109"/>
                </a:cubicBezTo>
                <a:cubicBezTo>
                  <a:pt x="10559" y="5109"/>
                  <a:pt x="10120" y="4544"/>
                  <a:pt x="9645" y="4075"/>
                </a:cubicBezTo>
                <a:cubicBezTo>
                  <a:pt x="8931" y="3361"/>
                  <a:pt x="6779" y="0"/>
                  <a:pt x="4309" y="0"/>
                </a:cubicBezTo>
                <a:close/>
              </a:path>
            </a:pathLst>
          </a:custGeom>
          <a:gradFill>
            <a:gsLst>
              <a:gs pos="0">
                <a:schemeClr val="accent1"/>
              </a:gs>
              <a:gs pos="100000">
                <a:schemeClr val="accent2"/>
              </a:gs>
            </a:gsLst>
            <a:path path="circle">
              <a:fillToRect l="50000" t="50000" r="50000" b="50000"/>
            </a:path>
            <a:tileRect/>
          </a:gradFill>
          <a:ln>
            <a:noFill/>
          </a:ln>
          <a:effectLst>
            <a:outerShdw blurRad="200025" dist="19050" dir="540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2" name="Google Shape;132;p12"/>
          <p:cNvSpPr/>
          <p:nvPr/>
        </p:nvSpPr>
        <p:spPr>
          <a:xfrm>
            <a:off x="0" y="0"/>
            <a:ext cx="3899245" cy="1526608"/>
          </a:xfrm>
          <a:custGeom>
            <a:avLst/>
            <a:gdLst/>
            <a:ahLst/>
            <a:cxnLst/>
            <a:rect l="l" t="t" r="r" b="b"/>
            <a:pathLst>
              <a:path w="10393" h="4069" extrusionOk="0">
                <a:moveTo>
                  <a:pt x="1" y="0"/>
                </a:moveTo>
                <a:lnTo>
                  <a:pt x="1" y="2147"/>
                </a:lnTo>
                <a:cubicBezTo>
                  <a:pt x="1283" y="2770"/>
                  <a:pt x="4105" y="4069"/>
                  <a:pt x="5549" y="4069"/>
                </a:cubicBezTo>
                <a:cubicBezTo>
                  <a:pt x="5789" y="4069"/>
                  <a:pt x="5991" y="4033"/>
                  <a:pt x="6142" y="3952"/>
                </a:cubicBezTo>
                <a:cubicBezTo>
                  <a:pt x="7488" y="3226"/>
                  <a:pt x="5693" y="182"/>
                  <a:pt x="6868" y="118"/>
                </a:cubicBezTo>
                <a:cubicBezTo>
                  <a:pt x="6884" y="117"/>
                  <a:pt x="6900" y="117"/>
                  <a:pt x="6916" y="117"/>
                </a:cubicBezTo>
                <a:cubicBezTo>
                  <a:pt x="7983" y="117"/>
                  <a:pt x="8866" y="1753"/>
                  <a:pt x="9668" y="1753"/>
                </a:cubicBezTo>
                <a:cubicBezTo>
                  <a:pt x="9732" y="1753"/>
                  <a:pt x="9795" y="1743"/>
                  <a:pt x="9859" y="1720"/>
                </a:cubicBezTo>
                <a:cubicBezTo>
                  <a:pt x="10393" y="1528"/>
                  <a:pt x="10212" y="662"/>
                  <a:pt x="10179" y="0"/>
                </a:cubicBezTo>
                <a:close/>
              </a:path>
            </a:pathLst>
          </a:custGeom>
          <a:gradFill>
            <a:gsLst>
              <a:gs pos="0">
                <a:schemeClr val="accent1"/>
              </a:gs>
              <a:gs pos="100000">
                <a:schemeClr val="accent2"/>
              </a:gs>
            </a:gsLst>
            <a:path path="circle">
              <a:fillToRect l="50000" t="50000" r="50000" b="50000"/>
            </a:path>
            <a:tileRect/>
          </a:gradFill>
          <a:ln>
            <a:noFill/>
          </a:ln>
          <a:effectLst>
            <a:outerShdw blurRad="200025" dist="19050" dir="540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3" name="Google Shape;133;p12"/>
          <p:cNvSpPr/>
          <p:nvPr/>
        </p:nvSpPr>
        <p:spPr>
          <a:xfrm>
            <a:off x="6517501" y="1"/>
            <a:ext cx="5674507" cy="3124705"/>
          </a:xfrm>
          <a:custGeom>
            <a:avLst/>
            <a:gdLst/>
            <a:ahLst/>
            <a:cxnLst/>
            <a:rect l="l" t="t" r="r" b="b"/>
            <a:pathLst>
              <a:path w="13235" h="7288" extrusionOk="0">
                <a:moveTo>
                  <a:pt x="0" y="0"/>
                </a:moveTo>
                <a:cubicBezTo>
                  <a:pt x="744" y="852"/>
                  <a:pt x="2515" y="2586"/>
                  <a:pt x="4780" y="2586"/>
                </a:cubicBezTo>
                <a:cubicBezTo>
                  <a:pt x="4957" y="2586"/>
                  <a:pt x="5137" y="2576"/>
                  <a:pt x="5319" y="2553"/>
                </a:cubicBezTo>
                <a:cubicBezTo>
                  <a:pt x="7444" y="2289"/>
                  <a:pt x="9223" y="1574"/>
                  <a:pt x="10455" y="1574"/>
                </a:cubicBezTo>
                <a:cubicBezTo>
                  <a:pt x="11113" y="1574"/>
                  <a:pt x="11615" y="1778"/>
                  <a:pt x="11931" y="2361"/>
                </a:cubicBezTo>
                <a:cubicBezTo>
                  <a:pt x="12839" y="4038"/>
                  <a:pt x="11343" y="7156"/>
                  <a:pt x="12978" y="7285"/>
                </a:cubicBezTo>
                <a:cubicBezTo>
                  <a:pt x="12993" y="7287"/>
                  <a:pt x="13009" y="7288"/>
                  <a:pt x="13024" y="7288"/>
                </a:cubicBezTo>
                <a:cubicBezTo>
                  <a:pt x="13094" y="7288"/>
                  <a:pt x="13164" y="7268"/>
                  <a:pt x="13234" y="7242"/>
                </a:cubicBezTo>
                <a:lnTo>
                  <a:pt x="13234" y="0"/>
                </a:lnTo>
                <a:close/>
              </a:path>
            </a:pathLst>
          </a:custGeom>
          <a:gradFill>
            <a:gsLst>
              <a:gs pos="0">
                <a:schemeClr val="accent1"/>
              </a:gs>
              <a:gs pos="100000">
                <a:schemeClr val="accent2"/>
              </a:gs>
            </a:gsLst>
            <a:path path="circle">
              <a:fillToRect l="50000" t="50000" r="50000" b="50000"/>
            </a:path>
            <a:tileRect/>
          </a:gradFill>
          <a:ln>
            <a:noFill/>
          </a:ln>
          <a:effectLst>
            <a:outerShdw blurRad="200025" dist="19050" dir="540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4" name="Google Shape;134;p12"/>
          <p:cNvSpPr/>
          <p:nvPr/>
        </p:nvSpPr>
        <p:spPr>
          <a:xfrm>
            <a:off x="5076502" y="5814246"/>
            <a:ext cx="2144303" cy="1037385"/>
          </a:xfrm>
          <a:custGeom>
            <a:avLst/>
            <a:gdLst/>
            <a:ahLst/>
            <a:cxnLst/>
            <a:rect l="l" t="t" r="r" b="b"/>
            <a:pathLst>
              <a:path w="5865" h="2707" extrusionOk="0">
                <a:moveTo>
                  <a:pt x="2605" y="1"/>
                </a:moveTo>
                <a:cubicBezTo>
                  <a:pt x="1421" y="1"/>
                  <a:pt x="755" y="1721"/>
                  <a:pt x="129" y="2568"/>
                </a:cubicBezTo>
                <a:cubicBezTo>
                  <a:pt x="86" y="2611"/>
                  <a:pt x="43" y="2664"/>
                  <a:pt x="1" y="2707"/>
                </a:cubicBezTo>
                <a:lnTo>
                  <a:pt x="5864" y="2707"/>
                </a:lnTo>
                <a:cubicBezTo>
                  <a:pt x="4978" y="1938"/>
                  <a:pt x="4358" y="656"/>
                  <a:pt x="3215" y="143"/>
                </a:cubicBezTo>
                <a:cubicBezTo>
                  <a:pt x="2997" y="45"/>
                  <a:pt x="2795" y="1"/>
                  <a:pt x="2605" y="1"/>
                </a:cubicBezTo>
                <a:close/>
              </a:path>
            </a:pathLst>
          </a:custGeom>
          <a:gradFill>
            <a:gsLst>
              <a:gs pos="0">
                <a:schemeClr val="accent1"/>
              </a:gs>
              <a:gs pos="100000">
                <a:schemeClr val="accent2"/>
              </a:gs>
            </a:gsLst>
            <a:path path="circle">
              <a:fillToRect l="50000" t="50000" r="50000" b="50000"/>
            </a:path>
            <a:tileRect/>
          </a:gradFill>
          <a:ln>
            <a:noFill/>
          </a:ln>
          <a:effectLst>
            <a:outerShdw blurRad="200025" dist="19050" dir="540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5" name="Google Shape;135;p12"/>
          <p:cNvSpPr/>
          <p:nvPr/>
        </p:nvSpPr>
        <p:spPr>
          <a:xfrm>
            <a:off x="1" y="5664022"/>
            <a:ext cx="4463732" cy="1187609"/>
          </a:xfrm>
          <a:custGeom>
            <a:avLst/>
            <a:gdLst/>
            <a:ahLst/>
            <a:cxnLst/>
            <a:rect l="l" t="t" r="r" b="b"/>
            <a:pathLst>
              <a:path w="12209" h="3099" extrusionOk="0">
                <a:moveTo>
                  <a:pt x="6332" y="0"/>
                </a:moveTo>
                <a:cubicBezTo>
                  <a:pt x="4270" y="0"/>
                  <a:pt x="1769" y="858"/>
                  <a:pt x="1" y="1593"/>
                </a:cubicBezTo>
                <a:lnTo>
                  <a:pt x="1" y="3099"/>
                </a:lnTo>
                <a:lnTo>
                  <a:pt x="12208" y="3099"/>
                </a:lnTo>
                <a:cubicBezTo>
                  <a:pt x="11418" y="2714"/>
                  <a:pt x="10371" y="1935"/>
                  <a:pt x="8940" y="760"/>
                </a:cubicBezTo>
                <a:cubicBezTo>
                  <a:pt x="8276" y="213"/>
                  <a:pt x="7359" y="0"/>
                  <a:pt x="6332" y="0"/>
                </a:cubicBezTo>
                <a:close/>
              </a:path>
            </a:pathLst>
          </a:custGeom>
          <a:gradFill>
            <a:gsLst>
              <a:gs pos="0">
                <a:schemeClr val="accent1"/>
              </a:gs>
              <a:gs pos="100000">
                <a:schemeClr val="accent2"/>
              </a:gs>
            </a:gsLst>
            <a:path path="circle">
              <a:fillToRect l="50000" t="50000" r="50000" b="50000"/>
            </a:path>
            <a:tileRect/>
          </a:gradFill>
          <a:ln>
            <a:noFill/>
          </a:ln>
          <a:effectLst>
            <a:outerShdw blurRad="200025" dist="19050" dir="540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6" name="Google Shape;136;p12"/>
          <p:cNvSpPr/>
          <p:nvPr/>
        </p:nvSpPr>
        <p:spPr>
          <a:xfrm>
            <a:off x="7597134" y="5013700"/>
            <a:ext cx="4594873" cy="1837939"/>
          </a:xfrm>
          <a:custGeom>
            <a:avLst/>
            <a:gdLst/>
            <a:ahLst/>
            <a:cxnLst/>
            <a:rect l="l" t="t" r="r" b="b"/>
            <a:pathLst>
              <a:path w="11622" h="4796" extrusionOk="0">
                <a:moveTo>
                  <a:pt x="3676" y="0"/>
                </a:moveTo>
                <a:cubicBezTo>
                  <a:pt x="923" y="0"/>
                  <a:pt x="695" y="3396"/>
                  <a:pt x="0" y="4796"/>
                </a:cubicBezTo>
                <a:lnTo>
                  <a:pt x="11621" y="4796"/>
                </a:lnTo>
                <a:lnTo>
                  <a:pt x="11621" y="2382"/>
                </a:lnTo>
                <a:cubicBezTo>
                  <a:pt x="9944" y="1677"/>
                  <a:pt x="7712" y="940"/>
                  <a:pt x="4796" y="160"/>
                </a:cubicBezTo>
                <a:cubicBezTo>
                  <a:pt x="4382" y="50"/>
                  <a:pt x="4010" y="0"/>
                  <a:pt x="3676" y="0"/>
                </a:cubicBezTo>
                <a:close/>
              </a:path>
            </a:pathLst>
          </a:custGeom>
          <a:gradFill>
            <a:gsLst>
              <a:gs pos="0">
                <a:schemeClr val="accent1"/>
              </a:gs>
              <a:gs pos="100000">
                <a:schemeClr val="accent2"/>
              </a:gs>
            </a:gsLst>
            <a:path path="circle">
              <a:fillToRect l="50000" t="50000" r="50000" b="50000"/>
            </a:path>
            <a:tileRect/>
          </a:gradFill>
          <a:ln>
            <a:noFill/>
          </a:ln>
          <a:effectLst>
            <a:outerShdw blurRad="200025" dist="19050" dir="540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7" name="Google Shape;137;p12"/>
          <p:cNvSpPr/>
          <p:nvPr/>
        </p:nvSpPr>
        <p:spPr>
          <a:xfrm>
            <a:off x="0" y="0"/>
            <a:ext cx="2557227" cy="2219565"/>
          </a:xfrm>
          <a:custGeom>
            <a:avLst/>
            <a:gdLst/>
            <a:ahLst/>
            <a:cxnLst/>
            <a:rect l="l" t="t" r="r" b="b"/>
            <a:pathLst>
              <a:path w="6816" h="5916" extrusionOk="0">
                <a:moveTo>
                  <a:pt x="1" y="0"/>
                </a:moveTo>
                <a:lnTo>
                  <a:pt x="1" y="5597"/>
                </a:lnTo>
                <a:cubicBezTo>
                  <a:pt x="220" y="5784"/>
                  <a:pt x="427" y="5916"/>
                  <a:pt x="641" y="5916"/>
                </a:cubicBezTo>
                <a:cubicBezTo>
                  <a:pt x="708" y="5916"/>
                  <a:pt x="775" y="5903"/>
                  <a:pt x="844" y="5875"/>
                </a:cubicBezTo>
                <a:cubicBezTo>
                  <a:pt x="1816" y="5469"/>
                  <a:pt x="407" y="3109"/>
                  <a:pt x="1207" y="2361"/>
                </a:cubicBezTo>
                <a:cubicBezTo>
                  <a:pt x="1391" y="2190"/>
                  <a:pt x="1600" y="2125"/>
                  <a:pt x="1829" y="2125"/>
                </a:cubicBezTo>
                <a:cubicBezTo>
                  <a:pt x="2536" y="2125"/>
                  <a:pt x="3436" y="2738"/>
                  <a:pt x="4414" y="2738"/>
                </a:cubicBezTo>
                <a:cubicBezTo>
                  <a:pt x="4942" y="2738"/>
                  <a:pt x="5492" y="2559"/>
                  <a:pt x="6046" y="2008"/>
                </a:cubicBezTo>
                <a:cubicBezTo>
                  <a:pt x="6633" y="1421"/>
                  <a:pt x="6815" y="705"/>
                  <a:pt x="6772" y="0"/>
                </a:cubicBezTo>
                <a:close/>
              </a:path>
            </a:pathLst>
          </a:custGeom>
          <a:gradFill>
            <a:gsLst>
              <a:gs pos="0">
                <a:schemeClr val="accent1"/>
              </a:gs>
              <a:gs pos="100000">
                <a:schemeClr val="accent2"/>
              </a:gs>
            </a:gsLst>
            <a:path path="circle">
              <a:fillToRect l="50000" t="50000" r="50000" b="50000"/>
            </a:path>
            <a:tileRect/>
          </a:gradFill>
          <a:ln>
            <a:noFill/>
          </a:ln>
          <a:effectLst>
            <a:outerShdw blurRad="200025" dist="19050" dir="540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949663575"/>
      </p:ext>
    </p:extLst>
  </p:cSld>
  <p:clrMapOvr>
    <a:masterClrMapping/>
  </p:clrMapOvr>
  <p:extLst>
    <p:ext uri="{DCECCB84-F9BA-43D5-87BE-67443E8EF086}">
      <p15:sldGuideLst xmlns:p15="http://schemas.microsoft.com/office/powerpoint/2012/main">
        <p15:guide id="1" orient="horz" pos="1727">
          <p15:clr>
            <a:srgbClr val="FA7B17"/>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SUBTITLE">
  <p:cSld name="TITLE + SUBTITLE">
    <p:bg>
      <p:bgPr>
        <a:gradFill>
          <a:gsLst>
            <a:gs pos="0">
              <a:schemeClr val="accent1"/>
            </a:gs>
            <a:gs pos="100000">
              <a:schemeClr val="accent2"/>
            </a:gs>
          </a:gsLst>
          <a:path path="circle">
            <a:fillToRect l="50000" t="50000" r="50000" b="50000"/>
          </a:path>
          <a:tileRect/>
        </a:gradFill>
        <a:effectLst/>
      </p:bgPr>
    </p:bg>
    <p:spTree>
      <p:nvGrpSpPr>
        <p:cNvPr id="1" name="Shape 138"/>
        <p:cNvGrpSpPr/>
        <p:nvPr/>
      </p:nvGrpSpPr>
      <p:grpSpPr>
        <a:xfrm>
          <a:off x="0" y="0"/>
          <a:ext cx="0" cy="0"/>
          <a:chOff x="0" y="0"/>
          <a:chExt cx="0" cy="0"/>
        </a:xfrm>
      </p:grpSpPr>
      <p:sp>
        <p:nvSpPr>
          <p:cNvPr id="139" name="Google Shape;139;p13"/>
          <p:cNvSpPr/>
          <p:nvPr/>
        </p:nvSpPr>
        <p:spPr>
          <a:xfrm>
            <a:off x="350959" y="1998517"/>
            <a:ext cx="10951600" cy="2923200"/>
          </a:xfrm>
          <a:prstGeom prst="rect">
            <a:avLst/>
          </a:prstGeom>
          <a:noFill/>
          <a:ln w="28575" cap="flat" cmpd="sng">
            <a:solidFill>
              <a:srgbClr val="FFFFFF"/>
            </a:solidFill>
            <a:prstDash val="solid"/>
            <a:round/>
            <a:headEnd type="none" w="sm" len="sm"/>
            <a:tailEnd type="none" w="sm" len="sm"/>
          </a:ln>
        </p:spPr>
        <p:txBody>
          <a:bodyPr spcFirstLastPara="1" wrap="square" lIns="91433" tIns="45700" rIns="91433" bIns="45700" anchor="ctr" anchorCtr="0">
            <a:noAutofit/>
          </a:bodyPr>
          <a:lstStyle/>
          <a:p>
            <a:pPr marL="0" marR="0" lvl="0" indent="0" algn="ctr" rtl="0">
              <a:spcBef>
                <a:spcPts val="0"/>
              </a:spcBef>
              <a:spcAft>
                <a:spcPts val="0"/>
              </a:spcAft>
              <a:buNone/>
            </a:pPr>
            <a:endParaRPr sz="1867" b="0" i="0" u="none" strike="noStrike" cap="none">
              <a:solidFill>
                <a:schemeClr val="lt1"/>
              </a:solidFill>
              <a:latin typeface="Calibri"/>
              <a:ea typeface="Calibri"/>
              <a:cs typeface="Calibri"/>
              <a:sym typeface="Calibri"/>
            </a:endParaRPr>
          </a:p>
        </p:txBody>
      </p:sp>
      <p:sp>
        <p:nvSpPr>
          <p:cNvPr id="140" name="Google Shape;140;p13"/>
          <p:cNvSpPr txBox="1"/>
          <p:nvPr/>
        </p:nvSpPr>
        <p:spPr>
          <a:xfrm>
            <a:off x="9030589" y="6230945"/>
            <a:ext cx="2743200" cy="365200"/>
          </a:xfrm>
          <a:prstGeom prst="rect">
            <a:avLst/>
          </a:prstGeom>
          <a:gradFill>
            <a:gsLst>
              <a:gs pos="0">
                <a:schemeClr val="accent1"/>
              </a:gs>
              <a:gs pos="100000">
                <a:schemeClr val="accent2"/>
              </a:gs>
            </a:gsLst>
            <a:path path="circle">
              <a:fillToRect l="50000" t="50000" r="50000" b="50000"/>
            </a:path>
            <a:tileRect/>
          </a:gradFill>
          <a:ln>
            <a:noFill/>
          </a:ln>
        </p:spPr>
        <p:txBody>
          <a:bodyPr spcFirstLastPara="1" wrap="square" lIns="91433" tIns="45700" rIns="91433" bIns="45700" anchor="ctr" anchorCtr="0">
            <a:noAutofit/>
          </a:bodyPr>
          <a:lstStyle/>
          <a:p>
            <a:pPr marL="0" marR="0" lvl="0" indent="0" algn="r" rtl="0">
              <a:spcBef>
                <a:spcPts val="0"/>
              </a:spcBef>
              <a:spcAft>
                <a:spcPts val="0"/>
              </a:spcAft>
              <a:buNone/>
            </a:pPr>
            <a:fld id="{00000000-1234-1234-1234-123412341234}" type="slidenum">
              <a:rPr lang="es-ES" sz="1067" b="0" i="0" u="none" strike="noStrike" cap="none">
                <a:solidFill>
                  <a:srgbClr val="FFFFFF"/>
                </a:solidFill>
                <a:latin typeface="Nunito Sans SemiBold"/>
                <a:ea typeface="Nunito Sans SemiBold"/>
                <a:cs typeface="Nunito Sans SemiBold"/>
                <a:sym typeface="Nunito Sans SemiBold"/>
              </a:rPr>
              <a:pPr marL="0" marR="0" lvl="0" indent="0" algn="r" rtl="0">
                <a:spcBef>
                  <a:spcPts val="0"/>
                </a:spcBef>
                <a:spcAft>
                  <a:spcPts val="0"/>
                </a:spcAft>
                <a:buNone/>
              </a:pPr>
              <a:t>‹#›</a:t>
            </a:fld>
            <a:endParaRPr sz="1067" b="0" i="0" u="none" strike="noStrike" cap="none">
              <a:solidFill>
                <a:srgbClr val="FFFFFF"/>
              </a:solidFill>
              <a:latin typeface="Nunito Sans SemiBold"/>
              <a:ea typeface="Nunito Sans SemiBold"/>
              <a:cs typeface="Nunito Sans SemiBold"/>
              <a:sym typeface="Nunito Sans SemiBold"/>
            </a:endParaRPr>
          </a:p>
        </p:txBody>
      </p:sp>
      <p:sp>
        <p:nvSpPr>
          <p:cNvPr id="141" name="Google Shape;141;p13"/>
          <p:cNvSpPr txBox="1">
            <a:spLocks noGrp="1"/>
          </p:cNvSpPr>
          <p:nvPr>
            <p:ph type="ctrTitle"/>
          </p:nvPr>
        </p:nvSpPr>
        <p:spPr>
          <a:xfrm flipH="1">
            <a:off x="3022825" y="2604420"/>
            <a:ext cx="2639600" cy="1655200"/>
          </a:xfrm>
          <a:prstGeom prst="rect">
            <a:avLst/>
          </a:prstGeom>
          <a:noFill/>
          <a:ln>
            <a:noFill/>
          </a:ln>
        </p:spPr>
        <p:txBody>
          <a:bodyPr spcFirstLastPara="1" wrap="square" lIns="68575" tIns="34275" rIns="68575" bIns="34275" anchor="ctr" anchorCtr="0">
            <a:noAutofit/>
          </a:bodyPr>
          <a:lstStyle>
            <a:lvl1pPr lvl="0" algn="r">
              <a:lnSpc>
                <a:spcPct val="90000"/>
              </a:lnSpc>
              <a:spcBef>
                <a:spcPts val="0"/>
              </a:spcBef>
              <a:spcAft>
                <a:spcPts val="0"/>
              </a:spcAft>
              <a:buClr>
                <a:srgbClr val="FFFFFF"/>
              </a:buClr>
              <a:buSzPts val="2100"/>
              <a:buNone/>
              <a:defRPr sz="2800" b="0">
                <a:solidFill>
                  <a:srgbClr val="FFFFFF"/>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r>
              <a:rPr lang="en-US"/>
              <a:t>Click to edit Master title style</a:t>
            </a:r>
            <a:endParaRPr/>
          </a:p>
        </p:txBody>
      </p:sp>
      <p:sp>
        <p:nvSpPr>
          <p:cNvPr id="142" name="Google Shape;142;p13"/>
          <p:cNvSpPr txBox="1">
            <a:spLocks noGrp="1"/>
          </p:cNvSpPr>
          <p:nvPr>
            <p:ph type="subTitle" idx="1"/>
          </p:nvPr>
        </p:nvSpPr>
        <p:spPr>
          <a:xfrm flipH="1">
            <a:off x="5990975" y="3178753"/>
            <a:ext cx="3178000" cy="5072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1067"/>
              </a:spcBef>
              <a:spcAft>
                <a:spcPts val="0"/>
              </a:spcAft>
              <a:buClr>
                <a:srgbClr val="FFFFFF"/>
              </a:buClr>
              <a:buSzPts val="1200"/>
              <a:buNone/>
              <a:defRPr sz="1600">
                <a:solidFill>
                  <a:srgbClr val="FFFFFF"/>
                </a:solidFill>
              </a:defRPr>
            </a:lvl1pPr>
            <a:lvl2pPr lvl="1" algn="ctr">
              <a:lnSpc>
                <a:spcPct val="90000"/>
              </a:lnSpc>
              <a:spcBef>
                <a:spcPts val="533"/>
              </a:spcBef>
              <a:spcAft>
                <a:spcPts val="0"/>
              </a:spcAft>
              <a:buClr>
                <a:srgbClr val="FFFFFF"/>
              </a:buClr>
              <a:buSzPts val="1500"/>
              <a:buNone/>
              <a:defRPr sz="2000">
                <a:solidFill>
                  <a:srgbClr val="FFFFFF"/>
                </a:solidFill>
              </a:defRPr>
            </a:lvl2pPr>
            <a:lvl3pPr lvl="2" algn="ctr">
              <a:lnSpc>
                <a:spcPct val="90000"/>
              </a:lnSpc>
              <a:spcBef>
                <a:spcPts val="533"/>
              </a:spcBef>
              <a:spcAft>
                <a:spcPts val="0"/>
              </a:spcAft>
              <a:buClr>
                <a:srgbClr val="FFFFFF"/>
              </a:buClr>
              <a:buSzPts val="1400"/>
              <a:buNone/>
              <a:defRPr sz="1867">
                <a:solidFill>
                  <a:srgbClr val="FFFFFF"/>
                </a:solidFill>
              </a:defRPr>
            </a:lvl3pPr>
            <a:lvl4pPr lvl="3" algn="ctr">
              <a:lnSpc>
                <a:spcPct val="90000"/>
              </a:lnSpc>
              <a:spcBef>
                <a:spcPts val="533"/>
              </a:spcBef>
              <a:spcAft>
                <a:spcPts val="0"/>
              </a:spcAft>
              <a:buClr>
                <a:srgbClr val="FFFFFF"/>
              </a:buClr>
              <a:buSzPts val="1200"/>
              <a:buNone/>
              <a:defRPr sz="1600">
                <a:solidFill>
                  <a:srgbClr val="FFFFFF"/>
                </a:solidFill>
              </a:defRPr>
            </a:lvl4pPr>
            <a:lvl5pPr lvl="4" algn="ctr">
              <a:lnSpc>
                <a:spcPct val="90000"/>
              </a:lnSpc>
              <a:spcBef>
                <a:spcPts val="533"/>
              </a:spcBef>
              <a:spcAft>
                <a:spcPts val="0"/>
              </a:spcAft>
              <a:buClr>
                <a:srgbClr val="FFFFFF"/>
              </a:buClr>
              <a:buSzPts val="1200"/>
              <a:buNone/>
              <a:defRPr sz="1600">
                <a:solidFill>
                  <a:srgbClr val="FFFFFF"/>
                </a:solidFill>
              </a:defRPr>
            </a:lvl5pPr>
            <a:lvl6pPr lvl="5" algn="ctr">
              <a:lnSpc>
                <a:spcPct val="90000"/>
              </a:lnSpc>
              <a:spcBef>
                <a:spcPts val="533"/>
              </a:spcBef>
              <a:spcAft>
                <a:spcPts val="0"/>
              </a:spcAft>
              <a:buClr>
                <a:srgbClr val="FFFFFF"/>
              </a:buClr>
              <a:buSzPts val="1200"/>
              <a:buNone/>
              <a:defRPr sz="1600">
                <a:solidFill>
                  <a:srgbClr val="FFFFFF"/>
                </a:solidFill>
              </a:defRPr>
            </a:lvl6pPr>
            <a:lvl7pPr lvl="6" algn="ctr">
              <a:lnSpc>
                <a:spcPct val="90000"/>
              </a:lnSpc>
              <a:spcBef>
                <a:spcPts val="533"/>
              </a:spcBef>
              <a:spcAft>
                <a:spcPts val="0"/>
              </a:spcAft>
              <a:buClr>
                <a:srgbClr val="FFFFFF"/>
              </a:buClr>
              <a:buSzPts val="1200"/>
              <a:buNone/>
              <a:defRPr sz="1600">
                <a:solidFill>
                  <a:srgbClr val="FFFFFF"/>
                </a:solidFill>
              </a:defRPr>
            </a:lvl7pPr>
            <a:lvl8pPr lvl="7" algn="ctr">
              <a:lnSpc>
                <a:spcPct val="90000"/>
              </a:lnSpc>
              <a:spcBef>
                <a:spcPts val="533"/>
              </a:spcBef>
              <a:spcAft>
                <a:spcPts val="0"/>
              </a:spcAft>
              <a:buClr>
                <a:srgbClr val="FFFFFF"/>
              </a:buClr>
              <a:buSzPts val="1200"/>
              <a:buNone/>
              <a:defRPr sz="1600">
                <a:solidFill>
                  <a:srgbClr val="FFFFFF"/>
                </a:solidFill>
              </a:defRPr>
            </a:lvl8pPr>
            <a:lvl9pPr lvl="8" algn="ctr">
              <a:lnSpc>
                <a:spcPct val="90000"/>
              </a:lnSpc>
              <a:spcBef>
                <a:spcPts val="533"/>
              </a:spcBef>
              <a:spcAft>
                <a:spcPts val="0"/>
              </a:spcAft>
              <a:buClr>
                <a:srgbClr val="FFFFFF"/>
              </a:buClr>
              <a:buSzPts val="1200"/>
              <a:buNone/>
              <a:defRPr sz="1600">
                <a:solidFill>
                  <a:srgbClr val="FFFFFF"/>
                </a:solidFill>
              </a:defRPr>
            </a:lvl9pPr>
          </a:lstStyle>
          <a:p>
            <a:r>
              <a:rPr lang="en-US"/>
              <a:t>Click to edit Master subtitle style</a:t>
            </a:r>
            <a:endParaRPr/>
          </a:p>
        </p:txBody>
      </p:sp>
      <p:cxnSp>
        <p:nvCxnSpPr>
          <p:cNvPr id="143" name="Google Shape;143;p13"/>
          <p:cNvCxnSpPr/>
          <p:nvPr/>
        </p:nvCxnSpPr>
        <p:spPr>
          <a:xfrm>
            <a:off x="5826751" y="2868312"/>
            <a:ext cx="0" cy="1183600"/>
          </a:xfrm>
          <a:prstGeom prst="straightConnector1">
            <a:avLst/>
          </a:prstGeom>
          <a:noFill/>
          <a:ln w="28575" cap="flat" cmpd="sng">
            <a:solidFill>
              <a:srgbClr val="FFFFFF"/>
            </a:solidFill>
            <a:prstDash val="solid"/>
            <a:round/>
            <a:headEnd type="none" w="med" len="med"/>
            <a:tailEnd type="none" w="med" len="med"/>
          </a:ln>
        </p:spPr>
      </p:cxnSp>
      <p:sp>
        <p:nvSpPr>
          <p:cNvPr id="144" name="Google Shape;144;p13"/>
          <p:cNvSpPr/>
          <p:nvPr/>
        </p:nvSpPr>
        <p:spPr>
          <a:xfrm rot="10800000">
            <a:off x="3213869" y="3196"/>
            <a:ext cx="8978132" cy="2865120"/>
          </a:xfrm>
          <a:custGeom>
            <a:avLst/>
            <a:gdLst/>
            <a:ahLst/>
            <a:cxnLst/>
            <a:rect l="l" t="t" r="r" b="b"/>
            <a:pathLst>
              <a:path w="23488" h="7151" extrusionOk="0">
                <a:moveTo>
                  <a:pt x="4309" y="0"/>
                </a:moveTo>
                <a:cubicBezTo>
                  <a:pt x="3860" y="0"/>
                  <a:pt x="3401" y="111"/>
                  <a:pt x="2937" y="369"/>
                </a:cubicBezTo>
                <a:cubicBezTo>
                  <a:pt x="716" y="1608"/>
                  <a:pt x="331" y="2249"/>
                  <a:pt x="1" y="2270"/>
                </a:cubicBezTo>
                <a:lnTo>
                  <a:pt x="1" y="7151"/>
                </a:lnTo>
                <a:lnTo>
                  <a:pt x="23487" y="7151"/>
                </a:lnTo>
                <a:lnTo>
                  <a:pt x="22986" y="6040"/>
                </a:lnTo>
                <a:cubicBezTo>
                  <a:pt x="22986" y="6040"/>
                  <a:pt x="22583" y="6740"/>
                  <a:pt x="21847" y="6740"/>
                </a:cubicBezTo>
                <a:cubicBezTo>
                  <a:pt x="21511" y="6740"/>
                  <a:pt x="21105" y="6594"/>
                  <a:pt x="20636" y="6168"/>
                </a:cubicBezTo>
                <a:cubicBezTo>
                  <a:pt x="19503" y="5133"/>
                  <a:pt x="17832" y="2884"/>
                  <a:pt x="15899" y="2884"/>
                </a:cubicBezTo>
                <a:cubicBezTo>
                  <a:pt x="15280" y="2884"/>
                  <a:pt x="14635" y="3115"/>
                  <a:pt x="13971" y="3690"/>
                </a:cubicBezTo>
                <a:cubicBezTo>
                  <a:pt x="12757" y="4748"/>
                  <a:pt x="11936" y="5109"/>
                  <a:pt x="11324" y="5109"/>
                </a:cubicBezTo>
                <a:cubicBezTo>
                  <a:pt x="10559" y="5109"/>
                  <a:pt x="10120" y="4544"/>
                  <a:pt x="9645" y="4075"/>
                </a:cubicBezTo>
                <a:cubicBezTo>
                  <a:pt x="8931" y="3361"/>
                  <a:pt x="6779" y="0"/>
                  <a:pt x="4309" y="0"/>
                </a:cubicBezTo>
                <a:close/>
              </a:path>
            </a:pathLst>
          </a:custGeom>
          <a:gradFill>
            <a:gsLst>
              <a:gs pos="0">
                <a:schemeClr val="accent1"/>
              </a:gs>
              <a:gs pos="100000">
                <a:schemeClr val="accent2"/>
              </a:gs>
            </a:gsLst>
            <a:path path="circle">
              <a:fillToRect l="50000" t="50000" r="50000" b="50000"/>
            </a:path>
            <a:tileRect/>
          </a:gradFill>
          <a:ln>
            <a:noFill/>
          </a:ln>
          <a:effectLst>
            <a:outerShdw blurRad="200025" dist="19050" dir="540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45" name="Google Shape;145;p13"/>
          <p:cNvSpPr/>
          <p:nvPr/>
        </p:nvSpPr>
        <p:spPr>
          <a:xfrm rot="10800000">
            <a:off x="7056611" y="4844257"/>
            <a:ext cx="5135389" cy="2010561"/>
          </a:xfrm>
          <a:custGeom>
            <a:avLst/>
            <a:gdLst/>
            <a:ahLst/>
            <a:cxnLst/>
            <a:rect l="l" t="t" r="r" b="b"/>
            <a:pathLst>
              <a:path w="10393" h="4069" extrusionOk="0">
                <a:moveTo>
                  <a:pt x="1" y="0"/>
                </a:moveTo>
                <a:lnTo>
                  <a:pt x="1" y="2147"/>
                </a:lnTo>
                <a:cubicBezTo>
                  <a:pt x="1283" y="2770"/>
                  <a:pt x="4105" y="4069"/>
                  <a:pt x="5549" y="4069"/>
                </a:cubicBezTo>
                <a:cubicBezTo>
                  <a:pt x="5789" y="4069"/>
                  <a:pt x="5991" y="4033"/>
                  <a:pt x="6142" y="3952"/>
                </a:cubicBezTo>
                <a:cubicBezTo>
                  <a:pt x="7488" y="3226"/>
                  <a:pt x="5693" y="182"/>
                  <a:pt x="6868" y="118"/>
                </a:cubicBezTo>
                <a:cubicBezTo>
                  <a:pt x="6884" y="117"/>
                  <a:pt x="6900" y="117"/>
                  <a:pt x="6916" y="117"/>
                </a:cubicBezTo>
                <a:cubicBezTo>
                  <a:pt x="7983" y="117"/>
                  <a:pt x="8866" y="1753"/>
                  <a:pt x="9668" y="1753"/>
                </a:cubicBezTo>
                <a:cubicBezTo>
                  <a:pt x="9732" y="1753"/>
                  <a:pt x="9795" y="1743"/>
                  <a:pt x="9859" y="1720"/>
                </a:cubicBezTo>
                <a:cubicBezTo>
                  <a:pt x="10393" y="1528"/>
                  <a:pt x="10212" y="662"/>
                  <a:pt x="10179" y="0"/>
                </a:cubicBezTo>
                <a:close/>
              </a:path>
            </a:pathLst>
          </a:custGeom>
          <a:gradFill>
            <a:gsLst>
              <a:gs pos="0">
                <a:schemeClr val="accent1"/>
              </a:gs>
              <a:gs pos="100000">
                <a:schemeClr val="accent2"/>
              </a:gs>
            </a:gsLst>
            <a:path path="circle">
              <a:fillToRect l="50000" t="50000" r="50000" b="50000"/>
            </a:path>
            <a:tileRect/>
          </a:gradFill>
          <a:ln>
            <a:noFill/>
          </a:ln>
          <a:effectLst>
            <a:outerShdw blurRad="200025" dist="19050" dir="540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46" name="Google Shape;146;p13"/>
          <p:cNvSpPr/>
          <p:nvPr/>
        </p:nvSpPr>
        <p:spPr>
          <a:xfrm rot="10800000">
            <a:off x="-1" y="3070108"/>
            <a:ext cx="6873068" cy="3784707"/>
          </a:xfrm>
          <a:custGeom>
            <a:avLst/>
            <a:gdLst/>
            <a:ahLst/>
            <a:cxnLst/>
            <a:rect l="l" t="t" r="r" b="b"/>
            <a:pathLst>
              <a:path w="13235" h="7288" extrusionOk="0">
                <a:moveTo>
                  <a:pt x="0" y="0"/>
                </a:moveTo>
                <a:cubicBezTo>
                  <a:pt x="744" y="852"/>
                  <a:pt x="2515" y="2586"/>
                  <a:pt x="4780" y="2586"/>
                </a:cubicBezTo>
                <a:cubicBezTo>
                  <a:pt x="4957" y="2586"/>
                  <a:pt x="5137" y="2576"/>
                  <a:pt x="5319" y="2553"/>
                </a:cubicBezTo>
                <a:cubicBezTo>
                  <a:pt x="7444" y="2289"/>
                  <a:pt x="9223" y="1574"/>
                  <a:pt x="10455" y="1574"/>
                </a:cubicBezTo>
                <a:cubicBezTo>
                  <a:pt x="11113" y="1574"/>
                  <a:pt x="11615" y="1778"/>
                  <a:pt x="11931" y="2361"/>
                </a:cubicBezTo>
                <a:cubicBezTo>
                  <a:pt x="12839" y="4038"/>
                  <a:pt x="11343" y="7156"/>
                  <a:pt x="12978" y="7285"/>
                </a:cubicBezTo>
                <a:cubicBezTo>
                  <a:pt x="12993" y="7287"/>
                  <a:pt x="13009" y="7288"/>
                  <a:pt x="13024" y="7288"/>
                </a:cubicBezTo>
                <a:cubicBezTo>
                  <a:pt x="13094" y="7288"/>
                  <a:pt x="13164" y="7268"/>
                  <a:pt x="13234" y="7242"/>
                </a:cubicBezTo>
                <a:lnTo>
                  <a:pt x="13234" y="0"/>
                </a:lnTo>
                <a:close/>
              </a:path>
            </a:pathLst>
          </a:custGeom>
          <a:gradFill>
            <a:gsLst>
              <a:gs pos="0">
                <a:schemeClr val="accent1"/>
              </a:gs>
              <a:gs pos="100000">
                <a:schemeClr val="accent2"/>
              </a:gs>
            </a:gsLst>
            <a:path path="circle">
              <a:fillToRect l="50000" t="50000" r="50000" b="50000"/>
            </a:path>
            <a:tileRect/>
          </a:gradFill>
          <a:ln>
            <a:noFill/>
          </a:ln>
          <a:effectLst>
            <a:outerShdw blurRad="200025" dist="19050" dir="540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47" name="Google Shape;147;p13"/>
          <p:cNvSpPr/>
          <p:nvPr/>
        </p:nvSpPr>
        <p:spPr>
          <a:xfrm rot="10800000">
            <a:off x="4971203" y="3193"/>
            <a:ext cx="2144303" cy="1037385"/>
          </a:xfrm>
          <a:custGeom>
            <a:avLst/>
            <a:gdLst/>
            <a:ahLst/>
            <a:cxnLst/>
            <a:rect l="l" t="t" r="r" b="b"/>
            <a:pathLst>
              <a:path w="5865" h="2707" extrusionOk="0">
                <a:moveTo>
                  <a:pt x="2605" y="1"/>
                </a:moveTo>
                <a:cubicBezTo>
                  <a:pt x="1421" y="1"/>
                  <a:pt x="755" y="1721"/>
                  <a:pt x="129" y="2568"/>
                </a:cubicBezTo>
                <a:cubicBezTo>
                  <a:pt x="86" y="2611"/>
                  <a:pt x="43" y="2664"/>
                  <a:pt x="1" y="2707"/>
                </a:cubicBezTo>
                <a:lnTo>
                  <a:pt x="5864" y="2707"/>
                </a:lnTo>
                <a:cubicBezTo>
                  <a:pt x="4978" y="1938"/>
                  <a:pt x="4358" y="656"/>
                  <a:pt x="3215" y="143"/>
                </a:cubicBezTo>
                <a:cubicBezTo>
                  <a:pt x="2997" y="45"/>
                  <a:pt x="2795" y="1"/>
                  <a:pt x="2605" y="1"/>
                </a:cubicBezTo>
                <a:close/>
              </a:path>
            </a:pathLst>
          </a:custGeom>
          <a:gradFill>
            <a:gsLst>
              <a:gs pos="0">
                <a:schemeClr val="accent1"/>
              </a:gs>
              <a:gs pos="100000">
                <a:schemeClr val="accent2"/>
              </a:gs>
            </a:gsLst>
            <a:path path="circle">
              <a:fillToRect l="50000" t="50000" r="50000" b="50000"/>
            </a:path>
            <a:tileRect/>
          </a:gradFill>
          <a:ln>
            <a:noFill/>
          </a:ln>
          <a:effectLst>
            <a:outerShdw blurRad="200025" dist="19050" dir="540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48" name="Google Shape;148;p13"/>
          <p:cNvSpPr/>
          <p:nvPr/>
        </p:nvSpPr>
        <p:spPr>
          <a:xfrm rot="10800000">
            <a:off x="7146509" y="3185"/>
            <a:ext cx="5045492" cy="1342404"/>
          </a:xfrm>
          <a:custGeom>
            <a:avLst/>
            <a:gdLst/>
            <a:ahLst/>
            <a:cxnLst/>
            <a:rect l="l" t="t" r="r" b="b"/>
            <a:pathLst>
              <a:path w="12209" h="3099" extrusionOk="0">
                <a:moveTo>
                  <a:pt x="6332" y="0"/>
                </a:moveTo>
                <a:cubicBezTo>
                  <a:pt x="4270" y="0"/>
                  <a:pt x="1769" y="858"/>
                  <a:pt x="1" y="1593"/>
                </a:cubicBezTo>
                <a:lnTo>
                  <a:pt x="1" y="3099"/>
                </a:lnTo>
                <a:lnTo>
                  <a:pt x="12208" y="3099"/>
                </a:lnTo>
                <a:cubicBezTo>
                  <a:pt x="11418" y="2714"/>
                  <a:pt x="10371" y="1935"/>
                  <a:pt x="8940" y="760"/>
                </a:cubicBezTo>
                <a:cubicBezTo>
                  <a:pt x="8276" y="213"/>
                  <a:pt x="7359" y="0"/>
                  <a:pt x="6332" y="0"/>
                </a:cubicBezTo>
                <a:close/>
              </a:path>
            </a:pathLst>
          </a:custGeom>
          <a:gradFill>
            <a:gsLst>
              <a:gs pos="0">
                <a:schemeClr val="accent1"/>
              </a:gs>
              <a:gs pos="100000">
                <a:schemeClr val="accent2"/>
              </a:gs>
            </a:gsLst>
            <a:path path="circle">
              <a:fillToRect l="50000" t="50000" r="50000" b="50000"/>
            </a:path>
            <a:tileRect/>
          </a:gradFill>
          <a:ln>
            <a:noFill/>
          </a:ln>
          <a:effectLst>
            <a:outerShdw blurRad="200025" dist="19050" dir="540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49" name="Google Shape;149;p13"/>
          <p:cNvSpPr/>
          <p:nvPr/>
        </p:nvSpPr>
        <p:spPr>
          <a:xfrm rot="10800000">
            <a:off x="-4" y="3190"/>
            <a:ext cx="5224437" cy="2089761"/>
          </a:xfrm>
          <a:custGeom>
            <a:avLst/>
            <a:gdLst/>
            <a:ahLst/>
            <a:cxnLst/>
            <a:rect l="l" t="t" r="r" b="b"/>
            <a:pathLst>
              <a:path w="11622" h="4796" extrusionOk="0">
                <a:moveTo>
                  <a:pt x="3676" y="0"/>
                </a:moveTo>
                <a:cubicBezTo>
                  <a:pt x="923" y="0"/>
                  <a:pt x="695" y="3396"/>
                  <a:pt x="0" y="4796"/>
                </a:cubicBezTo>
                <a:lnTo>
                  <a:pt x="11621" y="4796"/>
                </a:lnTo>
                <a:lnTo>
                  <a:pt x="11621" y="2382"/>
                </a:lnTo>
                <a:cubicBezTo>
                  <a:pt x="9944" y="1677"/>
                  <a:pt x="7712" y="940"/>
                  <a:pt x="4796" y="160"/>
                </a:cubicBezTo>
                <a:cubicBezTo>
                  <a:pt x="4382" y="50"/>
                  <a:pt x="4010" y="0"/>
                  <a:pt x="3676" y="0"/>
                </a:cubicBezTo>
                <a:close/>
              </a:path>
            </a:pathLst>
          </a:custGeom>
          <a:gradFill>
            <a:gsLst>
              <a:gs pos="0">
                <a:schemeClr val="accent1"/>
              </a:gs>
              <a:gs pos="100000">
                <a:schemeClr val="accent2"/>
              </a:gs>
            </a:gsLst>
            <a:path path="circle">
              <a:fillToRect l="50000" t="50000" r="50000" b="50000"/>
            </a:path>
            <a:tileRect/>
          </a:gradFill>
          <a:ln>
            <a:noFill/>
          </a:ln>
          <a:effectLst>
            <a:outerShdw blurRad="200025" dist="19050" dir="540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50" name="Google Shape;150;p13"/>
          <p:cNvSpPr/>
          <p:nvPr/>
        </p:nvSpPr>
        <p:spPr>
          <a:xfrm rot="10800000">
            <a:off x="8824080" y="3931623"/>
            <a:ext cx="3367921" cy="2923195"/>
          </a:xfrm>
          <a:custGeom>
            <a:avLst/>
            <a:gdLst/>
            <a:ahLst/>
            <a:cxnLst/>
            <a:rect l="l" t="t" r="r" b="b"/>
            <a:pathLst>
              <a:path w="6816" h="5916" extrusionOk="0">
                <a:moveTo>
                  <a:pt x="1" y="0"/>
                </a:moveTo>
                <a:lnTo>
                  <a:pt x="1" y="5597"/>
                </a:lnTo>
                <a:cubicBezTo>
                  <a:pt x="220" y="5784"/>
                  <a:pt x="427" y="5916"/>
                  <a:pt x="641" y="5916"/>
                </a:cubicBezTo>
                <a:cubicBezTo>
                  <a:pt x="708" y="5916"/>
                  <a:pt x="775" y="5903"/>
                  <a:pt x="844" y="5875"/>
                </a:cubicBezTo>
                <a:cubicBezTo>
                  <a:pt x="1816" y="5469"/>
                  <a:pt x="407" y="3109"/>
                  <a:pt x="1207" y="2361"/>
                </a:cubicBezTo>
                <a:cubicBezTo>
                  <a:pt x="1391" y="2190"/>
                  <a:pt x="1600" y="2125"/>
                  <a:pt x="1829" y="2125"/>
                </a:cubicBezTo>
                <a:cubicBezTo>
                  <a:pt x="2536" y="2125"/>
                  <a:pt x="3436" y="2738"/>
                  <a:pt x="4414" y="2738"/>
                </a:cubicBezTo>
                <a:cubicBezTo>
                  <a:pt x="4942" y="2738"/>
                  <a:pt x="5492" y="2559"/>
                  <a:pt x="6046" y="2008"/>
                </a:cubicBezTo>
                <a:cubicBezTo>
                  <a:pt x="6633" y="1421"/>
                  <a:pt x="6815" y="705"/>
                  <a:pt x="6772" y="0"/>
                </a:cubicBezTo>
                <a:close/>
              </a:path>
            </a:pathLst>
          </a:custGeom>
          <a:gradFill>
            <a:gsLst>
              <a:gs pos="0">
                <a:schemeClr val="accent1"/>
              </a:gs>
              <a:gs pos="100000">
                <a:schemeClr val="accent2"/>
              </a:gs>
            </a:gsLst>
            <a:path path="circle">
              <a:fillToRect l="50000" t="50000" r="50000" b="50000"/>
            </a:path>
            <a:tileRect/>
          </a:gradFill>
          <a:ln>
            <a:noFill/>
          </a:ln>
          <a:effectLst>
            <a:outerShdw blurRad="200025" dist="19050" dir="540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651479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LUMNS">
  <p:cSld name="TWO COLUMNS">
    <p:bg>
      <p:bgPr>
        <a:gradFill>
          <a:gsLst>
            <a:gs pos="0">
              <a:schemeClr val="accent1"/>
            </a:gs>
            <a:gs pos="100000">
              <a:schemeClr val="accent2"/>
            </a:gs>
          </a:gsLst>
          <a:path path="circle">
            <a:fillToRect l="50000" t="50000" r="50000" b="50000"/>
          </a:path>
          <a:tileRect/>
        </a:gradFill>
        <a:effectLst/>
      </p:bgPr>
    </p:bg>
    <p:spTree>
      <p:nvGrpSpPr>
        <p:cNvPr id="1" name="Shape 151"/>
        <p:cNvGrpSpPr/>
        <p:nvPr/>
      </p:nvGrpSpPr>
      <p:grpSpPr>
        <a:xfrm>
          <a:off x="0" y="0"/>
          <a:ext cx="0" cy="0"/>
          <a:chOff x="0" y="0"/>
          <a:chExt cx="0" cy="0"/>
        </a:xfrm>
      </p:grpSpPr>
      <p:sp>
        <p:nvSpPr>
          <p:cNvPr id="152" name="Google Shape;152;p14"/>
          <p:cNvSpPr txBox="1">
            <a:spLocks noGrp="1"/>
          </p:cNvSpPr>
          <p:nvPr>
            <p:ph type="ctrTitle"/>
          </p:nvPr>
        </p:nvSpPr>
        <p:spPr>
          <a:xfrm flipH="1">
            <a:off x="7969251" y="1103953"/>
            <a:ext cx="3078000" cy="4645200"/>
          </a:xfrm>
          <a:prstGeom prst="rect">
            <a:avLst/>
          </a:prstGeom>
          <a:noFill/>
          <a:ln>
            <a:noFill/>
          </a:ln>
        </p:spPr>
        <p:txBody>
          <a:bodyPr spcFirstLastPara="1" wrap="square" lIns="68575" tIns="34275" rIns="68575" bIns="34275" anchor="ctr" anchorCtr="0">
            <a:noAutofit/>
          </a:bodyPr>
          <a:lstStyle>
            <a:lvl1pPr lvl="0" algn="r">
              <a:lnSpc>
                <a:spcPct val="90000"/>
              </a:lnSpc>
              <a:spcBef>
                <a:spcPts val="0"/>
              </a:spcBef>
              <a:spcAft>
                <a:spcPts val="0"/>
              </a:spcAft>
              <a:buClr>
                <a:srgbClr val="FFFFFF"/>
              </a:buClr>
              <a:buSzPts val="1800"/>
              <a:buNone/>
              <a:defRPr sz="2400" b="0">
                <a:solidFill>
                  <a:srgbClr val="FFFFFF"/>
                </a:solidFill>
              </a:defRPr>
            </a:lvl1pPr>
            <a:lvl2pPr lvl="1">
              <a:spcBef>
                <a:spcPts val="0"/>
              </a:spcBef>
              <a:spcAft>
                <a:spcPts val="0"/>
              </a:spcAft>
              <a:buSzPts val="1100"/>
              <a:buFont typeface="Squada One"/>
              <a:buNone/>
              <a:defRPr>
                <a:latin typeface="Squada One"/>
                <a:ea typeface="Squada One"/>
                <a:cs typeface="Squada One"/>
                <a:sym typeface="Squada One"/>
              </a:defRPr>
            </a:lvl2pPr>
            <a:lvl3pPr lvl="2">
              <a:spcBef>
                <a:spcPts val="0"/>
              </a:spcBef>
              <a:spcAft>
                <a:spcPts val="0"/>
              </a:spcAft>
              <a:buSzPts val="1100"/>
              <a:buFont typeface="Squada One"/>
              <a:buNone/>
              <a:defRPr>
                <a:latin typeface="Squada One"/>
                <a:ea typeface="Squada One"/>
                <a:cs typeface="Squada One"/>
                <a:sym typeface="Squada One"/>
              </a:defRPr>
            </a:lvl3pPr>
            <a:lvl4pPr lvl="3">
              <a:spcBef>
                <a:spcPts val="0"/>
              </a:spcBef>
              <a:spcAft>
                <a:spcPts val="0"/>
              </a:spcAft>
              <a:buSzPts val="1100"/>
              <a:buFont typeface="Squada One"/>
              <a:buNone/>
              <a:defRPr>
                <a:latin typeface="Squada One"/>
                <a:ea typeface="Squada One"/>
                <a:cs typeface="Squada One"/>
                <a:sym typeface="Squada One"/>
              </a:defRPr>
            </a:lvl4pPr>
            <a:lvl5pPr lvl="4">
              <a:spcBef>
                <a:spcPts val="0"/>
              </a:spcBef>
              <a:spcAft>
                <a:spcPts val="0"/>
              </a:spcAft>
              <a:buSzPts val="1100"/>
              <a:buFont typeface="Squada One"/>
              <a:buNone/>
              <a:defRPr>
                <a:latin typeface="Squada One"/>
                <a:ea typeface="Squada One"/>
                <a:cs typeface="Squada One"/>
                <a:sym typeface="Squada One"/>
              </a:defRPr>
            </a:lvl5pPr>
            <a:lvl6pPr lvl="5">
              <a:spcBef>
                <a:spcPts val="0"/>
              </a:spcBef>
              <a:spcAft>
                <a:spcPts val="0"/>
              </a:spcAft>
              <a:buSzPts val="1100"/>
              <a:buFont typeface="Squada One"/>
              <a:buNone/>
              <a:defRPr>
                <a:latin typeface="Squada One"/>
                <a:ea typeface="Squada One"/>
                <a:cs typeface="Squada One"/>
                <a:sym typeface="Squada One"/>
              </a:defRPr>
            </a:lvl6pPr>
            <a:lvl7pPr lvl="6">
              <a:spcBef>
                <a:spcPts val="0"/>
              </a:spcBef>
              <a:spcAft>
                <a:spcPts val="0"/>
              </a:spcAft>
              <a:buSzPts val="1100"/>
              <a:buFont typeface="Squada One"/>
              <a:buNone/>
              <a:defRPr>
                <a:latin typeface="Squada One"/>
                <a:ea typeface="Squada One"/>
                <a:cs typeface="Squada One"/>
                <a:sym typeface="Squada One"/>
              </a:defRPr>
            </a:lvl7pPr>
            <a:lvl8pPr lvl="7">
              <a:spcBef>
                <a:spcPts val="0"/>
              </a:spcBef>
              <a:spcAft>
                <a:spcPts val="0"/>
              </a:spcAft>
              <a:buSzPts val="1100"/>
              <a:buFont typeface="Squada One"/>
              <a:buNone/>
              <a:defRPr>
                <a:latin typeface="Squada One"/>
                <a:ea typeface="Squada One"/>
                <a:cs typeface="Squada One"/>
                <a:sym typeface="Squada One"/>
              </a:defRPr>
            </a:lvl8pPr>
            <a:lvl9pPr lvl="8">
              <a:spcBef>
                <a:spcPts val="0"/>
              </a:spcBef>
              <a:spcAft>
                <a:spcPts val="0"/>
              </a:spcAft>
              <a:buSzPts val="1100"/>
              <a:buFont typeface="Squada One"/>
              <a:buNone/>
              <a:defRPr>
                <a:latin typeface="Squada One"/>
                <a:ea typeface="Squada One"/>
                <a:cs typeface="Squada One"/>
                <a:sym typeface="Squada One"/>
              </a:defRPr>
            </a:lvl9pPr>
          </a:lstStyle>
          <a:p>
            <a:r>
              <a:rPr lang="en-US"/>
              <a:t>Click to edit Master title style</a:t>
            </a:r>
            <a:endParaRPr/>
          </a:p>
        </p:txBody>
      </p:sp>
      <p:sp>
        <p:nvSpPr>
          <p:cNvPr id="153" name="Google Shape;153;p14"/>
          <p:cNvSpPr/>
          <p:nvPr/>
        </p:nvSpPr>
        <p:spPr>
          <a:xfrm>
            <a:off x="1036533" y="1940433"/>
            <a:ext cx="3229600" cy="5034400"/>
          </a:xfrm>
          <a:prstGeom prst="rect">
            <a:avLst/>
          </a:prstGeom>
          <a:noFill/>
          <a:ln w="28575" cap="flat" cmpd="sng">
            <a:solidFill>
              <a:srgbClr val="FFFFFF"/>
            </a:solidFill>
            <a:prstDash val="solid"/>
            <a:miter lim="800000"/>
            <a:headEnd type="none" w="sm" len="sm"/>
            <a:tailEnd type="none" w="sm" len="sm"/>
          </a:ln>
        </p:spPr>
        <p:txBody>
          <a:bodyPr spcFirstLastPara="1" wrap="square" lIns="91433" tIns="45700" rIns="91433" bIns="45700" anchor="ctr" anchorCtr="0">
            <a:noAutofit/>
          </a:bodyPr>
          <a:lstStyle/>
          <a:p>
            <a:pPr marL="0" marR="0" lvl="0" indent="0" algn="ctr" rtl="0">
              <a:spcBef>
                <a:spcPts val="0"/>
              </a:spcBef>
              <a:spcAft>
                <a:spcPts val="0"/>
              </a:spcAft>
              <a:buNone/>
            </a:pPr>
            <a:endParaRPr sz="1867" b="0" i="0" u="none" strike="noStrike" cap="none">
              <a:solidFill>
                <a:schemeClr val="lt1"/>
              </a:solidFill>
              <a:latin typeface="Calibri"/>
              <a:ea typeface="Calibri"/>
              <a:cs typeface="Calibri"/>
              <a:sym typeface="Calibri"/>
            </a:endParaRPr>
          </a:p>
        </p:txBody>
      </p:sp>
      <p:sp>
        <p:nvSpPr>
          <p:cNvPr id="154" name="Google Shape;154;p14"/>
          <p:cNvSpPr/>
          <p:nvPr/>
        </p:nvSpPr>
        <p:spPr>
          <a:xfrm>
            <a:off x="4796900" y="-99267"/>
            <a:ext cx="3229600" cy="5900000"/>
          </a:xfrm>
          <a:prstGeom prst="rect">
            <a:avLst/>
          </a:prstGeom>
          <a:noFill/>
          <a:ln w="28575" cap="flat" cmpd="sng">
            <a:solidFill>
              <a:srgbClr val="FFFFFF"/>
            </a:solidFill>
            <a:prstDash val="solid"/>
            <a:miter lim="800000"/>
            <a:headEnd type="none" w="sm" len="sm"/>
            <a:tailEnd type="none" w="sm" len="sm"/>
          </a:ln>
        </p:spPr>
        <p:txBody>
          <a:bodyPr spcFirstLastPara="1" wrap="square" lIns="91433" tIns="45700" rIns="91433" bIns="45700" anchor="ctr" anchorCtr="0">
            <a:noAutofit/>
          </a:bodyPr>
          <a:lstStyle/>
          <a:p>
            <a:pPr marL="0" marR="0" lvl="0" indent="0" algn="ctr" rtl="0">
              <a:spcBef>
                <a:spcPts val="0"/>
              </a:spcBef>
              <a:spcAft>
                <a:spcPts val="0"/>
              </a:spcAft>
              <a:buNone/>
            </a:pPr>
            <a:endParaRPr sz="1867" b="0" i="0" u="none" strike="noStrike" cap="none">
              <a:solidFill>
                <a:schemeClr val="lt1"/>
              </a:solidFill>
              <a:latin typeface="Calibri"/>
              <a:ea typeface="Calibri"/>
              <a:cs typeface="Calibri"/>
              <a:sym typeface="Calibri"/>
            </a:endParaRPr>
          </a:p>
        </p:txBody>
      </p:sp>
      <p:sp>
        <p:nvSpPr>
          <p:cNvPr id="155" name="Google Shape;155;p14"/>
          <p:cNvSpPr txBox="1">
            <a:spLocks noGrp="1"/>
          </p:cNvSpPr>
          <p:nvPr>
            <p:ph type="subTitle" idx="1"/>
          </p:nvPr>
        </p:nvSpPr>
        <p:spPr>
          <a:xfrm flipH="1">
            <a:off x="1100888" y="3048000"/>
            <a:ext cx="3100800" cy="311600"/>
          </a:xfrm>
          <a:prstGeom prst="rect">
            <a:avLst/>
          </a:prstGeom>
        </p:spPr>
        <p:txBody>
          <a:bodyPr spcFirstLastPara="1" wrap="square" lIns="68575" tIns="34275" rIns="68575" bIns="34275" anchor="b" anchorCtr="0">
            <a:noAutofit/>
          </a:bodyPr>
          <a:lstStyle>
            <a:lvl1pPr lvl="0" algn="ctr" rtl="0">
              <a:lnSpc>
                <a:spcPct val="100000"/>
              </a:lnSpc>
              <a:spcBef>
                <a:spcPts val="1067"/>
              </a:spcBef>
              <a:spcAft>
                <a:spcPts val="0"/>
              </a:spcAft>
              <a:buClr>
                <a:srgbClr val="FFFFFF"/>
              </a:buClr>
              <a:buSzPts val="1400"/>
              <a:buFont typeface="Squada One"/>
              <a:buNone/>
              <a:defRPr sz="1867">
                <a:solidFill>
                  <a:srgbClr val="FFFFFF"/>
                </a:solidFill>
                <a:latin typeface="Squada One"/>
                <a:ea typeface="Squada One"/>
                <a:cs typeface="Squada One"/>
                <a:sym typeface="Squada One"/>
              </a:defRPr>
            </a:lvl1pPr>
            <a:lvl2pPr lvl="1" algn="ctr" rtl="0">
              <a:lnSpc>
                <a:spcPct val="100000"/>
              </a:lnSpc>
              <a:spcBef>
                <a:spcPts val="533"/>
              </a:spcBef>
              <a:spcAft>
                <a:spcPts val="0"/>
              </a:spcAft>
              <a:buClr>
                <a:srgbClr val="FFFFFF"/>
              </a:buClr>
              <a:buSzPts val="1400"/>
              <a:buFont typeface="Squada One"/>
              <a:buNone/>
              <a:defRPr sz="1867" b="1">
                <a:solidFill>
                  <a:srgbClr val="FFFFFF"/>
                </a:solidFill>
                <a:latin typeface="Squada One"/>
                <a:ea typeface="Squada One"/>
                <a:cs typeface="Squada One"/>
                <a:sym typeface="Squada One"/>
              </a:defRPr>
            </a:lvl2pPr>
            <a:lvl3pPr lvl="2" algn="ctr" rtl="0">
              <a:lnSpc>
                <a:spcPct val="100000"/>
              </a:lnSpc>
              <a:spcBef>
                <a:spcPts val="533"/>
              </a:spcBef>
              <a:spcAft>
                <a:spcPts val="0"/>
              </a:spcAft>
              <a:buClr>
                <a:srgbClr val="FFFFFF"/>
              </a:buClr>
              <a:buSzPts val="1400"/>
              <a:buFont typeface="Squada One"/>
              <a:buNone/>
              <a:defRPr sz="1867" b="1">
                <a:solidFill>
                  <a:srgbClr val="FFFFFF"/>
                </a:solidFill>
                <a:latin typeface="Squada One"/>
                <a:ea typeface="Squada One"/>
                <a:cs typeface="Squada One"/>
                <a:sym typeface="Squada One"/>
              </a:defRPr>
            </a:lvl3pPr>
            <a:lvl4pPr lvl="3" algn="ctr" rtl="0">
              <a:lnSpc>
                <a:spcPct val="100000"/>
              </a:lnSpc>
              <a:spcBef>
                <a:spcPts val="533"/>
              </a:spcBef>
              <a:spcAft>
                <a:spcPts val="0"/>
              </a:spcAft>
              <a:buClr>
                <a:srgbClr val="FFFFFF"/>
              </a:buClr>
              <a:buSzPts val="1400"/>
              <a:buFont typeface="Squada One"/>
              <a:buNone/>
              <a:defRPr sz="1867" b="1">
                <a:solidFill>
                  <a:srgbClr val="FFFFFF"/>
                </a:solidFill>
                <a:latin typeface="Squada One"/>
                <a:ea typeface="Squada One"/>
                <a:cs typeface="Squada One"/>
                <a:sym typeface="Squada One"/>
              </a:defRPr>
            </a:lvl4pPr>
            <a:lvl5pPr lvl="4" algn="ctr" rtl="0">
              <a:lnSpc>
                <a:spcPct val="100000"/>
              </a:lnSpc>
              <a:spcBef>
                <a:spcPts val="533"/>
              </a:spcBef>
              <a:spcAft>
                <a:spcPts val="0"/>
              </a:spcAft>
              <a:buClr>
                <a:srgbClr val="FFFFFF"/>
              </a:buClr>
              <a:buSzPts val="1400"/>
              <a:buFont typeface="Squada One"/>
              <a:buNone/>
              <a:defRPr sz="1867" b="1">
                <a:solidFill>
                  <a:srgbClr val="FFFFFF"/>
                </a:solidFill>
                <a:latin typeface="Squada One"/>
                <a:ea typeface="Squada One"/>
                <a:cs typeface="Squada One"/>
                <a:sym typeface="Squada One"/>
              </a:defRPr>
            </a:lvl5pPr>
            <a:lvl6pPr lvl="5" algn="ctr" rtl="0">
              <a:lnSpc>
                <a:spcPct val="100000"/>
              </a:lnSpc>
              <a:spcBef>
                <a:spcPts val="533"/>
              </a:spcBef>
              <a:spcAft>
                <a:spcPts val="0"/>
              </a:spcAft>
              <a:buClr>
                <a:srgbClr val="FFFFFF"/>
              </a:buClr>
              <a:buSzPts val="1400"/>
              <a:buFont typeface="Squada One"/>
              <a:buNone/>
              <a:defRPr sz="1867" b="1">
                <a:solidFill>
                  <a:srgbClr val="FFFFFF"/>
                </a:solidFill>
                <a:latin typeface="Squada One"/>
                <a:ea typeface="Squada One"/>
                <a:cs typeface="Squada One"/>
                <a:sym typeface="Squada One"/>
              </a:defRPr>
            </a:lvl6pPr>
            <a:lvl7pPr lvl="6" algn="ctr" rtl="0">
              <a:lnSpc>
                <a:spcPct val="100000"/>
              </a:lnSpc>
              <a:spcBef>
                <a:spcPts val="533"/>
              </a:spcBef>
              <a:spcAft>
                <a:spcPts val="0"/>
              </a:spcAft>
              <a:buClr>
                <a:srgbClr val="FFFFFF"/>
              </a:buClr>
              <a:buSzPts val="1400"/>
              <a:buFont typeface="Squada One"/>
              <a:buNone/>
              <a:defRPr sz="1867" b="1">
                <a:solidFill>
                  <a:srgbClr val="FFFFFF"/>
                </a:solidFill>
                <a:latin typeface="Squada One"/>
                <a:ea typeface="Squada One"/>
                <a:cs typeface="Squada One"/>
                <a:sym typeface="Squada One"/>
              </a:defRPr>
            </a:lvl7pPr>
            <a:lvl8pPr lvl="7" algn="ctr" rtl="0">
              <a:lnSpc>
                <a:spcPct val="100000"/>
              </a:lnSpc>
              <a:spcBef>
                <a:spcPts val="533"/>
              </a:spcBef>
              <a:spcAft>
                <a:spcPts val="0"/>
              </a:spcAft>
              <a:buClr>
                <a:srgbClr val="FFFFFF"/>
              </a:buClr>
              <a:buSzPts val="1400"/>
              <a:buFont typeface="Squada One"/>
              <a:buNone/>
              <a:defRPr sz="1867" b="1">
                <a:solidFill>
                  <a:srgbClr val="FFFFFF"/>
                </a:solidFill>
                <a:latin typeface="Squada One"/>
                <a:ea typeface="Squada One"/>
                <a:cs typeface="Squada One"/>
                <a:sym typeface="Squada One"/>
              </a:defRPr>
            </a:lvl8pPr>
            <a:lvl9pPr lvl="8" algn="ctr" rtl="0">
              <a:lnSpc>
                <a:spcPct val="100000"/>
              </a:lnSpc>
              <a:spcBef>
                <a:spcPts val="533"/>
              </a:spcBef>
              <a:spcAft>
                <a:spcPts val="0"/>
              </a:spcAft>
              <a:buClr>
                <a:srgbClr val="FFFFFF"/>
              </a:buClr>
              <a:buSzPts val="1400"/>
              <a:buFont typeface="Squada One"/>
              <a:buNone/>
              <a:defRPr sz="1867" b="1">
                <a:solidFill>
                  <a:srgbClr val="FFFFFF"/>
                </a:solidFill>
                <a:latin typeface="Squada One"/>
                <a:ea typeface="Squada One"/>
                <a:cs typeface="Squada One"/>
                <a:sym typeface="Squada One"/>
              </a:defRPr>
            </a:lvl9pPr>
          </a:lstStyle>
          <a:p>
            <a:r>
              <a:rPr lang="en-US"/>
              <a:t>Click to edit Master subtitle style</a:t>
            </a:r>
            <a:endParaRPr/>
          </a:p>
        </p:txBody>
      </p:sp>
      <p:sp>
        <p:nvSpPr>
          <p:cNvPr id="156" name="Google Shape;156;p14"/>
          <p:cNvSpPr txBox="1">
            <a:spLocks noGrp="1"/>
          </p:cNvSpPr>
          <p:nvPr>
            <p:ph type="subTitle" idx="2"/>
          </p:nvPr>
        </p:nvSpPr>
        <p:spPr>
          <a:xfrm>
            <a:off x="1230651" y="3423351"/>
            <a:ext cx="2841200" cy="1192800"/>
          </a:xfrm>
          <a:prstGeom prst="rect">
            <a:avLst/>
          </a:prstGeom>
        </p:spPr>
        <p:txBody>
          <a:bodyPr spcFirstLastPara="1" wrap="square" lIns="68575" tIns="34275" rIns="68575" bIns="34275" anchor="t" anchorCtr="0">
            <a:noAutofit/>
          </a:bodyPr>
          <a:lstStyle>
            <a:lvl1pPr lvl="0" algn="ctr" rtl="0">
              <a:lnSpc>
                <a:spcPct val="100000"/>
              </a:lnSpc>
              <a:spcBef>
                <a:spcPts val="1067"/>
              </a:spcBef>
              <a:spcAft>
                <a:spcPts val="0"/>
              </a:spcAft>
              <a:buClr>
                <a:srgbClr val="FFFFFF"/>
              </a:buClr>
              <a:buSzPts val="1200"/>
              <a:buNone/>
              <a:defRPr sz="1600">
                <a:solidFill>
                  <a:srgbClr val="FFFFFF"/>
                </a:solidFill>
              </a:defRPr>
            </a:lvl1pPr>
            <a:lvl2pPr lvl="1" algn="ctr" rtl="0">
              <a:lnSpc>
                <a:spcPct val="100000"/>
              </a:lnSpc>
              <a:spcBef>
                <a:spcPts val="533"/>
              </a:spcBef>
              <a:spcAft>
                <a:spcPts val="0"/>
              </a:spcAft>
              <a:buClr>
                <a:srgbClr val="FFFFFF"/>
              </a:buClr>
              <a:buSzPts val="1200"/>
              <a:buNone/>
              <a:defRPr sz="1600">
                <a:solidFill>
                  <a:srgbClr val="FFFFFF"/>
                </a:solidFill>
              </a:defRPr>
            </a:lvl2pPr>
            <a:lvl3pPr lvl="2" algn="ctr" rtl="0">
              <a:lnSpc>
                <a:spcPct val="100000"/>
              </a:lnSpc>
              <a:spcBef>
                <a:spcPts val="533"/>
              </a:spcBef>
              <a:spcAft>
                <a:spcPts val="0"/>
              </a:spcAft>
              <a:buClr>
                <a:srgbClr val="FFFFFF"/>
              </a:buClr>
              <a:buSzPts val="1200"/>
              <a:buNone/>
              <a:defRPr sz="1600">
                <a:solidFill>
                  <a:srgbClr val="FFFFFF"/>
                </a:solidFill>
              </a:defRPr>
            </a:lvl3pPr>
            <a:lvl4pPr lvl="3" algn="ctr" rtl="0">
              <a:lnSpc>
                <a:spcPct val="100000"/>
              </a:lnSpc>
              <a:spcBef>
                <a:spcPts val="533"/>
              </a:spcBef>
              <a:spcAft>
                <a:spcPts val="0"/>
              </a:spcAft>
              <a:buClr>
                <a:srgbClr val="FFFFFF"/>
              </a:buClr>
              <a:buSzPts val="1200"/>
              <a:buNone/>
              <a:defRPr sz="1600">
                <a:solidFill>
                  <a:srgbClr val="FFFFFF"/>
                </a:solidFill>
              </a:defRPr>
            </a:lvl4pPr>
            <a:lvl5pPr lvl="4" algn="ctr" rtl="0">
              <a:lnSpc>
                <a:spcPct val="100000"/>
              </a:lnSpc>
              <a:spcBef>
                <a:spcPts val="533"/>
              </a:spcBef>
              <a:spcAft>
                <a:spcPts val="0"/>
              </a:spcAft>
              <a:buClr>
                <a:srgbClr val="FFFFFF"/>
              </a:buClr>
              <a:buSzPts val="1200"/>
              <a:buNone/>
              <a:defRPr sz="1600">
                <a:solidFill>
                  <a:srgbClr val="FFFFFF"/>
                </a:solidFill>
              </a:defRPr>
            </a:lvl5pPr>
            <a:lvl6pPr lvl="5" algn="ctr" rtl="0">
              <a:lnSpc>
                <a:spcPct val="100000"/>
              </a:lnSpc>
              <a:spcBef>
                <a:spcPts val="533"/>
              </a:spcBef>
              <a:spcAft>
                <a:spcPts val="0"/>
              </a:spcAft>
              <a:buClr>
                <a:srgbClr val="FFFFFF"/>
              </a:buClr>
              <a:buSzPts val="1200"/>
              <a:buNone/>
              <a:defRPr sz="1600">
                <a:solidFill>
                  <a:srgbClr val="FFFFFF"/>
                </a:solidFill>
              </a:defRPr>
            </a:lvl6pPr>
            <a:lvl7pPr lvl="6" algn="ctr" rtl="0">
              <a:lnSpc>
                <a:spcPct val="100000"/>
              </a:lnSpc>
              <a:spcBef>
                <a:spcPts val="533"/>
              </a:spcBef>
              <a:spcAft>
                <a:spcPts val="0"/>
              </a:spcAft>
              <a:buClr>
                <a:srgbClr val="FFFFFF"/>
              </a:buClr>
              <a:buSzPts val="1200"/>
              <a:buNone/>
              <a:defRPr sz="1600">
                <a:solidFill>
                  <a:srgbClr val="FFFFFF"/>
                </a:solidFill>
              </a:defRPr>
            </a:lvl7pPr>
            <a:lvl8pPr lvl="7" algn="ctr" rtl="0">
              <a:lnSpc>
                <a:spcPct val="100000"/>
              </a:lnSpc>
              <a:spcBef>
                <a:spcPts val="533"/>
              </a:spcBef>
              <a:spcAft>
                <a:spcPts val="0"/>
              </a:spcAft>
              <a:buClr>
                <a:srgbClr val="FFFFFF"/>
              </a:buClr>
              <a:buSzPts val="1200"/>
              <a:buNone/>
              <a:defRPr sz="1600">
                <a:solidFill>
                  <a:srgbClr val="FFFFFF"/>
                </a:solidFill>
              </a:defRPr>
            </a:lvl8pPr>
            <a:lvl9pPr lvl="8" algn="ctr" rtl="0">
              <a:lnSpc>
                <a:spcPct val="100000"/>
              </a:lnSpc>
              <a:spcBef>
                <a:spcPts val="533"/>
              </a:spcBef>
              <a:spcAft>
                <a:spcPts val="0"/>
              </a:spcAft>
              <a:buClr>
                <a:srgbClr val="FFFFFF"/>
              </a:buClr>
              <a:buSzPts val="1200"/>
              <a:buNone/>
              <a:defRPr sz="1600">
                <a:solidFill>
                  <a:srgbClr val="FFFFFF"/>
                </a:solidFill>
              </a:defRPr>
            </a:lvl9pPr>
          </a:lstStyle>
          <a:p>
            <a:r>
              <a:rPr lang="en-US"/>
              <a:t>Click to edit Master subtitle style</a:t>
            </a:r>
            <a:endParaRPr/>
          </a:p>
        </p:txBody>
      </p:sp>
      <p:sp>
        <p:nvSpPr>
          <p:cNvPr id="157" name="Google Shape;157;p14"/>
          <p:cNvSpPr txBox="1">
            <a:spLocks noGrp="1"/>
          </p:cNvSpPr>
          <p:nvPr>
            <p:ph type="subTitle" idx="3"/>
          </p:nvPr>
        </p:nvSpPr>
        <p:spPr>
          <a:xfrm flipH="1">
            <a:off x="4861251" y="3048000"/>
            <a:ext cx="3100800" cy="311600"/>
          </a:xfrm>
          <a:prstGeom prst="rect">
            <a:avLst/>
          </a:prstGeom>
        </p:spPr>
        <p:txBody>
          <a:bodyPr spcFirstLastPara="1" wrap="square" lIns="68575" tIns="34275" rIns="68575" bIns="34275" anchor="b" anchorCtr="0">
            <a:noAutofit/>
          </a:bodyPr>
          <a:lstStyle>
            <a:lvl1pPr lvl="0" algn="ctr" rtl="0">
              <a:lnSpc>
                <a:spcPct val="100000"/>
              </a:lnSpc>
              <a:spcBef>
                <a:spcPts val="1067"/>
              </a:spcBef>
              <a:spcAft>
                <a:spcPts val="0"/>
              </a:spcAft>
              <a:buClr>
                <a:srgbClr val="FFFFFF"/>
              </a:buClr>
              <a:buSzPts val="1400"/>
              <a:buFont typeface="Squada One"/>
              <a:buNone/>
              <a:defRPr sz="1867">
                <a:solidFill>
                  <a:srgbClr val="FFFFFF"/>
                </a:solidFill>
                <a:latin typeface="Squada One"/>
                <a:ea typeface="Squada One"/>
                <a:cs typeface="Squada One"/>
                <a:sym typeface="Squada One"/>
              </a:defRPr>
            </a:lvl1pPr>
            <a:lvl2pPr lvl="1" algn="ctr" rtl="0">
              <a:lnSpc>
                <a:spcPct val="100000"/>
              </a:lnSpc>
              <a:spcBef>
                <a:spcPts val="533"/>
              </a:spcBef>
              <a:spcAft>
                <a:spcPts val="0"/>
              </a:spcAft>
              <a:buClr>
                <a:srgbClr val="FFFFFF"/>
              </a:buClr>
              <a:buSzPts val="1400"/>
              <a:buFont typeface="Squada One"/>
              <a:buNone/>
              <a:defRPr sz="1867" b="1">
                <a:solidFill>
                  <a:srgbClr val="FFFFFF"/>
                </a:solidFill>
                <a:latin typeface="Squada One"/>
                <a:ea typeface="Squada One"/>
                <a:cs typeface="Squada One"/>
                <a:sym typeface="Squada One"/>
              </a:defRPr>
            </a:lvl2pPr>
            <a:lvl3pPr lvl="2" algn="ctr" rtl="0">
              <a:lnSpc>
                <a:spcPct val="100000"/>
              </a:lnSpc>
              <a:spcBef>
                <a:spcPts val="533"/>
              </a:spcBef>
              <a:spcAft>
                <a:spcPts val="0"/>
              </a:spcAft>
              <a:buClr>
                <a:srgbClr val="FFFFFF"/>
              </a:buClr>
              <a:buSzPts val="1400"/>
              <a:buFont typeface="Squada One"/>
              <a:buNone/>
              <a:defRPr sz="1867" b="1">
                <a:solidFill>
                  <a:srgbClr val="FFFFFF"/>
                </a:solidFill>
                <a:latin typeface="Squada One"/>
                <a:ea typeface="Squada One"/>
                <a:cs typeface="Squada One"/>
                <a:sym typeface="Squada One"/>
              </a:defRPr>
            </a:lvl3pPr>
            <a:lvl4pPr lvl="3" algn="ctr" rtl="0">
              <a:lnSpc>
                <a:spcPct val="100000"/>
              </a:lnSpc>
              <a:spcBef>
                <a:spcPts val="533"/>
              </a:spcBef>
              <a:spcAft>
                <a:spcPts val="0"/>
              </a:spcAft>
              <a:buClr>
                <a:srgbClr val="FFFFFF"/>
              </a:buClr>
              <a:buSzPts val="1400"/>
              <a:buFont typeface="Squada One"/>
              <a:buNone/>
              <a:defRPr sz="1867" b="1">
                <a:solidFill>
                  <a:srgbClr val="FFFFFF"/>
                </a:solidFill>
                <a:latin typeface="Squada One"/>
                <a:ea typeface="Squada One"/>
                <a:cs typeface="Squada One"/>
                <a:sym typeface="Squada One"/>
              </a:defRPr>
            </a:lvl4pPr>
            <a:lvl5pPr lvl="4" algn="ctr" rtl="0">
              <a:lnSpc>
                <a:spcPct val="100000"/>
              </a:lnSpc>
              <a:spcBef>
                <a:spcPts val="533"/>
              </a:spcBef>
              <a:spcAft>
                <a:spcPts val="0"/>
              </a:spcAft>
              <a:buClr>
                <a:srgbClr val="FFFFFF"/>
              </a:buClr>
              <a:buSzPts val="1400"/>
              <a:buFont typeface="Squada One"/>
              <a:buNone/>
              <a:defRPr sz="1867" b="1">
                <a:solidFill>
                  <a:srgbClr val="FFFFFF"/>
                </a:solidFill>
                <a:latin typeface="Squada One"/>
                <a:ea typeface="Squada One"/>
                <a:cs typeface="Squada One"/>
                <a:sym typeface="Squada One"/>
              </a:defRPr>
            </a:lvl5pPr>
            <a:lvl6pPr lvl="5" algn="ctr" rtl="0">
              <a:lnSpc>
                <a:spcPct val="100000"/>
              </a:lnSpc>
              <a:spcBef>
                <a:spcPts val="533"/>
              </a:spcBef>
              <a:spcAft>
                <a:spcPts val="0"/>
              </a:spcAft>
              <a:buClr>
                <a:srgbClr val="FFFFFF"/>
              </a:buClr>
              <a:buSzPts val="1400"/>
              <a:buFont typeface="Squada One"/>
              <a:buNone/>
              <a:defRPr sz="1867" b="1">
                <a:solidFill>
                  <a:srgbClr val="FFFFFF"/>
                </a:solidFill>
                <a:latin typeface="Squada One"/>
                <a:ea typeface="Squada One"/>
                <a:cs typeface="Squada One"/>
                <a:sym typeface="Squada One"/>
              </a:defRPr>
            </a:lvl6pPr>
            <a:lvl7pPr lvl="6" algn="ctr" rtl="0">
              <a:lnSpc>
                <a:spcPct val="100000"/>
              </a:lnSpc>
              <a:spcBef>
                <a:spcPts val="533"/>
              </a:spcBef>
              <a:spcAft>
                <a:spcPts val="0"/>
              </a:spcAft>
              <a:buClr>
                <a:srgbClr val="FFFFFF"/>
              </a:buClr>
              <a:buSzPts val="1400"/>
              <a:buFont typeface="Squada One"/>
              <a:buNone/>
              <a:defRPr sz="1867" b="1">
                <a:solidFill>
                  <a:srgbClr val="FFFFFF"/>
                </a:solidFill>
                <a:latin typeface="Squada One"/>
                <a:ea typeface="Squada One"/>
                <a:cs typeface="Squada One"/>
                <a:sym typeface="Squada One"/>
              </a:defRPr>
            </a:lvl7pPr>
            <a:lvl8pPr lvl="7" algn="ctr" rtl="0">
              <a:lnSpc>
                <a:spcPct val="100000"/>
              </a:lnSpc>
              <a:spcBef>
                <a:spcPts val="533"/>
              </a:spcBef>
              <a:spcAft>
                <a:spcPts val="0"/>
              </a:spcAft>
              <a:buClr>
                <a:srgbClr val="FFFFFF"/>
              </a:buClr>
              <a:buSzPts val="1400"/>
              <a:buFont typeface="Squada One"/>
              <a:buNone/>
              <a:defRPr sz="1867" b="1">
                <a:solidFill>
                  <a:srgbClr val="FFFFFF"/>
                </a:solidFill>
                <a:latin typeface="Squada One"/>
                <a:ea typeface="Squada One"/>
                <a:cs typeface="Squada One"/>
                <a:sym typeface="Squada One"/>
              </a:defRPr>
            </a:lvl8pPr>
            <a:lvl9pPr lvl="8" algn="ctr" rtl="0">
              <a:lnSpc>
                <a:spcPct val="100000"/>
              </a:lnSpc>
              <a:spcBef>
                <a:spcPts val="533"/>
              </a:spcBef>
              <a:spcAft>
                <a:spcPts val="0"/>
              </a:spcAft>
              <a:buClr>
                <a:srgbClr val="FFFFFF"/>
              </a:buClr>
              <a:buSzPts val="1400"/>
              <a:buFont typeface="Squada One"/>
              <a:buNone/>
              <a:defRPr sz="1867" b="1">
                <a:solidFill>
                  <a:srgbClr val="FFFFFF"/>
                </a:solidFill>
                <a:latin typeface="Squada One"/>
                <a:ea typeface="Squada One"/>
                <a:cs typeface="Squada One"/>
                <a:sym typeface="Squada One"/>
              </a:defRPr>
            </a:lvl9pPr>
          </a:lstStyle>
          <a:p>
            <a:r>
              <a:rPr lang="en-US"/>
              <a:t>Click to edit Master subtitle style</a:t>
            </a:r>
            <a:endParaRPr/>
          </a:p>
        </p:txBody>
      </p:sp>
      <p:sp>
        <p:nvSpPr>
          <p:cNvPr id="158" name="Google Shape;158;p14"/>
          <p:cNvSpPr txBox="1">
            <a:spLocks noGrp="1"/>
          </p:cNvSpPr>
          <p:nvPr>
            <p:ph type="subTitle" idx="4"/>
          </p:nvPr>
        </p:nvSpPr>
        <p:spPr>
          <a:xfrm>
            <a:off x="4990920" y="3423351"/>
            <a:ext cx="2841200" cy="1192800"/>
          </a:xfrm>
          <a:prstGeom prst="rect">
            <a:avLst/>
          </a:prstGeom>
        </p:spPr>
        <p:txBody>
          <a:bodyPr spcFirstLastPara="1" wrap="square" lIns="68575" tIns="34275" rIns="68575" bIns="34275" anchor="t" anchorCtr="0">
            <a:noAutofit/>
          </a:bodyPr>
          <a:lstStyle>
            <a:lvl1pPr lvl="0" algn="ctr" rtl="0">
              <a:lnSpc>
                <a:spcPct val="100000"/>
              </a:lnSpc>
              <a:spcBef>
                <a:spcPts val="1067"/>
              </a:spcBef>
              <a:spcAft>
                <a:spcPts val="0"/>
              </a:spcAft>
              <a:buClr>
                <a:srgbClr val="FFFFFF"/>
              </a:buClr>
              <a:buSzPts val="1200"/>
              <a:buNone/>
              <a:defRPr sz="1600">
                <a:solidFill>
                  <a:srgbClr val="FFFFFF"/>
                </a:solidFill>
              </a:defRPr>
            </a:lvl1pPr>
            <a:lvl2pPr lvl="1" algn="ctr" rtl="0">
              <a:lnSpc>
                <a:spcPct val="100000"/>
              </a:lnSpc>
              <a:spcBef>
                <a:spcPts val="533"/>
              </a:spcBef>
              <a:spcAft>
                <a:spcPts val="0"/>
              </a:spcAft>
              <a:buClr>
                <a:srgbClr val="FFFFFF"/>
              </a:buClr>
              <a:buSzPts val="1200"/>
              <a:buNone/>
              <a:defRPr sz="1600">
                <a:solidFill>
                  <a:srgbClr val="FFFFFF"/>
                </a:solidFill>
              </a:defRPr>
            </a:lvl2pPr>
            <a:lvl3pPr lvl="2" algn="ctr" rtl="0">
              <a:lnSpc>
                <a:spcPct val="100000"/>
              </a:lnSpc>
              <a:spcBef>
                <a:spcPts val="533"/>
              </a:spcBef>
              <a:spcAft>
                <a:spcPts val="0"/>
              </a:spcAft>
              <a:buClr>
                <a:srgbClr val="FFFFFF"/>
              </a:buClr>
              <a:buSzPts val="1200"/>
              <a:buNone/>
              <a:defRPr sz="1600">
                <a:solidFill>
                  <a:srgbClr val="FFFFFF"/>
                </a:solidFill>
              </a:defRPr>
            </a:lvl3pPr>
            <a:lvl4pPr lvl="3" algn="ctr" rtl="0">
              <a:lnSpc>
                <a:spcPct val="100000"/>
              </a:lnSpc>
              <a:spcBef>
                <a:spcPts val="533"/>
              </a:spcBef>
              <a:spcAft>
                <a:spcPts val="0"/>
              </a:spcAft>
              <a:buClr>
                <a:srgbClr val="FFFFFF"/>
              </a:buClr>
              <a:buSzPts val="1200"/>
              <a:buNone/>
              <a:defRPr sz="1600">
                <a:solidFill>
                  <a:srgbClr val="FFFFFF"/>
                </a:solidFill>
              </a:defRPr>
            </a:lvl4pPr>
            <a:lvl5pPr lvl="4" algn="ctr" rtl="0">
              <a:lnSpc>
                <a:spcPct val="100000"/>
              </a:lnSpc>
              <a:spcBef>
                <a:spcPts val="533"/>
              </a:spcBef>
              <a:spcAft>
                <a:spcPts val="0"/>
              </a:spcAft>
              <a:buClr>
                <a:srgbClr val="FFFFFF"/>
              </a:buClr>
              <a:buSzPts val="1200"/>
              <a:buNone/>
              <a:defRPr sz="1600">
                <a:solidFill>
                  <a:srgbClr val="FFFFFF"/>
                </a:solidFill>
              </a:defRPr>
            </a:lvl5pPr>
            <a:lvl6pPr lvl="5" algn="ctr" rtl="0">
              <a:lnSpc>
                <a:spcPct val="100000"/>
              </a:lnSpc>
              <a:spcBef>
                <a:spcPts val="533"/>
              </a:spcBef>
              <a:spcAft>
                <a:spcPts val="0"/>
              </a:spcAft>
              <a:buClr>
                <a:srgbClr val="FFFFFF"/>
              </a:buClr>
              <a:buSzPts val="1200"/>
              <a:buNone/>
              <a:defRPr sz="1600">
                <a:solidFill>
                  <a:srgbClr val="FFFFFF"/>
                </a:solidFill>
              </a:defRPr>
            </a:lvl6pPr>
            <a:lvl7pPr lvl="6" algn="ctr" rtl="0">
              <a:lnSpc>
                <a:spcPct val="100000"/>
              </a:lnSpc>
              <a:spcBef>
                <a:spcPts val="533"/>
              </a:spcBef>
              <a:spcAft>
                <a:spcPts val="0"/>
              </a:spcAft>
              <a:buClr>
                <a:srgbClr val="FFFFFF"/>
              </a:buClr>
              <a:buSzPts val="1200"/>
              <a:buNone/>
              <a:defRPr sz="1600">
                <a:solidFill>
                  <a:srgbClr val="FFFFFF"/>
                </a:solidFill>
              </a:defRPr>
            </a:lvl7pPr>
            <a:lvl8pPr lvl="7" algn="ctr" rtl="0">
              <a:lnSpc>
                <a:spcPct val="100000"/>
              </a:lnSpc>
              <a:spcBef>
                <a:spcPts val="533"/>
              </a:spcBef>
              <a:spcAft>
                <a:spcPts val="0"/>
              </a:spcAft>
              <a:buClr>
                <a:srgbClr val="FFFFFF"/>
              </a:buClr>
              <a:buSzPts val="1200"/>
              <a:buNone/>
              <a:defRPr sz="1600">
                <a:solidFill>
                  <a:srgbClr val="FFFFFF"/>
                </a:solidFill>
              </a:defRPr>
            </a:lvl8pPr>
            <a:lvl9pPr lvl="8" algn="ctr" rtl="0">
              <a:lnSpc>
                <a:spcPct val="100000"/>
              </a:lnSpc>
              <a:spcBef>
                <a:spcPts val="533"/>
              </a:spcBef>
              <a:spcAft>
                <a:spcPts val="0"/>
              </a:spcAft>
              <a:buClr>
                <a:srgbClr val="FFFFFF"/>
              </a:buClr>
              <a:buSzPts val="1200"/>
              <a:buNone/>
              <a:defRPr sz="1600">
                <a:solidFill>
                  <a:srgbClr val="FFFFFF"/>
                </a:solidFill>
              </a:defRPr>
            </a:lvl9pPr>
          </a:lstStyle>
          <a:p>
            <a:r>
              <a:rPr lang="en-US"/>
              <a:t>Click to edit Master subtitle style</a:t>
            </a:r>
            <a:endParaRPr/>
          </a:p>
        </p:txBody>
      </p:sp>
      <p:sp>
        <p:nvSpPr>
          <p:cNvPr id="159" name="Google Shape;159;p14"/>
          <p:cNvSpPr/>
          <p:nvPr/>
        </p:nvSpPr>
        <p:spPr>
          <a:xfrm rot="10800000">
            <a:off x="3927875" y="-2432"/>
            <a:ext cx="2306052" cy="870027"/>
          </a:xfrm>
          <a:custGeom>
            <a:avLst/>
            <a:gdLst/>
            <a:ahLst/>
            <a:cxnLst/>
            <a:rect l="l" t="t" r="r" b="b"/>
            <a:pathLst>
              <a:path w="7061" h="2664" extrusionOk="0">
                <a:moveTo>
                  <a:pt x="3349" y="1"/>
                </a:moveTo>
                <a:cubicBezTo>
                  <a:pt x="3178" y="1"/>
                  <a:pt x="3002" y="22"/>
                  <a:pt x="2821" y="69"/>
                </a:cubicBezTo>
                <a:cubicBezTo>
                  <a:pt x="1539" y="399"/>
                  <a:pt x="1197" y="1980"/>
                  <a:pt x="1" y="2664"/>
                </a:cubicBezTo>
                <a:lnTo>
                  <a:pt x="7060" y="2664"/>
                </a:lnTo>
                <a:cubicBezTo>
                  <a:pt x="6171" y="1958"/>
                  <a:pt x="4984" y="1"/>
                  <a:pt x="3349" y="1"/>
                </a:cubicBezTo>
                <a:close/>
              </a:path>
            </a:pathLst>
          </a:custGeom>
          <a:gradFill>
            <a:gsLst>
              <a:gs pos="0">
                <a:schemeClr val="accent1"/>
              </a:gs>
              <a:gs pos="100000">
                <a:schemeClr val="accent2"/>
              </a:gs>
            </a:gsLst>
            <a:path path="circle">
              <a:fillToRect l="50000" t="50000" r="50000" b="50000"/>
            </a:path>
            <a:tileRect/>
          </a:gradFill>
          <a:ln>
            <a:noFill/>
          </a:ln>
          <a:effectLst>
            <a:outerShdw blurRad="128588" dist="66675" dir="540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60" name="Google Shape;160;p14"/>
          <p:cNvSpPr/>
          <p:nvPr/>
        </p:nvSpPr>
        <p:spPr>
          <a:xfrm rot="10800000">
            <a:off x="0" y="-2433"/>
            <a:ext cx="3607187" cy="2477160"/>
          </a:xfrm>
          <a:custGeom>
            <a:avLst/>
            <a:gdLst/>
            <a:ahLst/>
            <a:cxnLst/>
            <a:rect l="l" t="t" r="r" b="b"/>
            <a:pathLst>
              <a:path w="11045" h="7585" extrusionOk="0">
                <a:moveTo>
                  <a:pt x="8458" y="1"/>
                </a:moveTo>
                <a:cubicBezTo>
                  <a:pt x="6822" y="1"/>
                  <a:pt x="5207" y="190"/>
                  <a:pt x="4379" y="824"/>
                </a:cubicBezTo>
                <a:cubicBezTo>
                  <a:pt x="2329" y="2405"/>
                  <a:pt x="3995" y="4252"/>
                  <a:pt x="3899" y="5491"/>
                </a:cubicBezTo>
                <a:cubicBezTo>
                  <a:pt x="3859" y="6074"/>
                  <a:pt x="3660" y="6253"/>
                  <a:pt x="3384" y="6253"/>
                </a:cubicBezTo>
                <a:cubicBezTo>
                  <a:pt x="3144" y="6253"/>
                  <a:pt x="2845" y="6118"/>
                  <a:pt x="2542" y="5994"/>
                </a:cubicBezTo>
                <a:cubicBezTo>
                  <a:pt x="2208" y="5856"/>
                  <a:pt x="1901" y="5745"/>
                  <a:pt x="1662" y="5745"/>
                </a:cubicBezTo>
                <a:cubicBezTo>
                  <a:pt x="1642" y="5745"/>
                  <a:pt x="1622" y="5746"/>
                  <a:pt x="1602" y="5748"/>
                </a:cubicBezTo>
                <a:cubicBezTo>
                  <a:pt x="385" y="5833"/>
                  <a:pt x="748" y="6848"/>
                  <a:pt x="0" y="7585"/>
                </a:cubicBezTo>
                <a:lnTo>
                  <a:pt x="2553" y="7585"/>
                </a:lnTo>
                <a:cubicBezTo>
                  <a:pt x="2773" y="6492"/>
                  <a:pt x="3631" y="6085"/>
                  <a:pt x="4717" y="6085"/>
                </a:cubicBezTo>
                <a:cubicBezTo>
                  <a:pt x="5638" y="6085"/>
                  <a:pt x="6723" y="6378"/>
                  <a:pt x="7723" y="6794"/>
                </a:cubicBezTo>
                <a:cubicBezTo>
                  <a:pt x="8150" y="6972"/>
                  <a:pt x="8575" y="7068"/>
                  <a:pt x="8966" y="7068"/>
                </a:cubicBezTo>
                <a:cubicBezTo>
                  <a:pt x="10149" y="7068"/>
                  <a:pt x="11031" y="6197"/>
                  <a:pt x="10799" y="4103"/>
                </a:cubicBezTo>
                <a:cubicBezTo>
                  <a:pt x="10735" y="3494"/>
                  <a:pt x="10842" y="3077"/>
                  <a:pt x="11044" y="2768"/>
                </a:cubicBezTo>
                <a:lnTo>
                  <a:pt x="11044" y="130"/>
                </a:lnTo>
                <a:cubicBezTo>
                  <a:pt x="10260" y="58"/>
                  <a:pt x="9356" y="1"/>
                  <a:pt x="8458" y="1"/>
                </a:cubicBezTo>
                <a:close/>
              </a:path>
            </a:pathLst>
          </a:custGeom>
          <a:gradFill>
            <a:gsLst>
              <a:gs pos="0">
                <a:schemeClr val="accent1"/>
              </a:gs>
              <a:gs pos="100000">
                <a:schemeClr val="accent2"/>
              </a:gs>
            </a:gsLst>
            <a:path path="circle">
              <a:fillToRect l="50000" t="50000" r="50000" b="50000"/>
            </a:path>
            <a:tileRect/>
          </a:gradFill>
          <a:ln>
            <a:noFill/>
          </a:ln>
          <a:effectLst>
            <a:outerShdw blurRad="128588" dist="57150" dir="540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61" name="Google Shape;161;p14"/>
          <p:cNvSpPr/>
          <p:nvPr/>
        </p:nvSpPr>
        <p:spPr>
          <a:xfrm rot="10800000">
            <a:off x="8" y="-2432"/>
            <a:ext cx="2773403" cy="1573168"/>
          </a:xfrm>
          <a:custGeom>
            <a:avLst/>
            <a:gdLst/>
            <a:ahLst/>
            <a:cxnLst/>
            <a:rect l="l" t="t" r="r" b="b"/>
            <a:pathLst>
              <a:path w="8492" h="4817" extrusionOk="0">
                <a:moveTo>
                  <a:pt x="8491" y="0"/>
                </a:moveTo>
                <a:cubicBezTo>
                  <a:pt x="8289" y="309"/>
                  <a:pt x="8182" y="726"/>
                  <a:pt x="8246" y="1335"/>
                </a:cubicBezTo>
                <a:cubicBezTo>
                  <a:pt x="8478" y="3429"/>
                  <a:pt x="7596" y="4300"/>
                  <a:pt x="6413" y="4300"/>
                </a:cubicBezTo>
                <a:cubicBezTo>
                  <a:pt x="6022" y="4300"/>
                  <a:pt x="5597" y="4204"/>
                  <a:pt x="5170" y="4026"/>
                </a:cubicBezTo>
                <a:cubicBezTo>
                  <a:pt x="4170" y="3610"/>
                  <a:pt x="3085" y="3317"/>
                  <a:pt x="2164" y="3317"/>
                </a:cubicBezTo>
                <a:cubicBezTo>
                  <a:pt x="1078" y="3317"/>
                  <a:pt x="220" y="3724"/>
                  <a:pt x="0" y="4817"/>
                </a:cubicBezTo>
                <a:lnTo>
                  <a:pt x="8491" y="4817"/>
                </a:lnTo>
                <a:lnTo>
                  <a:pt x="8491" y="0"/>
                </a:lnTo>
                <a:close/>
              </a:path>
            </a:pathLst>
          </a:custGeom>
          <a:gradFill>
            <a:gsLst>
              <a:gs pos="0">
                <a:schemeClr val="accent1"/>
              </a:gs>
              <a:gs pos="100000">
                <a:schemeClr val="accent2"/>
              </a:gs>
            </a:gsLst>
            <a:path path="circle">
              <a:fillToRect l="50000" t="50000" r="50000" b="50000"/>
            </a:path>
            <a:tileRect/>
          </a:gradFill>
          <a:ln>
            <a:noFill/>
          </a:ln>
          <a:effectLst>
            <a:outerShdw blurRad="128588" dist="57150" dir="540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62" name="Google Shape;162;p14"/>
          <p:cNvSpPr/>
          <p:nvPr/>
        </p:nvSpPr>
        <p:spPr>
          <a:xfrm rot="10800000">
            <a:off x="7" y="4863377"/>
            <a:ext cx="2899140" cy="1992179"/>
          </a:xfrm>
          <a:custGeom>
            <a:avLst/>
            <a:gdLst/>
            <a:ahLst/>
            <a:cxnLst/>
            <a:rect l="l" t="t" r="r" b="b"/>
            <a:pathLst>
              <a:path w="8877" h="6100" extrusionOk="0">
                <a:moveTo>
                  <a:pt x="1" y="0"/>
                </a:moveTo>
                <a:cubicBezTo>
                  <a:pt x="75" y="1410"/>
                  <a:pt x="471" y="2969"/>
                  <a:pt x="1613" y="4102"/>
                </a:cubicBezTo>
                <a:cubicBezTo>
                  <a:pt x="2744" y="5232"/>
                  <a:pt x="4189" y="5276"/>
                  <a:pt x="5547" y="5276"/>
                </a:cubicBezTo>
                <a:cubicBezTo>
                  <a:pt x="5661" y="5276"/>
                  <a:pt x="5775" y="5276"/>
                  <a:pt x="5887" y="5276"/>
                </a:cubicBezTo>
                <a:cubicBezTo>
                  <a:pt x="6942" y="5276"/>
                  <a:pt x="7921" y="5303"/>
                  <a:pt x="8631" y="5864"/>
                </a:cubicBezTo>
                <a:cubicBezTo>
                  <a:pt x="8727" y="5939"/>
                  <a:pt x="8802" y="6014"/>
                  <a:pt x="8876" y="6099"/>
                </a:cubicBezTo>
                <a:lnTo>
                  <a:pt x="8876" y="0"/>
                </a:lnTo>
                <a:close/>
              </a:path>
            </a:pathLst>
          </a:custGeom>
          <a:gradFill>
            <a:gsLst>
              <a:gs pos="0">
                <a:schemeClr val="accent1"/>
              </a:gs>
              <a:gs pos="100000">
                <a:schemeClr val="accent2"/>
              </a:gs>
            </a:gsLst>
            <a:path path="circle">
              <a:fillToRect l="50000" t="50000" r="50000" b="50000"/>
            </a:path>
            <a:tileRect/>
          </a:gradFill>
          <a:ln>
            <a:noFill/>
          </a:ln>
          <a:effectLst>
            <a:outerShdw blurRad="128588" dist="19050" dir="1440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63" name="Google Shape;163;p14"/>
          <p:cNvSpPr/>
          <p:nvPr/>
        </p:nvSpPr>
        <p:spPr>
          <a:xfrm rot="10800000">
            <a:off x="13" y="990062"/>
            <a:ext cx="2114344" cy="4166593"/>
          </a:xfrm>
          <a:custGeom>
            <a:avLst/>
            <a:gdLst/>
            <a:ahLst/>
            <a:cxnLst/>
            <a:rect l="l" t="t" r="r" b="b"/>
            <a:pathLst>
              <a:path w="6474" h="12758" extrusionOk="0">
                <a:moveTo>
                  <a:pt x="6473" y="0"/>
                </a:moveTo>
                <a:cubicBezTo>
                  <a:pt x="5032" y="523"/>
                  <a:pt x="3664" y="1378"/>
                  <a:pt x="3418" y="2766"/>
                </a:cubicBezTo>
                <a:cubicBezTo>
                  <a:pt x="2991" y="5127"/>
                  <a:pt x="5576" y="6046"/>
                  <a:pt x="5576" y="6964"/>
                </a:cubicBezTo>
                <a:cubicBezTo>
                  <a:pt x="5576" y="7135"/>
                  <a:pt x="5470" y="7198"/>
                  <a:pt x="5291" y="7198"/>
                </a:cubicBezTo>
                <a:cubicBezTo>
                  <a:pt x="4801" y="7198"/>
                  <a:pt x="3760" y="6733"/>
                  <a:pt x="2796" y="6733"/>
                </a:cubicBezTo>
                <a:cubicBezTo>
                  <a:pt x="2197" y="6733"/>
                  <a:pt x="1627" y="6913"/>
                  <a:pt x="1239" y="7498"/>
                </a:cubicBezTo>
                <a:cubicBezTo>
                  <a:pt x="1" y="9367"/>
                  <a:pt x="1891" y="12604"/>
                  <a:pt x="3717" y="12753"/>
                </a:cubicBezTo>
                <a:cubicBezTo>
                  <a:pt x="3761" y="12756"/>
                  <a:pt x="3805" y="12758"/>
                  <a:pt x="3851" y="12758"/>
                </a:cubicBezTo>
                <a:cubicBezTo>
                  <a:pt x="4559" y="12758"/>
                  <a:pt x="5530" y="12381"/>
                  <a:pt x="6473" y="11909"/>
                </a:cubicBezTo>
                <a:lnTo>
                  <a:pt x="6473" y="0"/>
                </a:lnTo>
                <a:close/>
              </a:path>
            </a:pathLst>
          </a:custGeom>
          <a:gradFill>
            <a:gsLst>
              <a:gs pos="0">
                <a:schemeClr val="accent1"/>
              </a:gs>
              <a:gs pos="100000">
                <a:schemeClr val="accent2"/>
              </a:gs>
            </a:gsLst>
            <a:path path="circle">
              <a:fillToRect l="50000" t="50000" r="50000" b="50000"/>
            </a:path>
            <a:tileRect/>
          </a:gradFill>
          <a:ln>
            <a:noFill/>
          </a:ln>
          <a:effectLst>
            <a:outerShdw blurRad="128588" dist="57150" dir="540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4284111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REE COLUMNS">
  <p:cSld name="THREE COLUMNS">
    <p:bg>
      <p:bgPr>
        <a:gradFill>
          <a:gsLst>
            <a:gs pos="0">
              <a:schemeClr val="accent1"/>
            </a:gs>
            <a:gs pos="100000">
              <a:schemeClr val="accent2"/>
            </a:gs>
          </a:gsLst>
          <a:path path="circle">
            <a:fillToRect l="50000" t="50000" r="50000" b="50000"/>
          </a:path>
          <a:tileRect/>
        </a:gradFill>
        <a:effectLst/>
      </p:bgPr>
    </p:bg>
    <p:spTree>
      <p:nvGrpSpPr>
        <p:cNvPr id="1" name="Shape 164"/>
        <p:cNvGrpSpPr/>
        <p:nvPr/>
      </p:nvGrpSpPr>
      <p:grpSpPr>
        <a:xfrm>
          <a:off x="0" y="0"/>
          <a:ext cx="0" cy="0"/>
          <a:chOff x="0" y="0"/>
          <a:chExt cx="0" cy="0"/>
        </a:xfrm>
      </p:grpSpPr>
      <p:sp>
        <p:nvSpPr>
          <p:cNvPr id="165" name="Google Shape;165;p15"/>
          <p:cNvSpPr/>
          <p:nvPr/>
        </p:nvSpPr>
        <p:spPr>
          <a:xfrm>
            <a:off x="1025167" y="-73239"/>
            <a:ext cx="2385600" cy="5117200"/>
          </a:xfrm>
          <a:prstGeom prst="rect">
            <a:avLst/>
          </a:prstGeom>
          <a:noFill/>
          <a:ln w="28575" cap="flat" cmpd="sng">
            <a:solidFill>
              <a:srgbClr val="FFFFFF"/>
            </a:solidFill>
            <a:prstDash val="solid"/>
            <a:miter lim="800000"/>
            <a:headEnd type="none" w="sm" len="sm"/>
            <a:tailEnd type="none" w="sm" len="sm"/>
          </a:ln>
        </p:spPr>
        <p:txBody>
          <a:bodyPr spcFirstLastPara="1" wrap="square" lIns="91433" tIns="45700" rIns="91433" bIns="45700" anchor="ctr" anchorCtr="0">
            <a:noAutofit/>
          </a:bodyPr>
          <a:lstStyle/>
          <a:p>
            <a:pPr marL="0" marR="0" lvl="0" indent="0" algn="ctr" rtl="0">
              <a:spcBef>
                <a:spcPts val="0"/>
              </a:spcBef>
              <a:spcAft>
                <a:spcPts val="0"/>
              </a:spcAft>
              <a:buNone/>
            </a:pPr>
            <a:endParaRPr sz="1867" b="0" i="0" u="none" strike="noStrike" cap="none">
              <a:solidFill>
                <a:schemeClr val="lt1"/>
              </a:solidFill>
              <a:latin typeface="Calibri"/>
              <a:ea typeface="Calibri"/>
              <a:cs typeface="Calibri"/>
              <a:sym typeface="Calibri"/>
            </a:endParaRPr>
          </a:p>
        </p:txBody>
      </p:sp>
      <p:sp>
        <p:nvSpPr>
          <p:cNvPr id="166" name="Google Shape;166;p15"/>
          <p:cNvSpPr/>
          <p:nvPr/>
        </p:nvSpPr>
        <p:spPr>
          <a:xfrm>
            <a:off x="3682067" y="1814195"/>
            <a:ext cx="2382400" cy="5117200"/>
          </a:xfrm>
          <a:prstGeom prst="rect">
            <a:avLst/>
          </a:prstGeom>
          <a:noFill/>
          <a:ln w="28575" cap="flat" cmpd="sng">
            <a:solidFill>
              <a:srgbClr val="FFFFFF"/>
            </a:solidFill>
            <a:prstDash val="solid"/>
            <a:miter lim="800000"/>
            <a:headEnd type="none" w="sm" len="sm"/>
            <a:tailEnd type="none" w="sm" len="sm"/>
          </a:ln>
        </p:spPr>
        <p:txBody>
          <a:bodyPr spcFirstLastPara="1" wrap="square" lIns="91433" tIns="45700" rIns="91433" bIns="45700" anchor="ctr" anchorCtr="0">
            <a:noAutofit/>
          </a:bodyPr>
          <a:lstStyle/>
          <a:p>
            <a:pPr marL="0" marR="0" lvl="0" indent="0" algn="ctr" rtl="0">
              <a:spcBef>
                <a:spcPts val="0"/>
              </a:spcBef>
              <a:spcAft>
                <a:spcPts val="0"/>
              </a:spcAft>
              <a:buNone/>
            </a:pPr>
            <a:endParaRPr sz="1867" b="0" i="0" u="none" strike="noStrike" cap="none">
              <a:solidFill>
                <a:schemeClr val="lt1"/>
              </a:solidFill>
              <a:latin typeface="Calibri"/>
              <a:ea typeface="Calibri"/>
              <a:cs typeface="Calibri"/>
              <a:sym typeface="Calibri"/>
            </a:endParaRPr>
          </a:p>
        </p:txBody>
      </p:sp>
      <p:sp>
        <p:nvSpPr>
          <p:cNvPr id="167" name="Google Shape;167;p15"/>
          <p:cNvSpPr/>
          <p:nvPr/>
        </p:nvSpPr>
        <p:spPr>
          <a:xfrm>
            <a:off x="6344728" y="-73239"/>
            <a:ext cx="2349200" cy="5117200"/>
          </a:xfrm>
          <a:prstGeom prst="rect">
            <a:avLst/>
          </a:prstGeom>
          <a:noFill/>
          <a:ln w="28575" cap="flat" cmpd="sng">
            <a:solidFill>
              <a:srgbClr val="FFFFFF"/>
            </a:solidFill>
            <a:prstDash val="solid"/>
            <a:miter lim="800000"/>
            <a:headEnd type="none" w="sm" len="sm"/>
            <a:tailEnd type="none" w="sm" len="sm"/>
          </a:ln>
        </p:spPr>
        <p:txBody>
          <a:bodyPr spcFirstLastPara="1" wrap="square" lIns="91433" tIns="45700" rIns="91433" bIns="45700" anchor="ctr" anchorCtr="0">
            <a:noAutofit/>
          </a:bodyPr>
          <a:lstStyle/>
          <a:p>
            <a:pPr marL="0" marR="0" lvl="0" indent="0" algn="ctr" rtl="0">
              <a:spcBef>
                <a:spcPts val="0"/>
              </a:spcBef>
              <a:spcAft>
                <a:spcPts val="0"/>
              </a:spcAft>
              <a:buNone/>
            </a:pPr>
            <a:endParaRPr sz="1867" b="0" i="0" u="none" strike="noStrike" cap="none">
              <a:solidFill>
                <a:schemeClr val="lt1"/>
              </a:solidFill>
              <a:latin typeface="Calibri"/>
              <a:ea typeface="Calibri"/>
              <a:cs typeface="Calibri"/>
              <a:sym typeface="Calibri"/>
            </a:endParaRPr>
          </a:p>
        </p:txBody>
      </p:sp>
      <p:sp>
        <p:nvSpPr>
          <p:cNvPr id="168" name="Google Shape;168;p15"/>
          <p:cNvSpPr txBox="1">
            <a:spLocks noGrp="1"/>
          </p:cNvSpPr>
          <p:nvPr>
            <p:ph type="subTitle" idx="1"/>
          </p:nvPr>
        </p:nvSpPr>
        <p:spPr>
          <a:xfrm flipH="1">
            <a:off x="1208065" y="2058800"/>
            <a:ext cx="2019600" cy="1097600"/>
          </a:xfrm>
          <a:prstGeom prst="rect">
            <a:avLst/>
          </a:prstGeom>
        </p:spPr>
        <p:txBody>
          <a:bodyPr spcFirstLastPara="1" wrap="square" lIns="68575" tIns="34275" rIns="68575" bIns="34275" anchor="b" anchorCtr="0">
            <a:noAutofit/>
          </a:bodyPr>
          <a:lstStyle>
            <a:lvl1pPr lvl="0" algn="ctr" rtl="0">
              <a:lnSpc>
                <a:spcPct val="100000"/>
              </a:lnSpc>
              <a:spcBef>
                <a:spcPts val="1067"/>
              </a:spcBef>
              <a:spcAft>
                <a:spcPts val="0"/>
              </a:spcAft>
              <a:buClr>
                <a:srgbClr val="FFFFFF"/>
              </a:buClr>
              <a:buSzPts val="1400"/>
              <a:buFont typeface="Squada One"/>
              <a:buNone/>
              <a:defRPr sz="1867">
                <a:solidFill>
                  <a:srgbClr val="FFFFFF"/>
                </a:solidFill>
                <a:latin typeface="Squada One"/>
                <a:ea typeface="Squada One"/>
                <a:cs typeface="Squada One"/>
                <a:sym typeface="Squada One"/>
              </a:defRPr>
            </a:lvl1pPr>
            <a:lvl2pPr lvl="1" algn="ctr" rtl="0">
              <a:lnSpc>
                <a:spcPct val="100000"/>
              </a:lnSpc>
              <a:spcBef>
                <a:spcPts val="533"/>
              </a:spcBef>
              <a:spcAft>
                <a:spcPts val="0"/>
              </a:spcAft>
              <a:buClr>
                <a:srgbClr val="FFFFFF"/>
              </a:buClr>
              <a:buSzPts val="1400"/>
              <a:buFont typeface="Squada One"/>
              <a:buNone/>
              <a:defRPr sz="1867" b="1">
                <a:solidFill>
                  <a:srgbClr val="FFFFFF"/>
                </a:solidFill>
                <a:latin typeface="Squada One"/>
                <a:ea typeface="Squada One"/>
                <a:cs typeface="Squada One"/>
                <a:sym typeface="Squada One"/>
              </a:defRPr>
            </a:lvl2pPr>
            <a:lvl3pPr lvl="2" algn="ctr" rtl="0">
              <a:lnSpc>
                <a:spcPct val="100000"/>
              </a:lnSpc>
              <a:spcBef>
                <a:spcPts val="533"/>
              </a:spcBef>
              <a:spcAft>
                <a:spcPts val="0"/>
              </a:spcAft>
              <a:buClr>
                <a:srgbClr val="FFFFFF"/>
              </a:buClr>
              <a:buSzPts val="1400"/>
              <a:buFont typeface="Squada One"/>
              <a:buNone/>
              <a:defRPr sz="1867" b="1">
                <a:solidFill>
                  <a:srgbClr val="FFFFFF"/>
                </a:solidFill>
                <a:latin typeface="Squada One"/>
                <a:ea typeface="Squada One"/>
                <a:cs typeface="Squada One"/>
                <a:sym typeface="Squada One"/>
              </a:defRPr>
            </a:lvl3pPr>
            <a:lvl4pPr lvl="3" algn="ctr" rtl="0">
              <a:lnSpc>
                <a:spcPct val="100000"/>
              </a:lnSpc>
              <a:spcBef>
                <a:spcPts val="533"/>
              </a:spcBef>
              <a:spcAft>
                <a:spcPts val="0"/>
              </a:spcAft>
              <a:buClr>
                <a:srgbClr val="FFFFFF"/>
              </a:buClr>
              <a:buSzPts val="1400"/>
              <a:buFont typeface="Squada One"/>
              <a:buNone/>
              <a:defRPr sz="1867" b="1">
                <a:solidFill>
                  <a:srgbClr val="FFFFFF"/>
                </a:solidFill>
                <a:latin typeface="Squada One"/>
                <a:ea typeface="Squada One"/>
                <a:cs typeface="Squada One"/>
                <a:sym typeface="Squada One"/>
              </a:defRPr>
            </a:lvl4pPr>
            <a:lvl5pPr lvl="4" algn="ctr" rtl="0">
              <a:lnSpc>
                <a:spcPct val="100000"/>
              </a:lnSpc>
              <a:spcBef>
                <a:spcPts val="533"/>
              </a:spcBef>
              <a:spcAft>
                <a:spcPts val="0"/>
              </a:spcAft>
              <a:buClr>
                <a:srgbClr val="FFFFFF"/>
              </a:buClr>
              <a:buSzPts val="1400"/>
              <a:buFont typeface="Squada One"/>
              <a:buNone/>
              <a:defRPr sz="1867" b="1">
                <a:solidFill>
                  <a:srgbClr val="FFFFFF"/>
                </a:solidFill>
                <a:latin typeface="Squada One"/>
                <a:ea typeface="Squada One"/>
                <a:cs typeface="Squada One"/>
                <a:sym typeface="Squada One"/>
              </a:defRPr>
            </a:lvl5pPr>
            <a:lvl6pPr lvl="5" algn="ctr" rtl="0">
              <a:lnSpc>
                <a:spcPct val="100000"/>
              </a:lnSpc>
              <a:spcBef>
                <a:spcPts val="533"/>
              </a:spcBef>
              <a:spcAft>
                <a:spcPts val="0"/>
              </a:spcAft>
              <a:buClr>
                <a:srgbClr val="FFFFFF"/>
              </a:buClr>
              <a:buSzPts val="1400"/>
              <a:buFont typeface="Squada One"/>
              <a:buNone/>
              <a:defRPr sz="1867" b="1">
                <a:solidFill>
                  <a:srgbClr val="FFFFFF"/>
                </a:solidFill>
                <a:latin typeface="Squada One"/>
                <a:ea typeface="Squada One"/>
                <a:cs typeface="Squada One"/>
                <a:sym typeface="Squada One"/>
              </a:defRPr>
            </a:lvl6pPr>
            <a:lvl7pPr lvl="6" algn="ctr" rtl="0">
              <a:lnSpc>
                <a:spcPct val="100000"/>
              </a:lnSpc>
              <a:spcBef>
                <a:spcPts val="533"/>
              </a:spcBef>
              <a:spcAft>
                <a:spcPts val="0"/>
              </a:spcAft>
              <a:buClr>
                <a:srgbClr val="FFFFFF"/>
              </a:buClr>
              <a:buSzPts val="1400"/>
              <a:buFont typeface="Squada One"/>
              <a:buNone/>
              <a:defRPr sz="1867" b="1">
                <a:solidFill>
                  <a:srgbClr val="FFFFFF"/>
                </a:solidFill>
                <a:latin typeface="Squada One"/>
                <a:ea typeface="Squada One"/>
                <a:cs typeface="Squada One"/>
                <a:sym typeface="Squada One"/>
              </a:defRPr>
            </a:lvl7pPr>
            <a:lvl8pPr lvl="7" algn="ctr" rtl="0">
              <a:lnSpc>
                <a:spcPct val="100000"/>
              </a:lnSpc>
              <a:spcBef>
                <a:spcPts val="533"/>
              </a:spcBef>
              <a:spcAft>
                <a:spcPts val="0"/>
              </a:spcAft>
              <a:buClr>
                <a:srgbClr val="FFFFFF"/>
              </a:buClr>
              <a:buSzPts val="1400"/>
              <a:buFont typeface="Squada One"/>
              <a:buNone/>
              <a:defRPr sz="1867" b="1">
                <a:solidFill>
                  <a:srgbClr val="FFFFFF"/>
                </a:solidFill>
                <a:latin typeface="Squada One"/>
                <a:ea typeface="Squada One"/>
                <a:cs typeface="Squada One"/>
                <a:sym typeface="Squada One"/>
              </a:defRPr>
            </a:lvl8pPr>
            <a:lvl9pPr lvl="8" algn="ctr" rtl="0">
              <a:lnSpc>
                <a:spcPct val="100000"/>
              </a:lnSpc>
              <a:spcBef>
                <a:spcPts val="533"/>
              </a:spcBef>
              <a:spcAft>
                <a:spcPts val="0"/>
              </a:spcAft>
              <a:buClr>
                <a:srgbClr val="FFFFFF"/>
              </a:buClr>
              <a:buSzPts val="1400"/>
              <a:buFont typeface="Squada One"/>
              <a:buNone/>
              <a:defRPr sz="1867" b="1">
                <a:solidFill>
                  <a:srgbClr val="FFFFFF"/>
                </a:solidFill>
                <a:latin typeface="Squada One"/>
                <a:ea typeface="Squada One"/>
                <a:cs typeface="Squada One"/>
                <a:sym typeface="Squada One"/>
              </a:defRPr>
            </a:lvl9pPr>
          </a:lstStyle>
          <a:p>
            <a:r>
              <a:rPr lang="en-US"/>
              <a:t>Click to edit Master subtitle style</a:t>
            </a:r>
            <a:endParaRPr/>
          </a:p>
        </p:txBody>
      </p:sp>
      <p:sp>
        <p:nvSpPr>
          <p:cNvPr id="169" name="Google Shape;169;p15"/>
          <p:cNvSpPr txBox="1">
            <a:spLocks noGrp="1"/>
          </p:cNvSpPr>
          <p:nvPr>
            <p:ph type="subTitle" idx="2"/>
          </p:nvPr>
        </p:nvSpPr>
        <p:spPr>
          <a:xfrm>
            <a:off x="1208325" y="3220151"/>
            <a:ext cx="2019200" cy="1192800"/>
          </a:xfrm>
          <a:prstGeom prst="rect">
            <a:avLst/>
          </a:prstGeom>
        </p:spPr>
        <p:txBody>
          <a:bodyPr spcFirstLastPara="1" wrap="square" lIns="68575" tIns="34275" rIns="68575" bIns="34275" anchor="t" anchorCtr="0">
            <a:noAutofit/>
          </a:bodyPr>
          <a:lstStyle>
            <a:lvl1pPr lvl="0" algn="ctr" rtl="0">
              <a:lnSpc>
                <a:spcPct val="100000"/>
              </a:lnSpc>
              <a:spcBef>
                <a:spcPts val="1067"/>
              </a:spcBef>
              <a:spcAft>
                <a:spcPts val="0"/>
              </a:spcAft>
              <a:buClr>
                <a:srgbClr val="FFFFFF"/>
              </a:buClr>
              <a:buSzPts val="1200"/>
              <a:buNone/>
              <a:defRPr sz="1600">
                <a:solidFill>
                  <a:srgbClr val="FFFFFF"/>
                </a:solidFill>
              </a:defRPr>
            </a:lvl1pPr>
            <a:lvl2pPr lvl="1" algn="ctr" rtl="0">
              <a:lnSpc>
                <a:spcPct val="100000"/>
              </a:lnSpc>
              <a:spcBef>
                <a:spcPts val="533"/>
              </a:spcBef>
              <a:spcAft>
                <a:spcPts val="0"/>
              </a:spcAft>
              <a:buClr>
                <a:srgbClr val="FFFFFF"/>
              </a:buClr>
              <a:buSzPts val="1200"/>
              <a:buNone/>
              <a:defRPr sz="1600">
                <a:solidFill>
                  <a:srgbClr val="FFFFFF"/>
                </a:solidFill>
              </a:defRPr>
            </a:lvl2pPr>
            <a:lvl3pPr lvl="2" algn="ctr" rtl="0">
              <a:lnSpc>
                <a:spcPct val="100000"/>
              </a:lnSpc>
              <a:spcBef>
                <a:spcPts val="533"/>
              </a:spcBef>
              <a:spcAft>
                <a:spcPts val="0"/>
              </a:spcAft>
              <a:buClr>
                <a:srgbClr val="FFFFFF"/>
              </a:buClr>
              <a:buSzPts val="1200"/>
              <a:buNone/>
              <a:defRPr sz="1600">
                <a:solidFill>
                  <a:srgbClr val="FFFFFF"/>
                </a:solidFill>
              </a:defRPr>
            </a:lvl3pPr>
            <a:lvl4pPr lvl="3" algn="ctr" rtl="0">
              <a:lnSpc>
                <a:spcPct val="100000"/>
              </a:lnSpc>
              <a:spcBef>
                <a:spcPts val="533"/>
              </a:spcBef>
              <a:spcAft>
                <a:spcPts val="0"/>
              </a:spcAft>
              <a:buClr>
                <a:srgbClr val="FFFFFF"/>
              </a:buClr>
              <a:buSzPts val="1200"/>
              <a:buNone/>
              <a:defRPr sz="1600">
                <a:solidFill>
                  <a:srgbClr val="FFFFFF"/>
                </a:solidFill>
              </a:defRPr>
            </a:lvl4pPr>
            <a:lvl5pPr lvl="4" algn="ctr" rtl="0">
              <a:lnSpc>
                <a:spcPct val="100000"/>
              </a:lnSpc>
              <a:spcBef>
                <a:spcPts val="533"/>
              </a:spcBef>
              <a:spcAft>
                <a:spcPts val="0"/>
              </a:spcAft>
              <a:buClr>
                <a:srgbClr val="FFFFFF"/>
              </a:buClr>
              <a:buSzPts val="1200"/>
              <a:buNone/>
              <a:defRPr sz="1600">
                <a:solidFill>
                  <a:srgbClr val="FFFFFF"/>
                </a:solidFill>
              </a:defRPr>
            </a:lvl5pPr>
            <a:lvl6pPr lvl="5" algn="ctr" rtl="0">
              <a:lnSpc>
                <a:spcPct val="100000"/>
              </a:lnSpc>
              <a:spcBef>
                <a:spcPts val="533"/>
              </a:spcBef>
              <a:spcAft>
                <a:spcPts val="0"/>
              </a:spcAft>
              <a:buClr>
                <a:srgbClr val="FFFFFF"/>
              </a:buClr>
              <a:buSzPts val="1200"/>
              <a:buNone/>
              <a:defRPr sz="1600">
                <a:solidFill>
                  <a:srgbClr val="FFFFFF"/>
                </a:solidFill>
              </a:defRPr>
            </a:lvl6pPr>
            <a:lvl7pPr lvl="6" algn="ctr" rtl="0">
              <a:lnSpc>
                <a:spcPct val="100000"/>
              </a:lnSpc>
              <a:spcBef>
                <a:spcPts val="533"/>
              </a:spcBef>
              <a:spcAft>
                <a:spcPts val="0"/>
              </a:spcAft>
              <a:buClr>
                <a:srgbClr val="FFFFFF"/>
              </a:buClr>
              <a:buSzPts val="1200"/>
              <a:buNone/>
              <a:defRPr sz="1600">
                <a:solidFill>
                  <a:srgbClr val="FFFFFF"/>
                </a:solidFill>
              </a:defRPr>
            </a:lvl7pPr>
            <a:lvl8pPr lvl="7" algn="ctr" rtl="0">
              <a:lnSpc>
                <a:spcPct val="100000"/>
              </a:lnSpc>
              <a:spcBef>
                <a:spcPts val="533"/>
              </a:spcBef>
              <a:spcAft>
                <a:spcPts val="0"/>
              </a:spcAft>
              <a:buClr>
                <a:srgbClr val="FFFFFF"/>
              </a:buClr>
              <a:buSzPts val="1200"/>
              <a:buNone/>
              <a:defRPr sz="1600">
                <a:solidFill>
                  <a:srgbClr val="FFFFFF"/>
                </a:solidFill>
              </a:defRPr>
            </a:lvl8pPr>
            <a:lvl9pPr lvl="8" algn="ctr" rtl="0">
              <a:lnSpc>
                <a:spcPct val="100000"/>
              </a:lnSpc>
              <a:spcBef>
                <a:spcPts val="533"/>
              </a:spcBef>
              <a:spcAft>
                <a:spcPts val="0"/>
              </a:spcAft>
              <a:buClr>
                <a:srgbClr val="FFFFFF"/>
              </a:buClr>
              <a:buSzPts val="1200"/>
              <a:buNone/>
              <a:defRPr sz="1600">
                <a:solidFill>
                  <a:srgbClr val="FFFFFF"/>
                </a:solidFill>
              </a:defRPr>
            </a:lvl9pPr>
          </a:lstStyle>
          <a:p>
            <a:r>
              <a:rPr lang="en-US"/>
              <a:t>Click to edit Master subtitle style</a:t>
            </a:r>
            <a:endParaRPr/>
          </a:p>
        </p:txBody>
      </p:sp>
      <p:sp>
        <p:nvSpPr>
          <p:cNvPr id="170" name="Google Shape;170;p15"/>
          <p:cNvSpPr txBox="1">
            <a:spLocks noGrp="1"/>
          </p:cNvSpPr>
          <p:nvPr>
            <p:ph type="subTitle" idx="3"/>
          </p:nvPr>
        </p:nvSpPr>
        <p:spPr>
          <a:xfrm flipH="1">
            <a:off x="3863489" y="2058800"/>
            <a:ext cx="2019600" cy="1097600"/>
          </a:xfrm>
          <a:prstGeom prst="rect">
            <a:avLst/>
          </a:prstGeom>
        </p:spPr>
        <p:txBody>
          <a:bodyPr spcFirstLastPara="1" wrap="square" lIns="68575" tIns="34275" rIns="68575" bIns="34275" anchor="b" anchorCtr="0">
            <a:noAutofit/>
          </a:bodyPr>
          <a:lstStyle>
            <a:lvl1pPr lvl="0" algn="ctr" rtl="0">
              <a:lnSpc>
                <a:spcPct val="100000"/>
              </a:lnSpc>
              <a:spcBef>
                <a:spcPts val="1067"/>
              </a:spcBef>
              <a:spcAft>
                <a:spcPts val="0"/>
              </a:spcAft>
              <a:buClr>
                <a:srgbClr val="FFFFFF"/>
              </a:buClr>
              <a:buSzPts val="1400"/>
              <a:buFont typeface="Squada One"/>
              <a:buNone/>
              <a:defRPr sz="1867">
                <a:solidFill>
                  <a:srgbClr val="FFFFFF"/>
                </a:solidFill>
                <a:latin typeface="Squada One"/>
                <a:ea typeface="Squada One"/>
                <a:cs typeface="Squada One"/>
                <a:sym typeface="Squada One"/>
              </a:defRPr>
            </a:lvl1pPr>
            <a:lvl2pPr lvl="1" algn="ctr" rtl="0">
              <a:lnSpc>
                <a:spcPct val="100000"/>
              </a:lnSpc>
              <a:spcBef>
                <a:spcPts val="533"/>
              </a:spcBef>
              <a:spcAft>
                <a:spcPts val="0"/>
              </a:spcAft>
              <a:buClr>
                <a:srgbClr val="FFFFFF"/>
              </a:buClr>
              <a:buSzPts val="1400"/>
              <a:buFont typeface="Squada One"/>
              <a:buNone/>
              <a:defRPr sz="1867" b="1">
                <a:solidFill>
                  <a:srgbClr val="FFFFFF"/>
                </a:solidFill>
                <a:latin typeface="Squada One"/>
                <a:ea typeface="Squada One"/>
                <a:cs typeface="Squada One"/>
                <a:sym typeface="Squada One"/>
              </a:defRPr>
            </a:lvl2pPr>
            <a:lvl3pPr lvl="2" algn="ctr" rtl="0">
              <a:lnSpc>
                <a:spcPct val="100000"/>
              </a:lnSpc>
              <a:spcBef>
                <a:spcPts val="533"/>
              </a:spcBef>
              <a:spcAft>
                <a:spcPts val="0"/>
              </a:spcAft>
              <a:buClr>
                <a:srgbClr val="FFFFFF"/>
              </a:buClr>
              <a:buSzPts val="1400"/>
              <a:buFont typeface="Squada One"/>
              <a:buNone/>
              <a:defRPr sz="1867" b="1">
                <a:solidFill>
                  <a:srgbClr val="FFFFFF"/>
                </a:solidFill>
                <a:latin typeface="Squada One"/>
                <a:ea typeface="Squada One"/>
                <a:cs typeface="Squada One"/>
                <a:sym typeface="Squada One"/>
              </a:defRPr>
            </a:lvl3pPr>
            <a:lvl4pPr lvl="3" algn="ctr" rtl="0">
              <a:lnSpc>
                <a:spcPct val="100000"/>
              </a:lnSpc>
              <a:spcBef>
                <a:spcPts val="533"/>
              </a:spcBef>
              <a:spcAft>
                <a:spcPts val="0"/>
              </a:spcAft>
              <a:buClr>
                <a:srgbClr val="FFFFFF"/>
              </a:buClr>
              <a:buSzPts val="1400"/>
              <a:buFont typeface="Squada One"/>
              <a:buNone/>
              <a:defRPr sz="1867" b="1">
                <a:solidFill>
                  <a:srgbClr val="FFFFFF"/>
                </a:solidFill>
                <a:latin typeface="Squada One"/>
                <a:ea typeface="Squada One"/>
                <a:cs typeface="Squada One"/>
                <a:sym typeface="Squada One"/>
              </a:defRPr>
            </a:lvl4pPr>
            <a:lvl5pPr lvl="4" algn="ctr" rtl="0">
              <a:lnSpc>
                <a:spcPct val="100000"/>
              </a:lnSpc>
              <a:spcBef>
                <a:spcPts val="533"/>
              </a:spcBef>
              <a:spcAft>
                <a:spcPts val="0"/>
              </a:spcAft>
              <a:buClr>
                <a:srgbClr val="FFFFFF"/>
              </a:buClr>
              <a:buSzPts val="1400"/>
              <a:buFont typeface="Squada One"/>
              <a:buNone/>
              <a:defRPr sz="1867" b="1">
                <a:solidFill>
                  <a:srgbClr val="FFFFFF"/>
                </a:solidFill>
                <a:latin typeface="Squada One"/>
                <a:ea typeface="Squada One"/>
                <a:cs typeface="Squada One"/>
                <a:sym typeface="Squada One"/>
              </a:defRPr>
            </a:lvl5pPr>
            <a:lvl6pPr lvl="5" algn="ctr" rtl="0">
              <a:lnSpc>
                <a:spcPct val="100000"/>
              </a:lnSpc>
              <a:spcBef>
                <a:spcPts val="533"/>
              </a:spcBef>
              <a:spcAft>
                <a:spcPts val="0"/>
              </a:spcAft>
              <a:buClr>
                <a:srgbClr val="FFFFFF"/>
              </a:buClr>
              <a:buSzPts val="1400"/>
              <a:buFont typeface="Squada One"/>
              <a:buNone/>
              <a:defRPr sz="1867" b="1">
                <a:solidFill>
                  <a:srgbClr val="FFFFFF"/>
                </a:solidFill>
                <a:latin typeface="Squada One"/>
                <a:ea typeface="Squada One"/>
                <a:cs typeface="Squada One"/>
                <a:sym typeface="Squada One"/>
              </a:defRPr>
            </a:lvl6pPr>
            <a:lvl7pPr lvl="6" algn="ctr" rtl="0">
              <a:lnSpc>
                <a:spcPct val="100000"/>
              </a:lnSpc>
              <a:spcBef>
                <a:spcPts val="533"/>
              </a:spcBef>
              <a:spcAft>
                <a:spcPts val="0"/>
              </a:spcAft>
              <a:buClr>
                <a:srgbClr val="FFFFFF"/>
              </a:buClr>
              <a:buSzPts val="1400"/>
              <a:buFont typeface="Squada One"/>
              <a:buNone/>
              <a:defRPr sz="1867" b="1">
                <a:solidFill>
                  <a:srgbClr val="FFFFFF"/>
                </a:solidFill>
                <a:latin typeface="Squada One"/>
                <a:ea typeface="Squada One"/>
                <a:cs typeface="Squada One"/>
                <a:sym typeface="Squada One"/>
              </a:defRPr>
            </a:lvl7pPr>
            <a:lvl8pPr lvl="7" algn="ctr" rtl="0">
              <a:lnSpc>
                <a:spcPct val="100000"/>
              </a:lnSpc>
              <a:spcBef>
                <a:spcPts val="533"/>
              </a:spcBef>
              <a:spcAft>
                <a:spcPts val="0"/>
              </a:spcAft>
              <a:buClr>
                <a:srgbClr val="FFFFFF"/>
              </a:buClr>
              <a:buSzPts val="1400"/>
              <a:buFont typeface="Squada One"/>
              <a:buNone/>
              <a:defRPr sz="1867" b="1">
                <a:solidFill>
                  <a:srgbClr val="FFFFFF"/>
                </a:solidFill>
                <a:latin typeface="Squada One"/>
                <a:ea typeface="Squada One"/>
                <a:cs typeface="Squada One"/>
                <a:sym typeface="Squada One"/>
              </a:defRPr>
            </a:lvl8pPr>
            <a:lvl9pPr lvl="8" algn="ctr" rtl="0">
              <a:lnSpc>
                <a:spcPct val="100000"/>
              </a:lnSpc>
              <a:spcBef>
                <a:spcPts val="533"/>
              </a:spcBef>
              <a:spcAft>
                <a:spcPts val="0"/>
              </a:spcAft>
              <a:buClr>
                <a:srgbClr val="FFFFFF"/>
              </a:buClr>
              <a:buSzPts val="1400"/>
              <a:buFont typeface="Squada One"/>
              <a:buNone/>
              <a:defRPr sz="1867" b="1">
                <a:solidFill>
                  <a:srgbClr val="FFFFFF"/>
                </a:solidFill>
                <a:latin typeface="Squada One"/>
                <a:ea typeface="Squada One"/>
                <a:cs typeface="Squada One"/>
                <a:sym typeface="Squada One"/>
              </a:defRPr>
            </a:lvl9pPr>
          </a:lstStyle>
          <a:p>
            <a:r>
              <a:rPr lang="en-US"/>
              <a:t>Click to edit Master subtitle style</a:t>
            </a:r>
            <a:endParaRPr/>
          </a:p>
        </p:txBody>
      </p:sp>
      <p:sp>
        <p:nvSpPr>
          <p:cNvPr id="171" name="Google Shape;171;p15"/>
          <p:cNvSpPr txBox="1">
            <a:spLocks noGrp="1"/>
          </p:cNvSpPr>
          <p:nvPr>
            <p:ph type="subTitle" idx="4"/>
          </p:nvPr>
        </p:nvSpPr>
        <p:spPr>
          <a:xfrm>
            <a:off x="3863751" y="3220151"/>
            <a:ext cx="2019200" cy="1192800"/>
          </a:xfrm>
          <a:prstGeom prst="rect">
            <a:avLst/>
          </a:prstGeom>
        </p:spPr>
        <p:txBody>
          <a:bodyPr spcFirstLastPara="1" wrap="square" lIns="68575" tIns="34275" rIns="68575" bIns="34275" anchor="t" anchorCtr="0">
            <a:noAutofit/>
          </a:bodyPr>
          <a:lstStyle>
            <a:lvl1pPr lvl="0" algn="ctr" rtl="0">
              <a:lnSpc>
                <a:spcPct val="100000"/>
              </a:lnSpc>
              <a:spcBef>
                <a:spcPts val="1067"/>
              </a:spcBef>
              <a:spcAft>
                <a:spcPts val="0"/>
              </a:spcAft>
              <a:buClr>
                <a:srgbClr val="FFFFFF"/>
              </a:buClr>
              <a:buSzPts val="1200"/>
              <a:buNone/>
              <a:defRPr sz="1600">
                <a:solidFill>
                  <a:srgbClr val="FFFFFF"/>
                </a:solidFill>
              </a:defRPr>
            </a:lvl1pPr>
            <a:lvl2pPr lvl="1" algn="ctr" rtl="0">
              <a:lnSpc>
                <a:spcPct val="100000"/>
              </a:lnSpc>
              <a:spcBef>
                <a:spcPts val="533"/>
              </a:spcBef>
              <a:spcAft>
                <a:spcPts val="0"/>
              </a:spcAft>
              <a:buClr>
                <a:srgbClr val="FFFFFF"/>
              </a:buClr>
              <a:buSzPts val="1200"/>
              <a:buNone/>
              <a:defRPr sz="1600">
                <a:solidFill>
                  <a:srgbClr val="FFFFFF"/>
                </a:solidFill>
              </a:defRPr>
            </a:lvl2pPr>
            <a:lvl3pPr lvl="2" algn="ctr" rtl="0">
              <a:lnSpc>
                <a:spcPct val="100000"/>
              </a:lnSpc>
              <a:spcBef>
                <a:spcPts val="533"/>
              </a:spcBef>
              <a:spcAft>
                <a:spcPts val="0"/>
              </a:spcAft>
              <a:buClr>
                <a:srgbClr val="FFFFFF"/>
              </a:buClr>
              <a:buSzPts val="1200"/>
              <a:buNone/>
              <a:defRPr sz="1600">
                <a:solidFill>
                  <a:srgbClr val="FFFFFF"/>
                </a:solidFill>
              </a:defRPr>
            </a:lvl3pPr>
            <a:lvl4pPr lvl="3" algn="ctr" rtl="0">
              <a:lnSpc>
                <a:spcPct val="100000"/>
              </a:lnSpc>
              <a:spcBef>
                <a:spcPts val="533"/>
              </a:spcBef>
              <a:spcAft>
                <a:spcPts val="0"/>
              </a:spcAft>
              <a:buClr>
                <a:srgbClr val="FFFFFF"/>
              </a:buClr>
              <a:buSzPts val="1200"/>
              <a:buNone/>
              <a:defRPr sz="1600">
                <a:solidFill>
                  <a:srgbClr val="FFFFFF"/>
                </a:solidFill>
              </a:defRPr>
            </a:lvl4pPr>
            <a:lvl5pPr lvl="4" algn="ctr" rtl="0">
              <a:lnSpc>
                <a:spcPct val="100000"/>
              </a:lnSpc>
              <a:spcBef>
                <a:spcPts val="533"/>
              </a:spcBef>
              <a:spcAft>
                <a:spcPts val="0"/>
              </a:spcAft>
              <a:buClr>
                <a:srgbClr val="FFFFFF"/>
              </a:buClr>
              <a:buSzPts val="1200"/>
              <a:buNone/>
              <a:defRPr sz="1600">
                <a:solidFill>
                  <a:srgbClr val="FFFFFF"/>
                </a:solidFill>
              </a:defRPr>
            </a:lvl5pPr>
            <a:lvl6pPr lvl="5" algn="ctr" rtl="0">
              <a:lnSpc>
                <a:spcPct val="100000"/>
              </a:lnSpc>
              <a:spcBef>
                <a:spcPts val="533"/>
              </a:spcBef>
              <a:spcAft>
                <a:spcPts val="0"/>
              </a:spcAft>
              <a:buClr>
                <a:srgbClr val="FFFFFF"/>
              </a:buClr>
              <a:buSzPts val="1200"/>
              <a:buNone/>
              <a:defRPr sz="1600">
                <a:solidFill>
                  <a:srgbClr val="FFFFFF"/>
                </a:solidFill>
              </a:defRPr>
            </a:lvl6pPr>
            <a:lvl7pPr lvl="6" algn="ctr" rtl="0">
              <a:lnSpc>
                <a:spcPct val="100000"/>
              </a:lnSpc>
              <a:spcBef>
                <a:spcPts val="533"/>
              </a:spcBef>
              <a:spcAft>
                <a:spcPts val="0"/>
              </a:spcAft>
              <a:buClr>
                <a:srgbClr val="FFFFFF"/>
              </a:buClr>
              <a:buSzPts val="1200"/>
              <a:buNone/>
              <a:defRPr sz="1600">
                <a:solidFill>
                  <a:srgbClr val="FFFFFF"/>
                </a:solidFill>
              </a:defRPr>
            </a:lvl7pPr>
            <a:lvl8pPr lvl="7" algn="ctr" rtl="0">
              <a:lnSpc>
                <a:spcPct val="100000"/>
              </a:lnSpc>
              <a:spcBef>
                <a:spcPts val="533"/>
              </a:spcBef>
              <a:spcAft>
                <a:spcPts val="0"/>
              </a:spcAft>
              <a:buClr>
                <a:srgbClr val="FFFFFF"/>
              </a:buClr>
              <a:buSzPts val="1200"/>
              <a:buNone/>
              <a:defRPr sz="1600">
                <a:solidFill>
                  <a:srgbClr val="FFFFFF"/>
                </a:solidFill>
              </a:defRPr>
            </a:lvl8pPr>
            <a:lvl9pPr lvl="8" algn="ctr" rtl="0">
              <a:lnSpc>
                <a:spcPct val="100000"/>
              </a:lnSpc>
              <a:spcBef>
                <a:spcPts val="533"/>
              </a:spcBef>
              <a:spcAft>
                <a:spcPts val="0"/>
              </a:spcAft>
              <a:buClr>
                <a:srgbClr val="FFFFFF"/>
              </a:buClr>
              <a:buSzPts val="1200"/>
              <a:buNone/>
              <a:defRPr sz="1600">
                <a:solidFill>
                  <a:srgbClr val="FFFFFF"/>
                </a:solidFill>
              </a:defRPr>
            </a:lvl9pPr>
          </a:lstStyle>
          <a:p>
            <a:r>
              <a:rPr lang="en-US"/>
              <a:t>Click to edit Master subtitle style</a:t>
            </a:r>
            <a:endParaRPr/>
          </a:p>
        </p:txBody>
      </p:sp>
      <p:sp>
        <p:nvSpPr>
          <p:cNvPr id="172" name="Google Shape;172;p15"/>
          <p:cNvSpPr txBox="1">
            <a:spLocks noGrp="1"/>
          </p:cNvSpPr>
          <p:nvPr>
            <p:ph type="subTitle" idx="5"/>
          </p:nvPr>
        </p:nvSpPr>
        <p:spPr>
          <a:xfrm flipH="1">
            <a:off x="6509500" y="2058800"/>
            <a:ext cx="2019600" cy="1097600"/>
          </a:xfrm>
          <a:prstGeom prst="rect">
            <a:avLst/>
          </a:prstGeom>
        </p:spPr>
        <p:txBody>
          <a:bodyPr spcFirstLastPara="1" wrap="square" lIns="68575" tIns="34275" rIns="68575" bIns="34275" anchor="b" anchorCtr="0">
            <a:noAutofit/>
          </a:bodyPr>
          <a:lstStyle>
            <a:lvl1pPr lvl="0" algn="ctr" rtl="0">
              <a:lnSpc>
                <a:spcPct val="100000"/>
              </a:lnSpc>
              <a:spcBef>
                <a:spcPts val="1067"/>
              </a:spcBef>
              <a:spcAft>
                <a:spcPts val="0"/>
              </a:spcAft>
              <a:buClr>
                <a:srgbClr val="FFFFFF"/>
              </a:buClr>
              <a:buSzPts val="1400"/>
              <a:buFont typeface="Squada One"/>
              <a:buNone/>
              <a:defRPr sz="1867">
                <a:solidFill>
                  <a:srgbClr val="FFFFFF"/>
                </a:solidFill>
                <a:latin typeface="Squada One"/>
                <a:ea typeface="Squada One"/>
                <a:cs typeface="Squada One"/>
                <a:sym typeface="Squada One"/>
              </a:defRPr>
            </a:lvl1pPr>
            <a:lvl2pPr lvl="1" algn="ctr" rtl="0">
              <a:lnSpc>
                <a:spcPct val="100000"/>
              </a:lnSpc>
              <a:spcBef>
                <a:spcPts val="533"/>
              </a:spcBef>
              <a:spcAft>
                <a:spcPts val="0"/>
              </a:spcAft>
              <a:buClr>
                <a:srgbClr val="FFFFFF"/>
              </a:buClr>
              <a:buSzPts val="1400"/>
              <a:buFont typeface="Squada One"/>
              <a:buNone/>
              <a:defRPr sz="1867" b="1">
                <a:solidFill>
                  <a:srgbClr val="FFFFFF"/>
                </a:solidFill>
                <a:latin typeface="Squada One"/>
                <a:ea typeface="Squada One"/>
                <a:cs typeface="Squada One"/>
                <a:sym typeface="Squada One"/>
              </a:defRPr>
            </a:lvl2pPr>
            <a:lvl3pPr lvl="2" algn="ctr" rtl="0">
              <a:lnSpc>
                <a:spcPct val="100000"/>
              </a:lnSpc>
              <a:spcBef>
                <a:spcPts val="533"/>
              </a:spcBef>
              <a:spcAft>
                <a:spcPts val="0"/>
              </a:spcAft>
              <a:buClr>
                <a:srgbClr val="FFFFFF"/>
              </a:buClr>
              <a:buSzPts val="1400"/>
              <a:buFont typeface="Squada One"/>
              <a:buNone/>
              <a:defRPr sz="1867" b="1">
                <a:solidFill>
                  <a:srgbClr val="FFFFFF"/>
                </a:solidFill>
                <a:latin typeface="Squada One"/>
                <a:ea typeface="Squada One"/>
                <a:cs typeface="Squada One"/>
                <a:sym typeface="Squada One"/>
              </a:defRPr>
            </a:lvl3pPr>
            <a:lvl4pPr lvl="3" algn="ctr" rtl="0">
              <a:lnSpc>
                <a:spcPct val="100000"/>
              </a:lnSpc>
              <a:spcBef>
                <a:spcPts val="533"/>
              </a:spcBef>
              <a:spcAft>
                <a:spcPts val="0"/>
              </a:spcAft>
              <a:buClr>
                <a:srgbClr val="FFFFFF"/>
              </a:buClr>
              <a:buSzPts val="1400"/>
              <a:buFont typeface="Squada One"/>
              <a:buNone/>
              <a:defRPr sz="1867" b="1">
                <a:solidFill>
                  <a:srgbClr val="FFFFFF"/>
                </a:solidFill>
                <a:latin typeface="Squada One"/>
                <a:ea typeface="Squada One"/>
                <a:cs typeface="Squada One"/>
                <a:sym typeface="Squada One"/>
              </a:defRPr>
            </a:lvl4pPr>
            <a:lvl5pPr lvl="4" algn="ctr" rtl="0">
              <a:lnSpc>
                <a:spcPct val="100000"/>
              </a:lnSpc>
              <a:spcBef>
                <a:spcPts val="533"/>
              </a:spcBef>
              <a:spcAft>
                <a:spcPts val="0"/>
              </a:spcAft>
              <a:buClr>
                <a:srgbClr val="FFFFFF"/>
              </a:buClr>
              <a:buSzPts val="1400"/>
              <a:buFont typeface="Squada One"/>
              <a:buNone/>
              <a:defRPr sz="1867" b="1">
                <a:solidFill>
                  <a:srgbClr val="FFFFFF"/>
                </a:solidFill>
                <a:latin typeface="Squada One"/>
                <a:ea typeface="Squada One"/>
                <a:cs typeface="Squada One"/>
                <a:sym typeface="Squada One"/>
              </a:defRPr>
            </a:lvl5pPr>
            <a:lvl6pPr lvl="5" algn="ctr" rtl="0">
              <a:lnSpc>
                <a:spcPct val="100000"/>
              </a:lnSpc>
              <a:spcBef>
                <a:spcPts val="533"/>
              </a:spcBef>
              <a:spcAft>
                <a:spcPts val="0"/>
              </a:spcAft>
              <a:buClr>
                <a:srgbClr val="FFFFFF"/>
              </a:buClr>
              <a:buSzPts val="1400"/>
              <a:buFont typeface="Squada One"/>
              <a:buNone/>
              <a:defRPr sz="1867" b="1">
                <a:solidFill>
                  <a:srgbClr val="FFFFFF"/>
                </a:solidFill>
                <a:latin typeface="Squada One"/>
                <a:ea typeface="Squada One"/>
                <a:cs typeface="Squada One"/>
                <a:sym typeface="Squada One"/>
              </a:defRPr>
            </a:lvl6pPr>
            <a:lvl7pPr lvl="6" algn="ctr" rtl="0">
              <a:lnSpc>
                <a:spcPct val="100000"/>
              </a:lnSpc>
              <a:spcBef>
                <a:spcPts val="533"/>
              </a:spcBef>
              <a:spcAft>
                <a:spcPts val="0"/>
              </a:spcAft>
              <a:buClr>
                <a:srgbClr val="FFFFFF"/>
              </a:buClr>
              <a:buSzPts val="1400"/>
              <a:buFont typeface="Squada One"/>
              <a:buNone/>
              <a:defRPr sz="1867" b="1">
                <a:solidFill>
                  <a:srgbClr val="FFFFFF"/>
                </a:solidFill>
                <a:latin typeface="Squada One"/>
                <a:ea typeface="Squada One"/>
                <a:cs typeface="Squada One"/>
                <a:sym typeface="Squada One"/>
              </a:defRPr>
            </a:lvl7pPr>
            <a:lvl8pPr lvl="7" algn="ctr" rtl="0">
              <a:lnSpc>
                <a:spcPct val="100000"/>
              </a:lnSpc>
              <a:spcBef>
                <a:spcPts val="533"/>
              </a:spcBef>
              <a:spcAft>
                <a:spcPts val="0"/>
              </a:spcAft>
              <a:buClr>
                <a:srgbClr val="FFFFFF"/>
              </a:buClr>
              <a:buSzPts val="1400"/>
              <a:buFont typeface="Squada One"/>
              <a:buNone/>
              <a:defRPr sz="1867" b="1">
                <a:solidFill>
                  <a:srgbClr val="FFFFFF"/>
                </a:solidFill>
                <a:latin typeface="Squada One"/>
                <a:ea typeface="Squada One"/>
                <a:cs typeface="Squada One"/>
                <a:sym typeface="Squada One"/>
              </a:defRPr>
            </a:lvl8pPr>
            <a:lvl9pPr lvl="8" algn="ctr" rtl="0">
              <a:lnSpc>
                <a:spcPct val="100000"/>
              </a:lnSpc>
              <a:spcBef>
                <a:spcPts val="533"/>
              </a:spcBef>
              <a:spcAft>
                <a:spcPts val="0"/>
              </a:spcAft>
              <a:buClr>
                <a:srgbClr val="FFFFFF"/>
              </a:buClr>
              <a:buSzPts val="1400"/>
              <a:buFont typeface="Squada One"/>
              <a:buNone/>
              <a:defRPr sz="1867" b="1">
                <a:solidFill>
                  <a:srgbClr val="FFFFFF"/>
                </a:solidFill>
                <a:latin typeface="Squada One"/>
                <a:ea typeface="Squada One"/>
                <a:cs typeface="Squada One"/>
                <a:sym typeface="Squada One"/>
              </a:defRPr>
            </a:lvl9pPr>
          </a:lstStyle>
          <a:p>
            <a:r>
              <a:rPr lang="en-US"/>
              <a:t>Click to edit Master subtitle style</a:t>
            </a:r>
            <a:endParaRPr/>
          </a:p>
        </p:txBody>
      </p:sp>
      <p:sp>
        <p:nvSpPr>
          <p:cNvPr id="173" name="Google Shape;173;p15"/>
          <p:cNvSpPr txBox="1">
            <a:spLocks noGrp="1"/>
          </p:cNvSpPr>
          <p:nvPr>
            <p:ph type="subTitle" idx="6"/>
          </p:nvPr>
        </p:nvSpPr>
        <p:spPr>
          <a:xfrm>
            <a:off x="6509763" y="3220151"/>
            <a:ext cx="2019200" cy="1192800"/>
          </a:xfrm>
          <a:prstGeom prst="rect">
            <a:avLst/>
          </a:prstGeom>
        </p:spPr>
        <p:txBody>
          <a:bodyPr spcFirstLastPara="1" wrap="square" lIns="68575" tIns="34275" rIns="68575" bIns="34275" anchor="t" anchorCtr="0">
            <a:noAutofit/>
          </a:bodyPr>
          <a:lstStyle>
            <a:lvl1pPr lvl="0" algn="ctr" rtl="0">
              <a:lnSpc>
                <a:spcPct val="100000"/>
              </a:lnSpc>
              <a:spcBef>
                <a:spcPts val="1067"/>
              </a:spcBef>
              <a:spcAft>
                <a:spcPts val="0"/>
              </a:spcAft>
              <a:buClr>
                <a:srgbClr val="FFFFFF"/>
              </a:buClr>
              <a:buSzPts val="1200"/>
              <a:buNone/>
              <a:defRPr sz="1600">
                <a:solidFill>
                  <a:srgbClr val="FFFFFF"/>
                </a:solidFill>
              </a:defRPr>
            </a:lvl1pPr>
            <a:lvl2pPr lvl="1" algn="ctr" rtl="0">
              <a:lnSpc>
                <a:spcPct val="100000"/>
              </a:lnSpc>
              <a:spcBef>
                <a:spcPts val="533"/>
              </a:spcBef>
              <a:spcAft>
                <a:spcPts val="0"/>
              </a:spcAft>
              <a:buClr>
                <a:srgbClr val="FFFFFF"/>
              </a:buClr>
              <a:buSzPts val="1200"/>
              <a:buNone/>
              <a:defRPr sz="1600">
                <a:solidFill>
                  <a:srgbClr val="FFFFFF"/>
                </a:solidFill>
              </a:defRPr>
            </a:lvl2pPr>
            <a:lvl3pPr lvl="2" algn="ctr" rtl="0">
              <a:lnSpc>
                <a:spcPct val="100000"/>
              </a:lnSpc>
              <a:spcBef>
                <a:spcPts val="533"/>
              </a:spcBef>
              <a:spcAft>
                <a:spcPts val="0"/>
              </a:spcAft>
              <a:buClr>
                <a:srgbClr val="FFFFFF"/>
              </a:buClr>
              <a:buSzPts val="1200"/>
              <a:buNone/>
              <a:defRPr sz="1600">
                <a:solidFill>
                  <a:srgbClr val="FFFFFF"/>
                </a:solidFill>
              </a:defRPr>
            </a:lvl3pPr>
            <a:lvl4pPr lvl="3" algn="ctr" rtl="0">
              <a:lnSpc>
                <a:spcPct val="100000"/>
              </a:lnSpc>
              <a:spcBef>
                <a:spcPts val="533"/>
              </a:spcBef>
              <a:spcAft>
                <a:spcPts val="0"/>
              </a:spcAft>
              <a:buClr>
                <a:srgbClr val="FFFFFF"/>
              </a:buClr>
              <a:buSzPts val="1200"/>
              <a:buNone/>
              <a:defRPr sz="1600">
                <a:solidFill>
                  <a:srgbClr val="FFFFFF"/>
                </a:solidFill>
              </a:defRPr>
            </a:lvl4pPr>
            <a:lvl5pPr lvl="4" algn="ctr" rtl="0">
              <a:lnSpc>
                <a:spcPct val="100000"/>
              </a:lnSpc>
              <a:spcBef>
                <a:spcPts val="533"/>
              </a:spcBef>
              <a:spcAft>
                <a:spcPts val="0"/>
              </a:spcAft>
              <a:buClr>
                <a:srgbClr val="FFFFFF"/>
              </a:buClr>
              <a:buSzPts val="1200"/>
              <a:buNone/>
              <a:defRPr sz="1600">
                <a:solidFill>
                  <a:srgbClr val="FFFFFF"/>
                </a:solidFill>
              </a:defRPr>
            </a:lvl5pPr>
            <a:lvl6pPr lvl="5" algn="ctr" rtl="0">
              <a:lnSpc>
                <a:spcPct val="100000"/>
              </a:lnSpc>
              <a:spcBef>
                <a:spcPts val="533"/>
              </a:spcBef>
              <a:spcAft>
                <a:spcPts val="0"/>
              </a:spcAft>
              <a:buClr>
                <a:srgbClr val="FFFFFF"/>
              </a:buClr>
              <a:buSzPts val="1200"/>
              <a:buNone/>
              <a:defRPr sz="1600">
                <a:solidFill>
                  <a:srgbClr val="FFFFFF"/>
                </a:solidFill>
              </a:defRPr>
            </a:lvl6pPr>
            <a:lvl7pPr lvl="6" algn="ctr" rtl="0">
              <a:lnSpc>
                <a:spcPct val="100000"/>
              </a:lnSpc>
              <a:spcBef>
                <a:spcPts val="533"/>
              </a:spcBef>
              <a:spcAft>
                <a:spcPts val="0"/>
              </a:spcAft>
              <a:buClr>
                <a:srgbClr val="FFFFFF"/>
              </a:buClr>
              <a:buSzPts val="1200"/>
              <a:buNone/>
              <a:defRPr sz="1600">
                <a:solidFill>
                  <a:srgbClr val="FFFFFF"/>
                </a:solidFill>
              </a:defRPr>
            </a:lvl7pPr>
            <a:lvl8pPr lvl="7" algn="ctr" rtl="0">
              <a:lnSpc>
                <a:spcPct val="100000"/>
              </a:lnSpc>
              <a:spcBef>
                <a:spcPts val="533"/>
              </a:spcBef>
              <a:spcAft>
                <a:spcPts val="0"/>
              </a:spcAft>
              <a:buClr>
                <a:srgbClr val="FFFFFF"/>
              </a:buClr>
              <a:buSzPts val="1200"/>
              <a:buNone/>
              <a:defRPr sz="1600">
                <a:solidFill>
                  <a:srgbClr val="FFFFFF"/>
                </a:solidFill>
              </a:defRPr>
            </a:lvl8pPr>
            <a:lvl9pPr lvl="8" algn="ctr" rtl="0">
              <a:lnSpc>
                <a:spcPct val="100000"/>
              </a:lnSpc>
              <a:spcBef>
                <a:spcPts val="533"/>
              </a:spcBef>
              <a:spcAft>
                <a:spcPts val="0"/>
              </a:spcAft>
              <a:buClr>
                <a:srgbClr val="FFFFFF"/>
              </a:buClr>
              <a:buSzPts val="1200"/>
              <a:buNone/>
              <a:defRPr sz="1600">
                <a:solidFill>
                  <a:srgbClr val="FFFFFF"/>
                </a:solidFill>
              </a:defRPr>
            </a:lvl9pPr>
          </a:lstStyle>
          <a:p>
            <a:r>
              <a:rPr lang="en-US"/>
              <a:t>Click to edit Master subtitle style</a:t>
            </a:r>
            <a:endParaRPr/>
          </a:p>
        </p:txBody>
      </p:sp>
      <p:sp>
        <p:nvSpPr>
          <p:cNvPr id="174" name="Google Shape;174;p15"/>
          <p:cNvSpPr/>
          <p:nvPr/>
        </p:nvSpPr>
        <p:spPr>
          <a:xfrm flipH="1">
            <a:off x="4385542" y="5975345"/>
            <a:ext cx="2306052" cy="870027"/>
          </a:xfrm>
          <a:custGeom>
            <a:avLst/>
            <a:gdLst/>
            <a:ahLst/>
            <a:cxnLst/>
            <a:rect l="l" t="t" r="r" b="b"/>
            <a:pathLst>
              <a:path w="7061" h="2664" extrusionOk="0">
                <a:moveTo>
                  <a:pt x="3349" y="1"/>
                </a:moveTo>
                <a:cubicBezTo>
                  <a:pt x="3178" y="1"/>
                  <a:pt x="3002" y="22"/>
                  <a:pt x="2821" y="69"/>
                </a:cubicBezTo>
                <a:cubicBezTo>
                  <a:pt x="1539" y="399"/>
                  <a:pt x="1197" y="1980"/>
                  <a:pt x="1" y="2664"/>
                </a:cubicBezTo>
                <a:lnTo>
                  <a:pt x="7060" y="2664"/>
                </a:lnTo>
                <a:cubicBezTo>
                  <a:pt x="6171" y="1958"/>
                  <a:pt x="4984" y="1"/>
                  <a:pt x="3349" y="1"/>
                </a:cubicBezTo>
                <a:close/>
              </a:path>
            </a:pathLst>
          </a:custGeom>
          <a:gradFill>
            <a:gsLst>
              <a:gs pos="0">
                <a:schemeClr val="accent1"/>
              </a:gs>
              <a:gs pos="100000">
                <a:schemeClr val="accent2"/>
              </a:gs>
            </a:gsLst>
            <a:path path="circle">
              <a:fillToRect l="50000" t="50000" r="50000" b="50000"/>
            </a:path>
            <a:tileRect/>
          </a:gradFill>
          <a:ln>
            <a:noFill/>
          </a:ln>
          <a:effectLst>
            <a:outerShdw blurRad="128588" dist="114300" dir="24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75" name="Google Shape;175;p15"/>
          <p:cNvSpPr/>
          <p:nvPr/>
        </p:nvSpPr>
        <p:spPr>
          <a:xfrm flipH="1">
            <a:off x="0" y="4378396"/>
            <a:ext cx="3607187" cy="2477160"/>
          </a:xfrm>
          <a:custGeom>
            <a:avLst/>
            <a:gdLst/>
            <a:ahLst/>
            <a:cxnLst/>
            <a:rect l="l" t="t" r="r" b="b"/>
            <a:pathLst>
              <a:path w="11045" h="7585" extrusionOk="0">
                <a:moveTo>
                  <a:pt x="8458" y="1"/>
                </a:moveTo>
                <a:cubicBezTo>
                  <a:pt x="6822" y="1"/>
                  <a:pt x="5207" y="190"/>
                  <a:pt x="4379" y="824"/>
                </a:cubicBezTo>
                <a:cubicBezTo>
                  <a:pt x="2329" y="2405"/>
                  <a:pt x="3995" y="4252"/>
                  <a:pt x="3899" y="5491"/>
                </a:cubicBezTo>
                <a:cubicBezTo>
                  <a:pt x="3859" y="6074"/>
                  <a:pt x="3660" y="6253"/>
                  <a:pt x="3384" y="6253"/>
                </a:cubicBezTo>
                <a:cubicBezTo>
                  <a:pt x="3144" y="6253"/>
                  <a:pt x="2845" y="6118"/>
                  <a:pt x="2542" y="5994"/>
                </a:cubicBezTo>
                <a:cubicBezTo>
                  <a:pt x="2208" y="5856"/>
                  <a:pt x="1901" y="5745"/>
                  <a:pt x="1662" y="5745"/>
                </a:cubicBezTo>
                <a:cubicBezTo>
                  <a:pt x="1642" y="5745"/>
                  <a:pt x="1622" y="5746"/>
                  <a:pt x="1602" y="5748"/>
                </a:cubicBezTo>
                <a:cubicBezTo>
                  <a:pt x="385" y="5833"/>
                  <a:pt x="748" y="6848"/>
                  <a:pt x="0" y="7585"/>
                </a:cubicBezTo>
                <a:lnTo>
                  <a:pt x="2553" y="7585"/>
                </a:lnTo>
                <a:cubicBezTo>
                  <a:pt x="2773" y="6492"/>
                  <a:pt x="3631" y="6085"/>
                  <a:pt x="4717" y="6085"/>
                </a:cubicBezTo>
                <a:cubicBezTo>
                  <a:pt x="5638" y="6085"/>
                  <a:pt x="6723" y="6378"/>
                  <a:pt x="7723" y="6794"/>
                </a:cubicBezTo>
                <a:cubicBezTo>
                  <a:pt x="8150" y="6972"/>
                  <a:pt x="8575" y="7068"/>
                  <a:pt x="8966" y="7068"/>
                </a:cubicBezTo>
                <a:cubicBezTo>
                  <a:pt x="10149" y="7068"/>
                  <a:pt x="11031" y="6197"/>
                  <a:pt x="10799" y="4103"/>
                </a:cubicBezTo>
                <a:cubicBezTo>
                  <a:pt x="10735" y="3494"/>
                  <a:pt x="10842" y="3077"/>
                  <a:pt x="11044" y="2768"/>
                </a:cubicBezTo>
                <a:lnTo>
                  <a:pt x="11044" y="130"/>
                </a:lnTo>
                <a:cubicBezTo>
                  <a:pt x="10260" y="58"/>
                  <a:pt x="9356" y="1"/>
                  <a:pt x="8458" y="1"/>
                </a:cubicBezTo>
                <a:close/>
              </a:path>
            </a:pathLst>
          </a:custGeom>
          <a:gradFill>
            <a:gsLst>
              <a:gs pos="0">
                <a:schemeClr val="accent1"/>
              </a:gs>
              <a:gs pos="100000">
                <a:schemeClr val="accent2"/>
              </a:gs>
            </a:gsLst>
            <a:path path="circle">
              <a:fillToRect l="50000" t="50000" r="50000" b="50000"/>
            </a:path>
            <a:tileRect/>
          </a:gradFill>
          <a:ln>
            <a:noFill/>
          </a:ln>
          <a:effectLst>
            <a:outerShdw blurRad="128588" dist="114300" dir="24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76" name="Google Shape;176;p15"/>
          <p:cNvSpPr/>
          <p:nvPr/>
        </p:nvSpPr>
        <p:spPr>
          <a:xfrm flipH="1">
            <a:off x="8" y="5282388"/>
            <a:ext cx="2773403" cy="1573168"/>
          </a:xfrm>
          <a:custGeom>
            <a:avLst/>
            <a:gdLst/>
            <a:ahLst/>
            <a:cxnLst/>
            <a:rect l="l" t="t" r="r" b="b"/>
            <a:pathLst>
              <a:path w="8492" h="4817" extrusionOk="0">
                <a:moveTo>
                  <a:pt x="8491" y="0"/>
                </a:moveTo>
                <a:cubicBezTo>
                  <a:pt x="8289" y="309"/>
                  <a:pt x="8182" y="726"/>
                  <a:pt x="8246" y="1335"/>
                </a:cubicBezTo>
                <a:cubicBezTo>
                  <a:pt x="8478" y="3429"/>
                  <a:pt x="7596" y="4300"/>
                  <a:pt x="6413" y="4300"/>
                </a:cubicBezTo>
                <a:cubicBezTo>
                  <a:pt x="6022" y="4300"/>
                  <a:pt x="5597" y="4204"/>
                  <a:pt x="5170" y="4026"/>
                </a:cubicBezTo>
                <a:cubicBezTo>
                  <a:pt x="4170" y="3610"/>
                  <a:pt x="3085" y="3317"/>
                  <a:pt x="2164" y="3317"/>
                </a:cubicBezTo>
                <a:cubicBezTo>
                  <a:pt x="1078" y="3317"/>
                  <a:pt x="220" y="3724"/>
                  <a:pt x="0" y="4817"/>
                </a:cubicBezTo>
                <a:lnTo>
                  <a:pt x="8491" y="4817"/>
                </a:lnTo>
                <a:lnTo>
                  <a:pt x="8491" y="0"/>
                </a:lnTo>
                <a:close/>
              </a:path>
            </a:pathLst>
          </a:custGeom>
          <a:gradFill>
            <a:gsLst>
              <a:gs pos="0">
                <a:schemeClr val="accent1"/>
              </a:gs>
              <a:gs pos="100000">
                <a:schemeClr val="accent2"/>
              </a:gs>
            </a:gsLst>
            <a:path path="circle">
              <a:fillToRect l="50000" t="50000" r="50000" b="50000"/>
            </a:path>
            <a:tileRect/>
          </a:gradFill>
          <a:ln>
            <a:noFill/>
          </a:ln>
          <a:effectLst>
            <a:outerShdw blurRad="128588" dist="57150" dir="1032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77" name="Google Shape;177;p15"/>
          <p:cNvSpPr/>
          <p:nvPr/>
        </p:nvSpPr>
        <p:spPr>
          <a:xfrm flipH="1">
            <a:off x="7" y="-2434"/>
            <a:ext cx="2899140" cy="1992179"/>
          </a:xfrm>
          <a:custGeom>
            <a:avLst/>
            <a:gdLst/>
            <a:ahLst/>
            <a:cxnLst/>
            <a:rect l="l" t="t" r="r" b="b"/>
            <a:pathLst>
              <a:path w="8877" h="6100" extrusionOk="0">
                <a:moveTo>
                  <a:pt x="1" y="0"/>
                </a:moveTo>
                <a:cubicBezTo>
                  <a:pt x="75" y="1410"/>
                  <a:pt x="471" y="2969"/>
                  <a:pt x="1613" y="4102"/>
                </a:cubicBezTo>
                <a:cubicBezTo>
                  <a:pt x="2744" y="5232"/>
                  <a:pt x="4189" y="5276"/>
                  <a:pt x="5547" y="5276"/>
                </a:cubicBezTo>
                <a:cubicBezTo>
                  <a:pt x="5661" y="5276"/>
                  <a:pt x="5775" y="5276"/>
                  <a:pt x="5887" y="5276"/>
                </a:cubicBezTo>
                <a:cubicBezTo>
                  <a:pt x="6942" y="5276"/>
                  <a:pt x="7921" y="5303"/>
                  <a:pt x="8631" y="5864"/>
                </a:cubicBezTo>
                <a:cubicBezTo>
                  <a:pt x="8727" y="5939"/>
                  <a:pt x="8802" y="6014"/>
                  <a:pt x="8876" y="6099"/>
                </a:cubicBezTo>
                <a:lnTo>
                  <a:pt x="8876" y="0"/>
                </a:lnTo>
                <a:close/>
              </a:path>
            </a:pathLst>
          </a:custGeom>
          <a:gradFill>
            <a:gsLst>
              <a:gs pos="0">
                <a:schemeClr val="accent1"/>
              </a:gs>
              <a:gs pos="100000">
                <a:schemeClr val="accent2"/>
              </a:gs>
            </a:gsLst>
            <a:path path="circle">
              <a:fillToRect l="50000" t="50000" r="50000" b="50000"/>
            </a:path>
            <a:tileRect/>
          </a:gradFill>
          <a:ln>
            <a:noFill/>
          </a:ln>
          <a:effectLst>
            <a:outerShdw blurRad="128588" dist="19050" dir="126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78" name="Google Shape;178;p15"/>
          <p:cNvSpPr/>
          <p:nvPr/>
        </p:nvSpPr>
        <p:spPr>
          <a:xfrm flipH="1">
            <a:off x="13" y="1696470"/>
            <a:ext cx="2114344" cy="4166593"/>
          </a:xfrm>
          <a:custGeom>
            <a:avLst/>
            <a:gdLst/>
            <a:ahLst/>
            <a:cxnLst/>
            <a:rect l="l" t="t" r="r" b="b"/>
            <a:pathLst>
              <a:path w="6474" h="12758" extrusionOk="0">
                <a:moveTo>
                  <a:pt x="6473" y="0"/>
                </a:moveTo>
                <a:cubicBezTo>
                  <a:pt x="5032" y="523"/>
                  <a:pt x="3664" y="1378"/>
                  <a:pt x="3418" y="2766"/>
                </a:cubicBezTo>
                <a:cubicBezTo>
                  <a:pt x="2991" y="5127"/>
                  <a:pt x="5576" y="6046"/>
                  <a:pt x="5576" y="6964"/>
                </a:cubicBezTo>
                <a:cubicBezTo>
                  <a:pt x="5576" y="7135"/>
                  <a:pt x="5470" y="7198"/>
                  <a:pt x="5291" y="7198"/>
                </a:cubicBezTo>
                <a:cubicBezTo>
                  <a:pt x="4801" y="7198"/>
                  <a:pt x="3760" y="6733"/>
                  <a:pt x="2796" y="6733"/>
                </a:cubicBezTo>
                <a:cubicBezTo>
                  <a:pt x="2197" y="6733"/>
                  <a:pt x="1627" y="6913"/>
                  <a:pt x="1239" y="7498"/>
                </a:cubicBezTo>
                <a:cubicBezTo>
                  <a:pt x="1" y="9367"/>
                  <a:pt x="1891" y="12604"/>
                  <a:pt x="3717" y="12753"/>
                </a:cubicBezTo>
                <a:cubicBezTo>
                  <a:pt x="3761" y="12756"/>
                  <a:pt x="3805" y="12758"/>
                  <a:pt x="3851" y="12758"/>
                </a:cubicBezTo>
                <a:cubicBezTo>
                  <a:pt x="4559" y="12758"/>
                  <a:pt x="5530" y="12381"/>
                  <a:pt x="6473" y="11909"/>
                </a:cubicBezTo>
                <a:lnTo>
                  <a:pt x="6473" y="0"/>
                </a:lnTo>
                <a:close/>
              </a:path>
            </a:pathLst>
          </a:custGeom>
          <a:gradFill>
            <a:gsLst>
              <a:gs pos="0">
                <a:schemeClr val="accent1"/>
              </a:gs>
              <a:gs pos="100000">
                <a:schemeClr val="accent2"/>
              </a:gs>
            </a:gsLst>
            <a:path path="circle">
              <a:fillToRect l="50000" t="50000" r="50000" b="50000"/>
            </a:path>
            <a:tileRect/>
          </a:gradFill>
          <a:ln>
            <a:noFill/>
          </a:ln>
          <a:effectLst>
            <a:outerShdw blurRad="128588" dist="57150" dir="126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79" name="Google Shape;179;p15"/>
          <p:cNvSpPr txBox="1">
            <a:spLocks noGrp="1"/>
          </p:cNvSpPr>
          <p:nvPr>
            <p:ph type="ctrTitle"/>
          </p:nvPr>
        </p:nvSpPr>
        <p:spPr>
          <a:xfrm flipH="1">
            <a:off x="7969251" y="1103953"/>
            <a:ext cx="3078000" cy="4645200"/>
          </a:xfrm>
          <a:prstGeom prst="rect">
            <a:avLst/>
          </a:prstGeom>
          <a:noFill/>
          <a:ln>
            <a:noFill/>
          </a:ln>
        </p:spPr>
        <p:txBody>
          <a:bodyPr spcFirstLastPara="1" wrap="square" lIns="68575" tIns="34275" rIns="68575" bIns="34275" anchor="ctr" anchorCtr="0">
            <a:noAutofit/>
          </a:bodyPr>
          <a:lstStyle>
            <a:lvl1pPr lvl="0" algn="r" rtl="0">
              <a:lnSpc>
                <a:spcPct val="90000"/>
              </a:lnSpc>
              <a:spcBef>
                <a:spcPts val="0"/>
              </a:spcBef>
              <a:spcAft>
                <a:spcPts val="0"/>
              </a:spcAft>
              <a:buClr>
                <a:srgbClr val="FFFFFF"/>
              </a:buClr>
              <a:buSzPts val="1800"/>
              <a:buNone/>
              <a:defRPr sz="2400" b="0">
                <a:solidFill>
                  <a:srgbClr val="FFFFFF"/>
                </a:solidFill>
              </a:defRPr>
            </a:lvl1pPr>
            <a:lvl2pPr lvl="1" rtl="0">
              <a:spcBef>
                <a:spcPts val="0"/>
              </a:spcBef>
              <a:spcAft>
                <a:spcPts val="0"/>
              </a:spcAft>
              <a:buSzPts val="1100"/>
              <a:buFont typeface="Squada One"/>
              <a:buNone/>
              <a:defRPr>
                <a:latin typeface="Squada One"/>
                <a:ea typeface="Squada One"/>
                <a:cs typeface="Squada One"/>
                <a:sym typeface="Squada One"/>
              </a:defRPr>
            </a:lvl2pPr>
            <a:lvl3pPr lvl="2" rtl="0">
              <a:spcBef>
                <a:spcPts val="0"/>
              </a:spcBef>
              <a:spcAft>
                <a:spcPts val="0"/>
              </a:spcAft>
              <a:buSzPts val="1100"/>
              <a:buFont typeface="Squada One"/>
              <a:buNone/>
              <a:defRPr>
                <a:latin typeface="Squada One"/>
                <a:ea typeface="Squada One"/>
                <a:cs typeface="Squada One"/>
                <a:sym typeface="Squada One"/>
              </a:defRPr>
            </a:lvl3pPr>
            <a:lvl4pPr lvl="3" rtl="0">
              <a:spcBef>
                <a:spcPts val="0"/>
              </a:spcBef>
              <a:spcAft>
                <a:spcPts val="0"/>
              </a:spcAft>
              <a:buSzPts val="1100"/>
              <a:buFont typeface="Squada One"/>
              <a:buNone/>
              <a:defRPr>
                <a:latin typeface="Squada One"/>
                <a:ea typeface="Squada One"/>
                <a:cs typeface="Squada One"/>
                <a:sym typeface="Squada One"/>
              </a:defRPr>
            </a:lvl4pPr>
            <a:lvl5pPr lvl="4" rtl="0">
              <a:spcBef>
                <a:spcPts val="0"/>
              </a:spcBef>
              <a:spcAft>
                <a:spcPts val="0"/>
              </a:spcAft>
              <a:buSzPts val="1100"/>
              <a:buFont typeface="Squada One"/>
              <a:buNone/>
              <a:defRPr>
                <a:latin typeface="Squada One"/>
                <a:ea typeface="Squada One"/>
                <a:cs typeface="Squada One"/>
                <a:sym typeface="Squada One"/>
              </a:defRPr>
            </a:lvl5pPr>
            <a:lvl6pPr lvl="5" rtl="0">
              <a:spcBef>
                <a:spcPts val="0"/>
              </a:spcBef>
              <a:spcAft>
                <a:spcPts val="0"/>
              </a:spcAft>
              <a:buSzPts val="1100"/>
              <a:buFont typeface="Squada One"/>
              <a:buNone/>
              <a:defRPr>
                <a:latin typeface="Squada One"/>
                <a:ea typeface="Squada One"/>
                <a:cs typeface="Squada One"/>
                <a:sym typeface="Squada One"/>
              </a:defRPr>
            </a:lvl6pPr>
            <a:lvl7pPr lvl="6" rtl="0">
              <a:spcBef>
                <a:spcPts val="0"/>
              </a:spcBef>
              <a:spcAft>
                <a:spcPts val="0"/>
              </a:spcAft>
              <a:buSzPts val="1100"/>
              <a:buFont typeface="Squada One"/>
              <a:buNone/>
              <a:defRPr>
                <a:latin typeface="Squada One"/>
                <a:ea typeface="Squada One"/>
                <a:cs typeface="Squada One"/>
                <a:sym typeface="Squada One"/>
              </a:defRPr>
            </a:lvl7pPr>
            <a:lvl8pPr lvl="7" rtl="0">
              <a:spcBef>
                <a:spcPts val="0"/>
              </a:spcBef>
              <a:spcAft>
                <a:spcPts val="0"/>
              </a:spcAft>
              <a:buSzPts val="1100"/>
              <a:buFont typeface="Squada One"/>
              <a:buNone/>
              <a:defRPr>
                <a:latin typeface="Squada One"/>
                <a:ea typeface="Squada One"/>
                <a:cs typeface="Squada One"/>
                <a:sym typeface="Squada One"/>
              </a:defRPr>
            </a:lvl8pPr>
            <a:lvl9pPr lvl="8" rtl="0">
              <a:spcBef>
                <a:spcPts val="0"/>
              </a:spcBef>
              <a:spcAft>
                <a:spcPts val="0"/>
              </a:spcAft>
              <a:buSzPts val="1100"/>
              <a:buFont typeface="Squada One"/>
              <a:buNone/>
              <a:defRPr>
                <a:latin typeface="Squada One"/>
                <a:ea typeface="Squada One"/>
                <a:cs typeface="Squada One"/>
                <a:sym typeface="Squada One"/>
              </a:defRPr>
            </a:lvl9pPr>
          </a:lstStyle>
          <a:p>
            <a:r>
              <a:rPr lang="en-US"/>
              <a:t>Click to edit Master title style</a:t>
            </a:r>
            <a:endParaRPr/>
          </a:p>
        </p:txBody>
      </p:sp>
    </p:spTree>
    <p:extLst>
      <p:ext uri="{BB962C8B-B14F-4D97-AF65-F5344CB8AC3E}">
        <p14:creationId xmlns:p14="http://schemas.microsoft.com/office/powerpoint/2010/main" val="34789261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IMAGINE + TITLE + SUBTITLE">
  <p:cSld name="IMAGINE + TITLE + SUBTITLE">
    <p:bg>
      <p:bgPr>
        <a:gradFill>
          <a:gsLst>
            <a:gs pos="0">
              <a:schemeClr val="accent1"/>
            </a:gs>
            <a:gs pos="100000">
              <a:schemeClr val="accent2"/>
            </a:gs>
          </a:gsLst>
          <a:path path="circle">
            <a:fillToRect l="50000" t="50000" r="50000" b="50000"/>
          </a:path>
          <a:tileRect/>
        </a:gradFill>
        <a:effectLst/>
      </p:bgPr>
    </p:bg>
    <p:spTree>
      <p:nvGrpSpPr>
        <p:cNvPr id="1" name="Shape 180"/>
        <p:cNvGrpSpPr/>
        <p:nvPr/>
      </p:nvGrpSpPr>
      <p:grpSpPr>
        <a:xfrm>
          <a:off x="0" y="0"/>
          <a:ext cx="0" cy="0"/>
          <a:chOff x="0" y="0"/>
          <a:chExt cx="0" cy="0"/>
        </a:xfrm>
      </p:grpSpPr>
      <p:sp>
        <p:nvSpPr>
          <p:cNvPr id="181" name="Google Shape;181;p16"/>
          <p:cNvSpPr>
            <a:spLocks noGrp="1"/>
          </p:cNvSpPr>
          <p:nvPr>
            <p:ph type="pic" idx="2"/>
          </p:nvPr>
        </p:nvSpPr>
        <p:spPr>
          <a:xfrm>
            <a:off x="0" y="0"/>
            <a:ext cx="6096000" cy="68580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1067"/>
              </a:spcBef>
              <a:spcAft>
                <a:spcPts val="0"/>
              </a:spcAft>
              <a:buClr>
                <a:schemeClr val="dk1"/>
              </a:buClr>
              <a:buSzPts val="2400"/>
              <a:buFont typeface="Arial"/>
              <a:buNone/>
              <a:defRPr sz="3200" b="0" i="0" u="none" strike="noStrike" cap="none">
                <a:solidFill>
                  <a:schemeClr val="dk1"/>
                </a:solidFill>
                <a:latin typeface="Roboto Light"/>
                <a:ea typeface="Roboto Light"/>
                <a:cs typeface="Roboto Light"/>
                <a:sym typeface="Roboto Light"/>
              </a:defRPr>
            </a:lvl1pPr>
            <a:lvl2pPr marR="0" lvl="1" algn="l" rtl="0">
              <a:lnSpc>
                <a:spcPct val="90000"/>
              </a:lnSpc>
              <a:spcBef>
                <a:spcPts val="533"/>
              </a:spcBef>
              <a:spcAft>
                <a:spcPts val="0"/>
              </a:spcAft>
              <a:buClr>
                <a:schemeClr val="dk1"/>
              </a:buClr>
              <a:buSzPts val="2100"/>
              <a:buFont typeface="Arial"/>
              <a:buNone/>
              <a:defRPr sz="2800" b="0" i="0" u="none" strike="noStrike" cap="none">
                <a:solidFill>
                  <a:schemeClr val="dk1"/>
                </a:solidFill>
                <a:latin typeface="Roboto Light"/>
                <a:ea typeface="Roboto Light"/>
                <a:cs typeface="Roboto Light"/>
                <a:sym typeface="Roboto Light"/>
              </a:defRPr>
            </a:lvl2pPr>
            <a:lvl3pPr marR="0" lvl="2" algn="l" rtl="0">
              <a:lnSpc>
                <a:spcPct val="90000"/>
              </a:lnSpc>
              <a:spcBef>
                <a:spcPts val="533"/>
              </a:spcBef>
              <a:spcAft>
                <a:spcPts val="0"/>
              </a:spcAft>
              <a:buClr>
                <a:schemeClr val="dk1"/>
              </a:buClr>
              <a:buSzPts val="1800"/>
              <a:buFont typeface="Arial"/>
              <a:buNone/>
              <a:defRPr sz="2400" b="0" i="0" u="none" strike="noStrike" cap="none">
                <a:solidFill>
                  <a:schemeClr val="dk1"/>
                </a:solidFill>
                <a:latin typeface="Roboto Light"/>
                <a:ea typeface="Roboto Light"/>
                <a:cs typeface="Roboto Light"/>
                <a:sym typeface="Roboto Light"/>
              </a:defRPr>
            </a:lvl3pPr>
            <a:lvl4pPr marR="0" lvl="3" algn="l" rtl="0">
              <a:lnSpc>
                <a:spcPct val="90000"/>
              </a:lnSpc>
              <a:spcBef>
                <a:spcPts val="533"/>
              </a:spcBef>
              <a:spcAft>
                <a:spcPts val="0"/>
              </a:spcAft>
              <a:buClr>
                <a:schemeClr val="dk1"/>
              </a:buClr>
              <a:buSzPts val="1500"/>
              <a:buFont typeface="Arial"/>
              <a:buNone/>
              <a:defRPr sz="2000" b="0" i="0" u="none" strike="noStrike" cap="none">
                <a:solidFill>
                  <a:schemeClr val="dk1"/>
                </a:solidFill>
                <a:latin typeface="Roboto Light"/>
                <a:ea typeface="Roboto Light"/>
                <a:cs typeface="Roboto Light"/>
                <a:sym typeface="Roboto Light"/>
              </a:defRPr>
            </a:lvl4pPr>
            <a:lvl5pPr marR="0" lvl="4" algn="l" rtl="0">
              <a:lnSpc>
                <a:spcPct val="90000"/>
              </a:lnSpc>
              <a:spcBef>
                <a:spcPts val="533"/>
              </a:spcBef>
              <a:spcAft>
                <a:spcPts val="0"/>
              </a:spcAft>
              <a:buClr>
                <a:schemeClr val="dk1"/>
              </a:buClr>
              <a:buSzPts val="1500"/>
              <a:buFont typeface="Arial"/>
              <a:buNone/>
              <a:defRPr sz="2000" b="0" i="0" u="none" strike="noStrike" cap="none">
                <a:solidFill>
                  <a:schemeClr val="dk1"/>
                </a:solidFill>
                <a:latin typeface="Roboto Light"/>
                <a:ea typeface="Roboto Light"/>
                <a:cs typeface="Roboto Light"/>
                <a:sym typeface="Roboto Light"/>
              </a:defRPr>
            </a:lvl5pPr>
            <a:lvl6pPr marR="0" lvl="5" algn="l" rtl="0">
              <a:lnSpc>
                <a:spcPct val="90000"/>
              </a:lnSpc>
              <a:spcBef>
                <a:spcPts val="533"/>
              </a:spcBef>
              <a:spcAft>
                <a:spcPts val="0"/>
              </a:spcAft>
              <a:buClr>
                <a:schemeClr val="dk1"/>
              </a:buClr>
              <a:buSzPts val="15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33"/>
              </a:spcBef>
              <a:spcAft>
                <a:spcPts val="0"/>
              </a:spcAft>
              <a:buClr>
                <a:schemeClr val="dk1"/>
              </a:buClr>
              <a:buSzPts val="15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33"/>
              </a:spcBef>
              <a:spcAft>
                <a:spcPts val="0"/>
              </a:spcAft>
              <a:buClr>
                <a:schemeClr val="dk1"/>
              </a:buClr>
              <a:buSzPts val="15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33"/>
              </a:spcBef>
              <a:spcAft>
                <a:spcPts val="0"/>
              </a:spcAft>
              <a:buClr>
                <a:schemeClr val="dk1"/>
              </a:buClr>
              <a:buSzPts val="1500"/>
              <a:buFont typeface="Arial"/>
              <a:buNone/>
              <a:defRPr sz="2000" b="0" i="0" u="none" strike="noStrike" cap="none">
                <a:solidFill>
                  <a:schemeClr val="dk1"/>
                </a:solidFill>
                <a:latin typeface="Calibri"/>
                <a:ea typeface="Calibri"/>
                <a:cs typeface="Calibri"/>
                <a:sym typeface="Calibri"/>
              </a:defRPr>
            </a:lvl9pPr>
          </a:lstStyle>
          <a:p>
            <a:r>
              <a:rPr lang="en-US"/>
              <a:t>Click icon to add picture</a:t>
            </a:r>
            <a:endParaRPr/>
          </a:p>
        </p:txBody>
      </p:sp>
      <p:sp>
        <p:nvSpPr>
          <p:cNvPr id="182" name="Google Shape;182;p16"/>
          <p:cNvSpPr txBox="1">
            <a:spLocks noGrp="1"/>
          </p:cNvSpPr>
          <p:nvPr>
            <p:ph type="ctrTitle"/>
          </p:nvPr>
        </p:nvSpPr>
        <p:spPr>
          <a:xfrm>
            <a:off x="5587061" y="2401724"/>
            <a:ext cx="3955600" cy="1655600"/>
          </a:xfrm>
          <a:prstGeom prst="rect">
            <a:avLst/>
          </a:prstGeom>
          <a:noFill/>
          <a:ln>
            <a:noFill/>
          </a:ln>
        </p:spPr>
        <p:txBody>
          <a:bodyPr spcFirstLastPara="1" wrap="square" lIns="68575" tIns="34275" rIns="68575" bIns="34275" anchor="b" anchorCtr="0">
            <a:noAutofit/>
          </a:bodyPr>
          <a:lstStyle>
            <a:lvl1pPr lvl="0" algn="r">
              <a:lnSpc>
                <a:spcPct val="90000"/>
              </a:lnSpc>
              <a:spcBef>
                <a:spcPts val="0"/>
              </a:spcBef>
              <a:spcAft>
                <a:spcPts val="0"/>
              </a:spcAft>
              <a:buClr>
                <a:srgbClr val="FFFFFF"/>
              </a:buClr>
              <a:buSzPts val="2100"/>
              <a:buNone/>
              <a:defRPr sz="2800" b="0">
                <a:solidFill>
                  <a:srgbClr val="FFFFFF"/>
                </a:solidFill>
              </a:defRPr>
            </a:lvl1pPr>
            <a:lvl2pPr lvl="1">
              <a:spcBef>
                <a:spcPts val="0"/>
              </a:spcBef>
              <a:spcAft>
                <a:spcPts val="0"/>
              </a:spcAft>
              <a:buClr>
                <a:srgbClr val="FFFFFF"/>
              </a:buClr>
              <a:buSzPts val="1100"/>
              <a:buNone/>
              <a:defRPr b="1">
                <a:solidFill>
                  <a:srgbClr val="FFFFFF"/>
                </a:solidFill>
              </a:defRPr>
            </a:lvl2pPr>
            <a:lvl3pPr lvl="2">
              <a:spcBef>
                <a:spcPts val="0"/>
              </a:spcBef>
              <a:spcAft>
                <a:spcPts val="0"/>
              </a:spcAft>
              <a:buClr>
                <a:srgbClr val="FFFFFF"/>
              </a:buClr>
              <a:buSzPts val="1100"/>
              <a:buNone/>
              <a:defRPr b="1">
                <a:solidFill>
                  <a:srgbClr val="FFFFFF"/>
                </a:solidFill>
              </a:defRPr>
            </a:lvl3pPr>
            <a:lvl4pPr lvl="3">
              <a:spcBef>
                <a:spcPts val="0"/>
              </a:spcBef>
              <a:spcAft>
                <a:spcPts val="0"/>
              </a:spcAft>
              <a:buClr>
                <a:srgbClr val="FFFFFF"/>
              </a:buClr>
              <a:buSzPts val="1100"/>
              <a:buNone/>
              <a:defRPr b="1">
                <a:solidFill>
                  <a:srgbClr val="FFFFFF"/>
                </a:solidFill>
              </a:defRPr>
            </a:lvl4pPr>
            <a:lvl5pPr lvl="4">
              <a:spcBef>
                <a:spcPts val="0"/>
              </a:spcBef>
              <a:spcAft>
                <a:spcPts val="0"/>
              </a:spcAft>
              <a:buClr>
                <a:srgbClr val="FFFFFF"/>
              </a:buClr>
              <a:buSzPts val="1100"/>
              <a:buNone/>
              <a:defRPr b="1">
                <a:solidFill>
                  <a:srgbClr val="FFFFFF"/>
                </a:solidFill>
              </a:defRPr>
            </a:lvl5pPr>
            <a:lvl6pPr lvl="5">
              <a:spcBef>
                <a:spcPts val="0"/>
              </a:spcBef>
              <a:spcAft>
                <a:spcPts val="0"/>
              </a:spcAft>
              <a:buClr>
                <a:srgbClr val="FFFFFF"/>
              </a:buClr>
              <a:buSzPts val="1100"/>
              <a:buNone/>
              <a:defRPr b="1">
                <a:solidFill>
                  <a:srgbClr val="FFFFFF"/>
                </a:solidFill>
              </a:defRPr>
            </a:lvl6pPr>
            <a:lvl7pPr lvl="6">
              <a:spcBef>
                <a:spcPts val="0"/>
              </a:spcBef>
              <a:spcAft>
                <a:spcPts val="0"/>
              </a:spcAft>
              <a:buClr>
                <a:srgbClr val="FFFFFF"/>
              </a:buClr>
              <a:buSzPts val="1100"/>
              <a:buNone/>
              <a:defRPr b="1">
                <a:solidFill>
                  <a:srgbClr val="FFFFFF"/>
                </a:solidFill>
              </a:defRPr>
            </a:lvl7pPr>
            <a:lvl8pPr lvl="7">
              <a:spcBef>
                <a:spcPts val="0"/>
              </a:spcBef>
              <a:spcAft>
                <a:spcPts val="0"/>
              </a:spcAft>
              <a:buClr>
                <a:srgbClr val="FFFFFF"/>
              </a:buClr>
              <a:buSzPts val="1100"/>
              <a:buNone/>
              <a:defRPr b="1">
                <a:solidFill>
                  <a:srgbClr val="FFFFFF"/>
                </a:solidFill>
              </a:defRPr>
            </a:lvl8pPr>
            <a:lvl9pPr lvl="8">
              <a:spcBef>
                <a:spcPts val="0"/>
              </a:spcBef>
              <a:spcAft>
                <a:spcPts val="0"/>
              </a:spcAft>
              <a:buClr>
                <a:srgbClr val="FFFFFF"/>
              </a:buClr>
              <a:buSzPts val="1100"/>
              <a:buNone/>
              <a:defRPr b="1">
                <a:solidFill>
                  <a:srgbClr val="FFFFFF"/>
                </a:solidFill>
              </a:defRPr>
            </a:lvl9pPr>
          </a:lstStyle>
          <a:p>
            <a:r>
              <a:rPr lang="en-US"/>
              <a:t>Click to edit Master title style</a:t>
            </a:r>
            <a:endParaRPr/>
          </a:p>
        </p:txBody>
      </p:sp>
      <p:sp>
        <p:nvSpPr>
          <p:cNvPr id="183" name="Google Shape;183;p16"/>
          <p:cNvSpPr txBox="1">
            <a:spLocks noGrp="1"/>
          </p:cNvSpPr>
          <p:nvPr>
            <p:ph type="subTitle" idx="1"/>
          </p:nvPr>
        </p:nvSpPr>
        <p:spPr>
          <a:xfrm>
            <a:off x="6358668" y="4526613"/>
            <a:ext cx="3184000" cy="1339200"/>
          </a:xfrm>
          <a:prstGeom prst="rect">
            <a:avLst/>
          </a:prstGeom>
          <a:noFill/>
          <a:ln>
            <a:noFill/>
          </a:ln>
        </p:spPr>
        <p:txBody>
          <a:bodyPr spcFirstLastPara="1" wrap="square" lIns="68575" tIns="34275" rIns="68575" bIns="34275" anchor="t" anchorCtr="0">
            <a:noAutofit/>
          </a:bodyPr>
          <a:lstStyle>
            <a:lvl1pPr lvl="0" algn="r">
              <a:lnSpc>
                <a:spcPct val="90000"/>
              </a:lnSpc>
              <a:spcBef>
                <a:spcPts val="1067"/>
              </a:spcBef>
              <a:spcAft>
                <a:spcPts val="0"/>
              </a:spcAft>
              <a:buClr>
                <a:srgbClr val="FFFFFF"/>
              </a:buClr>
              <a:buSzPts val="1100"/>
              <a:buNone/>
              <a:defRPr sz="1467">
                <a:solidFill>
                  <a:srgbClr val="FFFFFF"/>
                </a:solidFill>
              </a:defRPr>
            </a:lvl1pPr>
            <a:lvl2pPr lvl="1" algn="ctr">
              <a:lnSpc>
                <a:spcPct val="90000"/>
              </a:lnSpc>
              <a:spcBef>
                <a:spcPts val="533"/>
              </a:spcBef>
              <a:spcAft>
                <a:spcPts val="0"/>
              </a:spcAft>
              <a:buClr>
                <a:srgbClr val="FFFFFF"/>
              </a:buClr>
              <a:buSzPts val="1500"/>
              <a:buNone/>
              <a:defRPr sz="2000">
                <a:solidFill>
                  <a:srgbClr val="FFFFFF"/>
                </a:solidFill>
              </a:defRPr>
            </a:lvl2pPr>
            <a:lvl3pPr lvl="2" algn="ctr">
              <a:lnSpc>
                <a:spcPct val="90000"/>
              </a:lnSpc>
              <a:spcBef>
                <a:spcPts val="533"/>
              </a:spcBef>
              <a:spcAft>
                <a:spcPts val="0"/>
              </a:spcAft>
              <a:buClr>
                <a:srgbClr val="FFFFFF"/>
              </a:buClr>
              <a:buSzPts val="1400"/>
              <a:buNone/>
              <a:defRPr sz="1867">
                <a:solidFill>
                  <a:srgbClr val="FFFFFF"/>
                </a:solidFill>
              </a:defRPr>
            </a:lvl3pPr>
            <a:lvl4pPr lvl="3" algn="ctr">
              <a:lnSpc>
                <a:spcPct val="90000"/>
              </a:lnSpc>
              <a:spcBef>
                <a:spcPts val="533"/>
              </a:spcBef>
              <a:spcAft>
                <a:spcPts val="0"/>
              </a:spcAft>
              <a:buClr>
                <a:srgbClr val="FFFFFF"/>
              </a:buClr>
              <a:buSzPts val="1200"/>
              <a:buNone/>
              <a:defRPr sz="1600">
                <a:solidFill>
                  <a:srgbClr val="FFFFFF"/>
                </a:solidFill>
              </a:defRPr>
            </a:lvl4pPr>
            <a:lvl5pPr lvl="4" algn="ctr">
              <a:lnSpc>
                <a:spcPct val="90000"/>
              </a:lnSpc>
              <a:spcBef>
                <a:spcPts val="533"/>
              </a:spcBef>
              <a:spcAft>
                <a:spcPts val="0"/>
              </a:spcAft>
              <a:buClr>
                <a:srgbClr val="FFFFFF"/>
              </a:buClr>
              <a:buSzPts val="1200"/>
              <a:buNone/>
              <a:defRPr sz="1600">
                <a:solidFill>
                  <a:srgbClr val="FFFFFF"/>
                </a:solidFill>
              </a:defRPr>
            </a:lvl5pPr>
            <a:lvl6pPr lvl="5" algn="ctr">
              <a:lnSpc>
                <a:spcPct val="90000"/>
              </a:lnSpc>
              <a:spcBef>
                <a:spcPts val="533"/>
              </a:spcBef>
              <a:spcAft>
                <a:spcPts val="0"/>
              </a:spcAft>
              <a:buClr>
                <a:srgbClr val="FFFFFF"/>
              </a:buClr>
              <a:buSzPts val="1200"/>
              <a:buNone/>
              <a:defRPr sz="1600">
                <a:solidFill>
                  <a:srgbClr val="FFFFFF"/>
                </a:solidFill>
              </a:defRPr>
            </a:lvl6pPr>
            <a:lvl7pPr lvl="6" algn="ctr">
              <a:lnSpc>
                <a:spcPct val="90000"/>
              </a:lnSpc>
              <a:spcBef>
                <a:spcPts val="533"/>
              </a:spcBef>
              <a:spcAft>
                <a:spcPts val="0"/>
              </a:spcAft>
              <a:buClr>
                <a:srgbClr val="FFFFFF"/>
              </a:buClr>
              <a:buSzPts val="1200"/>
              <a:buNone/>
              <a:defRPr sz="1600">
                <a:solidFill>
                  <a:srgbClr val="FFFFFF"/>
                </a:solidFill>
              </a:defRPr>
            </a:lvl7pPr>
            <a:lvl8pPr lvl="7" algn="ctr">
              <a:lnSpc>
                <a:spcPct val="90000"/>
              </a:lnSpc>
              <a:spcBef>
                <a:spcPts val="533"/>
              </a:spcBef>
              <a:spcAft>
                <a:spcPts val="0"/>
              </a:spcAft>
              <a:buClr>
                <a:srgbClr val="FFFFFF"/>
              </a:buClr>
              <a:buSzPts val="1200"/>
              <a:buNone/>
              <a:defRPr sz="1600">
                <a:solidFill>
                  <a:srgbClr val="FFFFFF"/>
                </a:solidFill>
              </a:defRPr>
            </a:lvl8pPr>
            <a:lvl9pPr lvl="8" algn="ctr">
              <a:lnSpc>
                <a:spcPct val="90000"/>
              </a:lnSpc>
              <a:spcBef>
                <a:spcPts val="533"/>
              </a:spcBef>
              <a:spcAft>
                <a:spcPts val="0"/>
              </a:spcAft>
              <a:buClr>
                <a:srgbClr val="FFFFFF"/>
              </a:buClr>
              <a:buSzPts val="1200"/>
              <a:buNone/>
              <a:defRPr sz="1600">
                <a:solidFill>
                  <a:srgbClr val="FFFFFF"/>
                </a:solidFill>
              </a:defRPr>
            </a:lvl9pPr>
          </a:lstStyle>
          <a:p>
            <a:r>
              <a:rPr lang="en-US"/>
              <a:t>Click to edit Master subtitle style</a:t>
            </a:r>
            <a:endParaRPr/>
          </a:p>
        </p:txBody>
      </p:sp>
      <p:sp>
        <p:nvSpPr>
          <p:cNvPr id="184" name="Google Shape;184;p16"/>
          <p:cNvSpPr txBox="1"/>
          <p:nvPr/>
        </p:nvSpPr>
        <p:spPr>
          <a:xfrm>
            <a:off x="9030589" y="6227763"/>
            <a:ext cx="2743200" cy="365200"/>
          </a:xfrm>
          <a:prstGeom prst="rect">
            <a:avLst/>
          </a:prstGeom>
          <a:noFill/>
          <a:ln>
            <a:noFill/>
          </a:ln>
        </p:spPr>
        <p:txBody>
          <a:bodyPr spcFirstLastPara="1" wrap="square" lIns="91433" tIns="45700" rIns="91433" bIns="45700" anchor="ctr" anchorCtr="0">
            <a:noAutofit/>
          </a:bodyPr>
          <a:lstStyle/>
          <a:p>
            <a:pPr marL="0" marR="0" lvl="0" indent="0" algn="r" rtl="0">
              <a:spcBef>
                <a:spcPts val="0"/>
              </a:spcBef>
              <a:spcAft>
                <a:spcPts val="0"/>
              </a:spcAft>
              <a:buNone/>
            </a:pPr>
            <a:fld id="{00000000-1234-1234-1234-123412341234}" type="slidenum">
              <a:rPr lang="es-ES" sz="1067" b="0" i="0" u="none" strike="noStrike" cap="none">
                <a:solidFill>
                  <a:srgbClr val="FFFFFF"/>
                </a:solidFill>
                <a:latin typeface="Nunito Sans SemiBold"/>
                <a:ea typeface="Nunito Sans SemiBold"/>
                <a:cs typeface="Nunito Sans SemiBold"/>
                <a:sym typeface="Nunito Sans SemiBold"/>
              </a:rPr>
              <a:pPr marL="0" marR="0" lvl="0" indent="0" algn="r" rtl="0">
                <a:spcBef>
                  <a:spcPts val="0"/>
                </a:spcBef>
                <a:spcAft>
                  <a:spcPts val="0"/>
                </a:spcAft>
                <a:buNone/>
              </a:pPr>
              <a:t>‹#›</a:t>
            </a:fld>
            <a:endParaRPr sz="1067" b="0" i="0" u="none" strike="noStrike" cap="none">
              <a:solidFill>
                <a:srgbClr val="FFFFFF"/>
              </a:solidFill>
              <a:latin typeface="Nunito Sans SemiBold"/>
              <a:ea typeface="Nunito Sans SemiBold"/>
              <a:cs typeface="Nunito Sans SemiBold"/>
              <a:sym typeface="Nunito Sans SemiBold"/>
            </a:endParaRPr>
          </a:p>
        </p:txBody>
      </p:sp>
      <p:sp>
        <p:nvSpPr>
          <p:cNvPr id="185" name="Google Shape;185;p16"/>
          <p:cNvSpPr/>
          <p:nvPr/>
        </p:nvSpPr>
        <p:spPr>
          <a:xfrm>
            <a:off x="9072200" y="4592734"/>
            <a:ext cx="3114267" cy="2265263"/>
          </a:xfrm>
          <a:custGeom>
            <a:avLst/>
            <a:gdLst/>
            <a:ahLst/>
            <a:cxnLst/>
            <a:rect l="l" t="t" r="r" b="b"/>
            <a:pathLst>
              <a:path w="12402" h="9021" extrusionOk="0">
                <a:moveTo>
                  <a:pt x="8861" y="0"/>
                </a:moveTo>
                <a:cubicBezTo>
                  <a:pt x="7876" y="0"/>
                  <a:pt x="6959" y="246"/>
                  <a:pt x="6345" y="946"/>
                </a:cubicBezTo>
                <a:cubicBezTo>
                  <a:pt x="4765" y="2751"/>
                  <a:pt x="6495" y="4876"/>
                  <a:pt x="6015" y="5667"/>
                </a:cubicBezTo>
                <a:cubicBezTo>
                  <a:pt x="5966" y="5747"/>
                  <a:pt x="5907" y="5783"/>
                  <a:pt x="5838" y="5783"/>
                </a:cubicBezTo>
                <a:cubicBezTo>
                  <a:pt x="5310" y="5783"/>
                  <a:pt x="4210" y="3706"/>
                  <a:pt x="2742" y="3706"/>
                </a:cubicBezTo>
                <a:cubicBezTo>
                  <a:pt x="2513" y="3706"/>
                  <a:pt x="2276" y="3756"/>
                  <a:pt x="2030" y="3872"/>
                </a:cubicBezTo>
                <a:cubicBezTo>
                  <a:pt x="290" y="4694"/>
                  <a:pt x="1" y="7536"/>
                  <a:pt x="877" y="9021"/>
                </a:cubicBezTo>
                <a:lnTo>
                  <a:pt x="9699" y="9021"/>
                </a:lnTo>
                <a:lnTo>
                  <a:pt x="12402" y="7172"/>
                </a:lnTo>
                <a:lnTo>
                  <a:pt x="12402" y="743"/>
                </a:lnTo>
                <a:cubicBezTo>
                  <a:pt x="11419" y="382"/>
                  <a:pt x="10087" y="0"/>
                  <a:pt x="8861" y="0"/>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114300" dir="1014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86" name="Google Shape;186;p16"/>
          <p:cNvSpPr/>
          <p:nvPr/>
        </p:nvSpPr>
        <p:spPr>
          <a:xfrm>
            <a:off x="10909581" y="1722542"/>
            <a:ext cx="1276895" cy="4065471"/>
          </a:xfrm>
          <a:custGeom>
            <a:avLst/>
            <a:gdLst/>
            <a:ahLst/>
            <a:cxnLst/>
            <a:rect l="l" t="t" r="r" b="b"/>
            <a:pathLst>
              <a:path w="5085" h="16190" extrusionOk="0">
                <a:moveTo>
                  <a:pt x="4947" y="1"/>
                </a:moveTo>
                <a:cubicBezTo>
                  <a:pt x="3385" y="1"/>
                  <a:pt x="3531" y="2861"/>
                  <a:pt x="2980" y="4451"/>
                </a:cubicBezTo>
                <a:cubicBezTo>
                  <a:pt x="2201" y="6683"/>
                  <a:pt x="289" y="6405"/>
                  <a:pt x="139" y="7505"/>
                </a:cubicBezTo>
                <a:cubicBezTo>
                  <a:pt x="1" y="8541"/>
                  <a:pt x="1399" y="8424"/>
                  <a:pt x="1646" y="9481"/>
                </a:cubicBezTo>
                <a:cubicBezTo>
                  <a:pt x="1976" y="10891"/>
                  <a:pt x="225" y="11404"/>
                  <a:pt x="919" y="14021"/>
                </a:cubicBezTo>
                <a:cubicBezTo>
                  <a:pt x="1430" y="15932"/>
                  <a:pt x="3731" y="16190"/>
                  <a:pt x="4930" y="16190"/>
                </a:cubicBezTo>
                <a:cubicBezTo>
                  <a:pt x="4984" y="16190"/>
                  <a:pt x="5036" y="16189"/>
                  <a:pt x="5085" y="16189"/>
                </a:cubicBezTo>
                <a:lnTo>
                  <a:pt x="5085" y="8"/>
                </a:lnTo>
                <a:cubicBezTo>
                  <a:pt x="5037" y="3"/>
                  <a:pt x="4992" y="1"/>
                  <a:pt x="4947" y="1"/>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171450" dir="678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87" name="Google Shape;187;p16"/>
          <p:cNvSpPr/>
          <p:nvPr/>
        </p:nvSpPr>
        <p:spPr>
          <a:xfrm>
            <a:off x="9890573" y="5240348"/>
            <a:ext cx="2301423" cy="1617651"/>
          </a:xfrm>
          <a:custGeom>
            <a:avLst/>
            <a:gdLst/>
            <a:ahLst/>
            <a:cxnLst/>
            <a:rect l="l" t="t" r="r" b="b"/>
            <a:pathLst>
              <a:path w="9165" h="6442" extrusionOk="0">
                <a:moveTo>
                  <a:pt x="6969" y="1"/>
                </a:moveTo>
                <a:cubicBezTo>
                  <a:pt x="6062" y="1"/>
                  <a:pt x="5147" y="144"/>
                  <a:pt x="4475" y="589"/>
                </a:cubicBezTo>
                <a:cubicBezTo>
                  <a:pt x="2531" y="1870"/>
                  <a:pt x="3909" y="3622"/>
                  <a:pt x="3749" y="4722"/>
                </a:cubicBezTo>
                <a:cubicBezTo>
                  <a:pt x="3673" y="5214"/>
                  <a:pt x="3499" y="5372"/>
                  <a:pt x="3271" y="5372"/>
                </a:cubicBezTo>
                <a:cubicBezTo>
                  <a:pt x="3050" y="5372"/>
                  <a:pt x="2779" y="5222"/>
                  <a:pt x="2499" y="5085"/>
                </a:cubicBezTo>
                <a:cubicBezTo>
                  <a:pt x="2179" y="4935"/>
                  <a:pt x="1890" y="4807"/>
                  <a:pt x="1676" y="4807"/>
                </a:cubicBezTo>
                <a:cubicBezTo>
                  <a:pt x="523" y="4818"/>
                  <a:pt x="865" y="5844"/>
                  <a:pt x="0" y="6442"/>
                </a:cubicBezTo>
                <a:lnTo>
                  <a:pt x="9164" y="6442"/>
                </a:lnTo>
                <a:lnTo>
                  <a:pt x="9164" y="225"/>
                </a:lnTo>
                <a:cubicBezTo>
                  <a:pt x="8551" y="111"/>
                  <a:pt x="7763" y="1"/>
                  <a:pt x="6969" y="1"/>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114300" dir="1014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88" name="Google Shape;188;p16"/>
          <p:cNvSpPr/>
          <p:nvPr/>
        </p:nvSpPr>
        <p:spPr>
          <a:xfrm>
            <a:off x="6237899" y="6061583"/>
            <a:ext cx="3510769" cy="697584"/>
          </a:xfrm>
          <a:custGeom>
            <a:avLst/>
            <a:gdLst/>
            <a:ahLst/>
            <a:cxnLst/>
            <a:rect l="l" t="t" r="r" b="b"/>
            <a:pathLst>
              <a:path w="13981" h="2778" extrusionOk="0">
                <a:moveTo>
                  <a:pt x="10490" y="1"/>
                </a:moveTo>
                <a:cubicBezTo>
                  <a:pt x="10379" y="1"/>
                  <a:pt x="10264" y="11"/>
                  <a:pt x="10147" y="32"/>
                </a:cubicBezTo>
                <a:cubicBezTo>
                  <a:pt x="8636" y="312"/>
                  <a:pt x="8469" y="2288"/>
                  <a:pt x="6274" y="2288"/>
                </a:cubicBezTo>
                <a:cubicBezTo>
                  <a:pt x="6032" y="2288"/>
                  <a:pt x="5765" y="2264"/>
                  <a:pt x="5469" y="2211"/>
                </a:cubicBezTo>
                <a:cubicBezTo>
                  <a:pt x="4760" y="2083"/>
                  <a:pt x="4104" y="2026"/>
                  <a:pt x="3496" y="2026"/>
                </a:cubicBezTo>
                <a:cubicBezTo>
                  <a:pt x="2079" y="2026"/>
                  <a:pt x="927" y="2336"/>
                  <a:pt x="0" y="2778"/>
                </a:cubicBezTo>
                <a:lnTo>
                  <a:pt x="13981" y="2778"/>
                </a:lnTo>
                <a:cubicBezTo>
                  <a:pt x="13179" y="2286"/>
                  <a:pt x="12171" y="1"/>
                  <a:pt x="10490" y="1"/>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133350" dir="1146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89" name="Google Shape;189;p16"/>
          <p:cNvSpPr/>
          <p:nvPr/>
        </p:nvSpPr>
        <p:spPr>
          <a:xfrm>
            <a:off x="1" y="2832671"/>
            <a:ext cx="858596" cy="3213287"/>
          </a:xfrm>
          <a:custGeom>
            <a:avLst/>
            <a:gdLst/>
            <a:ahLst/>
            <a:cxnLst/>
            <a:rect l="l" t="t" r="r" b="b"/>
            <a:pathLst>
              <a:path w="2629" h="9839" extrusionOk="0">
                <a:moveTo>
                  <a:pt x="1" y="1"/>
                </a:moveTo>
                <a:lnTo>
                  <a:pt x="1" y="9838"/>
                </a:lnTo>
                <a:cubicBezTo>
                  <a:pt x="2575" y="7531"/>
                  <a:pt x="2628" y="5640"/>
                  <a:pt x="289" y="589"/>
                </a:cubicBezTo>
                <a:cubicBezTo>
                  <a:pt x="204" y="385"/>
                  <a:pt x="97" y="193"/>
                  <a:pt x="1" y="1"/>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247650" dir="1626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90" name="Google Shape;190;p16"/>
          <p:cNvSpPr/>
          <p:nvPr/>
        </p:nvSpPr>
        <p:spPr>
          <a:xfrm>
            <a:off x="1" y="4100"/>
            <a:ext cx="2592119" cy="1862851"/>
          </a:xfrm>
          <a:custGeom>
            <a:avLst/>
            <a:gdLst/>
            <a:ahLst/>
            <a:cxnLst/>
            <a:rect l="l" t="t" r="r" b="b"/>
            <a:pathLst>
              <a:path w="7937" h="5704" extrusionOk="0">
                <a:moveTo>
                  <a:pt x="1" y="0"/>
                </a:moveTo>
                <a:lnTo>
                  <a:pt x="1" y="5704"/>
                </a:lnTo>
                <a:cubicBezTo>
                  <a:pt x="214" y="5533"/>
                  <a:pt x="482" y="5362"/>
                  <a:pt x="823" y="5191"/>
                </a:cubicBezTo>
                <a:cubicBezTo>
                  <a:pt x="3312" y="3898"/>
                  <a:pt x="620" y="1677"/>
                  <a:pt x="2062" y="620"/>
                </a:cubicBezTo>
                <a:cubicBezTo>
                  <a:pt x="2291" y="452"/>
                  <a:pt x="2522" y="383"/>
                  <a:pt x="2754" y="383"/>
                </a:cubicBezTo>
                <a:cubicBezTo>
                  <a:pt x="3797" y="383"/>
                  <a:pt x="4869" y="1766"/>
                  <a:pt x="5903" y="1766"/>
                </a:cubicBezTo>
                <a:cubicBezTo>
                  <a:pt x="6091" y="1766"/>
                  <a:pt x="6278" y="1720"/>
                  <a:pt x="6463" y="1613"/>
                </a:cubicBezTo>
                <a:cubicBezTo>
                  <a:pt x="7040" y="1282"/>
                  <a:pt x="7488" y="620"/>
                  <a:pt x="7937" y="0"/>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76200" dir="144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91" name="Google Shape;191;p16"/>
          <p:cNvSpPr/>
          <p:nvPr/>
        </p:nvSpPr>
        <p:spPr>
          <a:xfrm>
            <a:off x="6568991" y="1"/>
            <a:ext cx="3092671" cy="910273"/>
          </a:xfrm>
          <a:custGeom>
            <a:avLst/>
            <a:gdLst/>
            <a:ahLst/>
            <a:cxnLst/>
            <a:rect l="l" t="t" r="r" b="b"/>
            <a:pathLst>
              <a:path w="12316" h="3625" extrusionOk="0">
                <a:moveTo>
                  <a:pt x="1" y="0"/>
                </a:moveTo>
                <a:cubicBezTo>
                  <a:pt x="972" y="1325"/>
                  <a:pt x="1784" y="3162"/>
                  <a:pt x="3803" y="3556"/>
                </a:cubicBezTo>
                <a:cubicBezTo>
                  <a:pt x="4037" y="3602"/>
                  <a:pt x="4281" y="3624"/>
                  <a:pt x="4533" y="3624"/>
                </a:cubicBezTo>
                <a:cubicBezTo>
                  <a:pt x="7086" y="3624"/>
                  <a:pt x="10439" y="1409"/>
                  <a:pt x="12315" y="0"/>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123825" dir="144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92" name="Google Shape;192;p16"/>
          <p:cNvSpPr/>
          <p:nvPr/>
        </p:nvSpPr>
        <p:spPr>
          <a:xfrm>
            <a:off x="7884195" y="1"/>
            <a:ext cx="4302268" cy="2566847"/>
          </a:xfrm>
          <a:custGeom>
            <a:avLst/>
            <a:gdLst/>
            <a:ahLst/>
            <a:cxnLst/>
            <a:rect l="l" t="t" r="r" b="b"/>
            <a:pathLst>
              <a:path w="17133" h="10222" extrusionOk="0">
                <a:moveTo>
                  <a:pt x="1" y="0"/>
                </a:moveTo>
                <a:cubicBezTo>
                  <a:pt x="1570" y="662"/>
                  <a:pt x="3419" y="1313"/>
                  <a:pt x="4529" y="1313"/>
                </a:cubicBezTo>
                <a:cubicBezTo>
                  <a:pt x="6373" y="1313"/>
                  <a:pt x="7673" y="389"/>
                  <a:pt x="8664" y="389"/>
                </a:cubicBezTo>
                <a:cubicBezTo>
                  <a:pt x="8844" y="389"/>
                  <a:pt x="9014" y="419"/>
                  <a:pt x="9175" y="491"/>
                </a:cubicBezTo>
                <a:cubicBezTo>
                  <a:pt x="9699" y="726"/>
                  <a:pt x="9773" y="1292"/>
                  <a:pt x="9272" y="3204"/>
                </a:cubicBezTo>
                <a:cubicBezTo>
                  <a:pt x="9120" y="3797"/>
                  <a:pt x="9438" y="3990"/>
                  <a:pt x="9926" y="3990"/>
                </a:cubicBezTo>
                <a:cubicBezTo>
                  <a:pt x="10748" y="3990"/>
                  <a:pt x="12054" y="3444"/>
                  <a:pt x="12422" y="3343"/>
                </a:cubicBezTo>
                <a:cubicBezTo>
                  <a:pt x="12696" y="3268"/>
                  <a:pt x="13011" y="3218"/>
                  <a:pt x="13322" y="3218"/>
                </a:cubicBezTo>
                <a:cubicBezTo>
                  <a:pt x="13811" y="3218"/>
                  <a:pt x="14288" y="3343"/>
                  <a:pt x="14569" y="3696"/>
                </a:cubicBezTo>
                <a:cubicBezTo>
                  <a:pt x="15626" y="5041"/>
                  <a:pt x="15488" y="6815"/>
                  <a:pt x="15744" y="8064"/>
                </a:cubicBezTo>
                <a:cubicBezTo>
                  <a:pt x="16011" y="9324"/>
                  <a:pt x="16513" y="9976"/>
                  <a:pt x="17133" y="10221"/>
                </a:cubicBezTo>
                <a:lnTo>
                  <a:pt x="17133" y="0"/>
                </a:lnTo>
                <a:close/>
              </a:path>
            </a:pathLst>
          </a:custGeom>
          <a:gradFill>
            <a:gsLst>
              <a:gs pos="0">
                <a:schemeClr val="accent1"/>
              </a:gs>
              <a:gs pos="100000">
                <a:schemeClr val="accent2"/>
              </a:gs>
            </a:gsLst>
            <a:path path="circle">
              <a:fillToRect l="50000" t="50000" r="50000" b="50000"/>
            </a:path>
            <a:tileRect/>
          </a:gradFill>
          <a:ln>
            <a:noFill/>
          </a:ln>
          <a:effectLst>
            <a:outerShdw blurRad="114300" dist="123825" dir="144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453986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TITLE 1">
  <p:cSld name="BIG TITLE 1">
    <p:bg>
      <p:bgPr>
        <a:gradFill>
          <a:gsLst>
            <a:gs pos="0">
              <a:schemeClr val="accent1"/>
            </a:gs>
            <a:gs pos="100000">
              <a:schemeClr val="accent2"/>
            </a:gs>
          </a:gsLst>
          <a:path path="circle">
            <a:fillToRect l="50000" t="50000" r="50000" b="50000"/>
          </a:path>
          <a:tileRect/>
        </a:gradFill>
        <a:effectLst/>
      </p:bgPr>
    </p:bg>
    <p:spTree>
      <p:nvGrpSpPr>
        <p:cNvPr id="1" name="Shape 193"/>
        <p:cNvGrpSpPr/>
        <p:nvPr/>
      </p:nvGrpSpPr>
      <p:grpSpPr>
        <a:xfrm>
          <a:off x="0" y="0"/>
          <a:ext cx="0" cy="0"/>
          <a:chOff x="0" y="0"/>
          <a:chExt cx="0" cy="0"/>
        </a:xfrm>
      </p:grpSpPr>
      <p:sp>
        <p:nvSpPr>
          <p:cNvPr id="194" name="Google Shape;194;p17"/>
          <p:cNvSpPr/>
          <p:nvPr/>
        </p:nvSpPr>
        <p:spPr>
          <a:xfrm>
            <a:off x="0" y="4633"/>
            <a:ext cx="12192000" cy="6848800"/>
          </a:xfrm>
          <a:prstGeom prst="rect">
            <a:avLst/>
          </a:prstGeom>
          <a:solidFill>
            <a:srgbClr val="FFFFFF">
              <a:alpha val="314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95" name="Google Shape;195;p17"/>
          <p:cNvSpPr txBox="1">
            <a:spLocks noGrp="1"/>
          </p:cNvSpPr>
          <p:nvPr>
            <p:ph type="ctrTitle"/>
          </p:nvPr>
        </p:nvSpPr>
        <p:spPr>
          <a:xfrm>
            <a:off x="1439200" y="1629433"/>
            <a:ext cx="4382800" cy="3599200"/>
          </a:xfrm>
          <a:prstGeom prst="rect">
            <a:avLst/>
          </a:prstGeom>
          <a:noFill/>
          <a:ln>
            <a:noFill/>
          </a:ln>
        </p:spPr>
        <p:txBody>
          <a:bodyPr spcFirstLastPara="1" wrap="square" lIns="68575" tIns="34275" rIns="68575" bIns="34275" anchor="ctr" anchorCtr="0">
            <a:noAutofit/>
          </a:bodyPr>
          <a:lstStyle>
            <a:lvl1pPr lvl="0" rtl="0">
              <a:lnSpc>
                <a:spcPct val="90000"/>
              </a:lnSpc>
              <a:spcBef>
                <a:spcPts val="0"/>
              </a:spcBef>
              <a:spcAft>
                <a:spcPts val="0"/>
              </a:spcAft>
              <a:buClr>
                <a:srgbClr val="FFFFFF"/>
              </a:buClr>
              <a:buSzPts val="4800"/>
              <a:buNone/>
              <a:defRPr sz="6400" b="0">
                <a:solidFill>
                  <a:srgbClr val="FFFFFF"/>
                </a:solidFill>
              </a:defRPr>
            </a:lvl1pPr>
            <a:lvl2pPr lvl="1" rtl="0">
              <a:spcBef>
                <a:spcPts val="0"/>
              </a:spcBef>
              <a:spcAft>
                <a:spcPts val="0"/>
              </a:spcAft>
              <a:buClr>
                <a:srgbClr val="D9D9D9"/>
              </a:buClr>
              <a:buSzPts val="4800"/>
              <a:buNone/>
              <a:defRPr sz="6400">
                <a:solidFill>
                  <a:srgbClr val="D9D9D9"/>
                </a:solidFill>
              </a:defRPr>
            </a:lvl2pPr>
            <a:lvl3pPr lvl="2" rtl="0">
              <a:spcBef>
                <a:spcPts val="0"/>
              </a:spcBef>
              <a:spcAft>
                <a:spcPts val="0"/>
              </a:spcAft>
              <a:buClr>
                <a:srgbClr val="D9D9D9"/>
              </a:buClr>
              <a:buSzPts val="4800"/>
              <a:buNone/>
              <a:defRPr sz="6400">
                <a:solidFill>
                  <a:srgbClr val="D9D9D9"/>
                </a:solidFill>
              </a:defRPr>
            </a:lvl3pPr>
            <a:lvl4pPr lvl="3" rtl="0">
              <a:spcBef>
                <a:spcPts val="0"/>
              </a:spcBef>
              <a:spcAft>
                <a:spcPts val="0"/>
              </a:spcAft>
              <a:buClr>
                <a:srgbClr val="D9D9D9"/>
              </a:buClr>
              <a:buSzPts val="4800"/>
              <a:buNone/>
              <a:defRPr sz="6400">
                <a:solidFill>
                  <a:srgbClr val="D9D9D9"/>
                </a:solidFill>
              </a:defRPr>
            </a:lvl4pPr>
            <a:lvl5pPr lvl="4" rtl="0">
              <a:spcBef>
                <a:spcPts val="0"/>
              </a:spcBef>
              <a:spcAft>
                <a:spcPts val="0"/>
              </a:spcAft>
              <a:buClr>
                <a:srgbClr val="D9D9D9"/>
              </a:buClr>
              <a:buSzPts val="4800"/>
              <a:buNone/>
              <a:defRPr sz="6400">
                <a:solidFill>
                  <a:srgbClr val="D9D9D9"/>
                </a:solidFill>
              </a:defRPr>
            </a:lvl5pPr>
            <a:lvl6pPr lvl="5" rtl="0">
              <a:spcBef>
                <a:spcPts val="0"/>
              </a:spcBef>
              <a:spcAft>
                <a:spcPts val="0"/>
              </a:spcAft>
              <a:buClr>
                <a:srgbClr val="D9D9D9"/>
              </a:buClr>
              <a:buSzPts val="4800"/>
              <a:buNone/>
              <a:defRPr sz="6400">
                <a:solidFill>
                  <a:srgbClr val="D9D9D9"/>
                </a:solidFill>
              </a:defRPr>
            </a:lvl6pPr>
            <a:lvl7pPr lvl="6" rtl="0">
              <a:spcBef>
                <a:spcPts val="0"/>
              </a:spcBef>
              <a:spcAft>
                <a:spcPts val="0"/>
              </a:spcAft>
              <a:buClr>
                <a:srgbClr val="D9D9D9"/>
              </a:buClr>
              <a:buSzPts val="4800"/>
              <a:buNone/>
              <a:defRPr sz="6400">
                <a:solidFill>
                  <a:srgbClr val="D9D9D9"/>
                </a:solidFill>
              </a:defRPr>
            </a:lvl7pPr>
            <a:lvl8pPr lvl="7" rtl="0">
              <a:spcBef>
                <a:spcPts val="0"/>
              </a:spcBef>
              <a:spcAft>
                <a:spcPts val="0"/>
              </a:spcAft>
              <a:buClr>
                <a:srgbClr val="D9D9D9"/>
              </a:buClr>
              <a:buSzPts val="4800"/>
              <a:buNone/>
              <a:defRPr sz="6400">
                <a:solidFill>
                  <a:srgbClr val="D9D9D9"/>
                </a:solidFill>
              </a:defRPr>
            </a:lvl8pPr>
            <a:lvl9pPr lvl="8" rtl="0">
              <a:spcBef>
                <a:spcPts val="0"/>
              </a:spcBef>
              <a:spcAft>
                <a:spcPts val="0"/>
              </a:spcAft>
              <a:buClr>
                <a:srgbClr val="D9D9D9"/>
              </a:buClr>
              <a:buSzPts val="4800"/>
              <a:buNone/>
              <a:defRPr sz="6400">
                <a:solidFill>
                  <a:srgbClr val="D9D9D9"/>
                </a:solidFill>
              </a:defRPr>
            </a:lvl9pPr>
          </a:lstStyle>
          <a:p>
            <a:r>
              <a:rPr lang="en-US"/>
              <a:t>Click to edit Master title style</a:t>
            </a:r>
            <a:endParaRPr/>
          </a:p>
        </p:txBody>
      </p:sp>
    </p:spTree>
    <p:extLst>
      <p:ext uri="{BB962C8B-B14F-4D97-AF65-F5344CB8AC3E}">
        <p14:creationId xmlns:p14="http://schemas.microsoft.com/office/powerpoint/2010/main" val="8198163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TITLE">
  <p:cSld name="1_TITLE + SUBTITLE">
    <p:bg>
      <p:bgPr>
        <a:gradFill>
          <a:gsLst>
            <a:gs pos="0">
              <a:schemeClr val="accent1"/>
            </a:gs>
            <a:gs pos="100000">
              <a:schemeClr val="accent2"/>
            </a:gs>
          </a:gsLst>
          <a:path path="circle">
            <a:fillToRect l="50000" t="50000" r="50000" b="50000"/>
          </a:path>
          <a:tileRect/>
        </a:gradFill>
        <a:effectLst/>
      </p:bgPr>
    </p:bg>
    <p:spTree>
      <p:nvGrpSpPr>
        <p:cNvPr id="1" name="Shape 196"/>
        <p:cNvGrpSpPr/>
        <p:nvPr/>
      </p:nvGrpSpPr>
      <p:grpSpPr>
        <a:xfrm>
          <a:off x="0" y="0"/>
          <a:ext cx="0" cy="0"/>
          <a:chOff x="0" y="0"/>
          <a:chExt cx="0" cy="0"/>
        </a:xfrm>
      </p:grpSpPr>
      <p:sp>
        <p:nvSpPr>
          <p:cNvPr id="197" name="Google Shape;197;p18"/>
          <p:cNvSpPr/>
          <p:nvPr/>
        </p:nvSpPr>
        <p:spPr>
          <a:xfrm flipH="1">
            <a:off x="1371100" y="532951"/>
            <a:ext cx="9445200" cy="5792000"/>
          </a:xfrm>
          <a:prstGeom prst="rect">
            <a:avLst/>
          </a:prstGeom>
          <a:noFill/>
          <a:ln w="38100" cap="flat" cmpd="sng">
            <a:solidFill>
              <a:srgbClr val="FFFFFF"/>
            </a:solidFill>
            <a:prstDash val="solid"/>
            <a:round/>
            <a:headEnd type="none" w="sm" len="sm"/>
            <a:tailEnd type="none" w="sm" len="sm"/>
          </a:ln>
        </p:spPr>
        <p:txBody>
          <a:bodyPr spcFirstLastPara="1" wrap="square" lIns="91433" tIns="91433" rIns="91433" bIns="91433" anchor="ctr" anchorCtr="0">
            <a:noAutofit/>
          </a:bodyPr>
          <a:lstStyle/>
          <a:p>
            <a:pPr marL="0" lvl="0" indent="0" algn="r" rtl="0">
              <a:spcBef>
                <a:spcPts val="0"/>
              </a:spcBef>
              <a:spcAft>
                <a:spcPts val="0"/>
              </a:spcAft>
              <a:buNone/>
            </a:pPr>
            <a:endParaRPr sz="1467">
              <a:solidFill>
                <a:srgbClr val="434343"/>
              </a:solidFill>
            </a:endParaRPr>
          </a:p>
        </p:txBody>
      </p:sp>
      <p:sp>
        <p:nvSpPr>
          <p:cNvPr id="198" name="Google Shape;198;p18"/>
          <p:cNvSpPr txBox="1">
            <a:spLocks noGrp="1"/>
          </p:cNvSpPr>
          <p:nvPr>
            <p:ph type="ctrTitle"/>
          </p:nvPr>
        </p:nvSpPr>
        <p:spPr>
          <a:xfrm>
            <a:off x="2279515" y="2020861"/>
            <a:ext cx="7632800" cy="1655600"/>
          </a:xfrm>
          <a:prstGeom prst="rect">
            <a:avLst/>
          </a:prstGeom>
          <a:noFill/>
          <a:ln>
            <a:noFill/>
          </a:ln>
        </p:spPr>
        <p:txBody>
          <a:bodyPr spcFirstLastPara="1" wrap="square" lIns="68575" tIns="34275" rIns="68575" bIns="34275" anchor="b" anchorCtr="0">
            <a:noAutofit/>
          </a:bodyPr>
          <a:lstStyle>
            <a:lvl1pPr lvl="0" algn="ctr">
              <a:lnSpc>
                <a:spcPct val="90000"/>
              </a:lnSpc>
              <a:spcBef>
                <a:spcPts val="0"/>
              </a:spcBef>
              <a:spcAft>
                <a:spcPts val="0"/>
              </a:spcAft>
              <a:buClr>
                <a:schemeClr val="accent6"/>
              </a:buClr>
              <a:buSzPts val="5000"/>
              <a:buNone/>
              <a:defRPr sz="6667" b="0">
                <a:solidFill>
                  <a:schemeClr val="accent6"/>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r>
              <a:rPr lang="en-US"/>
              <a:t>Click to edit Master title style</a:t>
            </a:r>
            <a:endParaRPr/>
          </a:p>
        </p:txBody>
      </p:sp>
      <p:sp>
        <p:nvSpPr>
          <p:cNvPr id="199" name="Google Shape;199;p18"/>
          <p:cNvSpPr txBox="1">
            <a:spLocks noGrp="1"/>
          </p:cNvSpPr>
          <p:nvPr>
            <p:ph type="subTitle" idx="1"/>
          </p:nvPr>
        </p:nvSpPr>
        <p:spPr>
          <a:xfrm>
            <a:off x="4275871" y="4303820"/>
            <a:ext cx="3632800" cy="1339200"/>
          </a:xfrm>
          <a:prstGeom prst="rect">
            <a:avLst/>
          </a:prstGeom>
          <a:noFill/>
          <a:ln>
            <a:noFill/>
          </a:ln>
        </p:spPr>
        <p:txBody>
          <a:bodyPr spcFirstLastPara="1" wrap="square" lIns="68575" tIns="34275" rIns="68575" bIns="34275" anchor="t" anchorCtr="0">
            <a:noAutofit/>
          </a:bodyPr>
          <a:lstStyle>
            <a:lvl1pPr lvl="0" algn="ctr">
              <a:lnSpc>
                <a:spcPct val="90000"/>
              </a:lnSpc>
              <a:spcBef>
                <a:spcPts val="1067"/>
              </a:spcBef>
              <a:spcAft>
                <a:spcPts val="0"/>
              </a:spcAft>
              <a:buClr>
                <a:schemeClr val="accent6"/>
              </a:buClr>
              <a:buSzPts val="1200"/>
              <a:buNone/>
              <a:defRPr sz="1600">
                <a:solidFill>
                  <a:schemeClr val="accent6"/>
                </a:solidFill>
              </a:defRPr>
            </a:lvl1pPr>
            <a:lvl2pPr lvl="1" algn="ctr">
              <a:lnSpc>
                <a:spcPct val="90000"/>
              </a:lnSpc>
              <a:spcBef>
                <a:spcPts val="533"/>
              </a:spcBef>
              <a:spcAft>
                <a:spcPts val="0"/>
              </a:spcAft>
              <a:buClr>
                <a:schemeClr val="dk1"/>
              </a:buClr>
              <a:buSzPts val="1500"/>
              <a:buNone/>
              <a:defRPr sz="2000"/>
            </a:lvl2pPr>
            <a:lvl3pPr lvl="2" algn="ctr">
              <a:lnSpc>
                <a:spcPct val="90000"/>
              </a:lnSpc>
              <a:spcBef>
                <a:spcPts val="533"/>
              </a:spcBef>
              <a:spcAft>
                <a:spcPts val="0"/>
              </a:spcAft>
              <a:buClr>
                <a:schemeClr val="dk1"/>
              </a:buClr>
              <a:buSzPts val="1400"/>
              <a:buNone/>
              <a:defRPr sz="1867"/>
            </a:lvl3pPr>
            <a:lvl4pPr lvl="3" algn="ctr">
              <a:lnSpc>
                <a:spcPct val="90000"/>
              </a:lnSpc>
              <a:spcBef>
                <a:spcPts val="533"/>
              </a:spcBef>
              <a:spcAft>
                <a:spcPts val="0"/>
              </a:spcAft>
              <a:buClr>
                <a:schemeClr val="dk1"/>
              </a:buClr>
              <a:buSzPts val="1200"/>
              <a:buNone/>
              <a:defRPr sz="1600"/>
            </a:lvl4pPr>
            <a:lvl5pPr lvl="4" algn="ctr">
              <a:lnSpc>
                <a:spcPct val="90000"/>
              </a:lnSpc>
              <a:spcBef>
                <a:spcPts val="533"/>
              </a:spcBef>
              <a:spcAft>
                <a:spcPts val="0"/>
              </a:spcAft>
              <a:buClr>
                <a:schemeClr val="dk1"/>
              </a:buClr>
              <a:buSzPts val="1200"/>
              <a:buNone/>
              <a:defRPr sz="1600"/>
            </a:lvl5pPr>
            <a:lvl6pPr lvl="5" algn="ctr">
              <a:lnSpc>
                <a:spcPct val="90000"/>
              </a:lnSpc>
              <a:spcBef>
                <a:spcPts val="533"/>
              </a:spcBef>
              <a:spcAft>
                <a:spcPts val="0"/>
              </a:spcAft>
              <a:buClr>
                <a:schemeClr val="dk1"/>
              </a:buClr>
              <a:buSzPts val="1200"/>
              <a:buNone/>
              <a:defRPr sz="1600"/>
            </a:lvl6pPr>
            <a:lvl7pPr lvl="6" algn="ctr">
              <a:lnSpc>
                <a:spcPct val="90000"/>
              </a:lnSpc>
              <a:spcBef>
                <a:spcPts val="533"/>
              </a:spcBef>
              <a:spcAft>
                <a:spcPts val="0"/>
              </a:spcAft>
              <a:buClr>
                <a:schemeClr val="dk1"/>
              </a:buClr>
              <a:buSzPts val="1200"/>
              <a:buNone/>
              <a:defRPr sz="1600"/>
            </a:lvl7pPr>
            <a:lvl8pPr lvl="7" algn="ctr">
              <a:lnSpc>
                <a:spcPct val="90000"/>
              </a:lnSpc>
              <a:spcBef>
                <a:spcPts val="533"/>
              </a:spcBef>
              <a:spcAft>
                <a:spcPts val="0"/>
              </a:spcAft>
              <a:buClr>
                <a:schemeClr val="dk1"/>
              </a:buClr>
              <a:buSzPts val="1200"/>
              <a:buNone/>
              <a:defRPr sz="1600"/>
            </a:lvl8pPr>
            <a:lvl9pPr lvl="8" algn="ctr">
              <a:lnSpc>
                <a:spcPct val="90000"/>
              </a:lnSpc>
              <a:spcBef>
                <a:spcPts val="533"/>
              </a:spcBef>
              <a:spcAft>
                <a:spcPts val="0"/>
              </a:spcAft>
              <a:buClr>
                <a:schemeClr val="dk1"/>
              </a:buClr>
              <a:buSzPts val="1200"/>
              <a:buNone/>
              <a:defRPr sz="1600"/>
            </a:lvl9pPr>
          </a:lstStyle>
          <a:p>
            <a:r>
              <a:rPr lang="en-US"/>
              <a:t>Click to edit Master subtitle style</a:t>
            </a:r>
            <a:endParaRPr/>
          </a:p>
        </p:txBody>
      </p:sp>
      <p:cxnSp>
        <p:nvCxnSpPr>
          <p:cNvPr id="200" name="Google Shape;200;p18"/>
          <p:cNvCxnSpPr/>
          <p:nvPr/>
        </p:nvCxnSpPr>
        <p:spPr>
          <a:xfrm rot="10800000">
            <a:off x="3950575" y="3885525"/>
            <a:ext cx="4283200" cy="0"/>
          </a:xfrm>
          <a:prstGeom prst="straightConnector1">
            <a:avLst/>
          </a:prstGeom>
          <a:noFill/>
          <a:ln w="38100" cap="flat" cmpd="sng">
            <a:solidFill>
              <a:schemeClr val="accent6"/>
            </a:solidFill>
            <a:prstDash val="solid"/>
            <a:miter lim="800000"/>
            <a:headEnd type="none" w="sm" len="sm"/>
            <a:tailEnd type="none" w="sm" len="sm"/>
          </a:ln>
        </p:spPr>
      </p:cxnSp>
      <p:sp>
        <p:nvSpPr>
          <p:cNvPr id="201" name="Google Shape;201;p18"/>
          <p:cNvSpPr/>
          <p:nvPr/>
        </p:nvSpPr>
        <p:spPr>
          <a:xfrm>
            <a:off x="6484240" y="4055364"/>
            <a:ext cx="5703219" cy="2802624"/>
          </a:xfrm>
          <a:custGeom>
            <a:avLst/>
            <a:gdLst/>
            <a:ahLst/>
            <a:cxnLst/>
            <a:rect l="l" t="t" r="r" b="b"/>
            <a:pathLst>
              <a:path w="17464" h="8582" extrusionOk="0">
                <a:moveTo>
                  <a:pt x="16370" y="1"/>
                </a:moveTo>
                <a:cubicBezTo>
                  <a:pt x="15547" y="1"/>
                  <a:pt x="14791" y="341"/>
                  <a:pt x="14270" y="1361"/>
                </a:cubicBezTo>
                <a:cubicBezTo>
                  <a:pt x="13465" y="2920"/>
                  <a:pt x="12816" y="3336"/>
                  <a:pt x="12233" y="3336"/>
                </a:cubicBezTo>
                <a:cubicBezTo>
                  <a:pt x="11826" y="3336"/>
                  <a:pt x="11450" y="3132"/>
                  <a:pt x="11077" y="2974"/>
                </a:cubicBezTo>
                <a:cubicBezTo>
                  <a:pt x="10441" y="2702"/>
                  <a:pt x="8470" y="1319"/>
                  <a:pt x="6737" y="1319"/>
                </a:cubicBezTo>
                <a:cubicBezTo>
                  <a:pt x="6024" y="1319"/>
                  <a:pt x="5351" y="1553"/>
                  <a:pt x="4828" y="2194"/>
                </a:cubicBezTo>
                <a:cubicBezTo>
                  <a:pt x="3349" y="4029"/>
                  <a:pt x="3405" y="4562"/>
                  <a:pt x="3059" y="4562"/>
                </a:cubicBezTo>
                <a:cubicBezTo>
                  <a:pt x="2988" y="4562"/>
                  <a:pt x="2899" y="4539"/>
                  <a:pt x="2777" y="4501"/>
                </a:cubicBezTo>
                <a:cubicBezTo>
                  <a:pt x="2423" y="4385"/>
                  <a:pt x="1922" y="4163"/>
                  <a:pt x="1460" y="4163"/>
                </a:cubicBezTo>
                <a:cubicBezTo>
                  <a:pt x="991" y="4163"/>
                  <a:pt x="563" y="4393"/>
                  <a:pt x="375" y="5196"/>
                </a:cubicBezTo>
                <a:cubicBezTo>
                  <a:pt x="0" y="6787"/>
                  <a:pt x="1870" y="7257"/>
                  <a:pt x="1870" y="7257"/>
                </a:cubicBezTo>
                <a:lnTo>
                  <a:pt x="5822" y="7919"/>
                </a:lnTo>
                <a:lnTo>
                  <a:pt x="10094" y="7257"/>
                </a:lnTo>
                <a:lnTo>
                  <a:pt x="11376" y="8581"/>
                </a:lnTo>
                <a:lnTo>
                  <a:pt x="17464" y="8581"/>
                </a:lnTo>
                <a:lnTo>
                  <a:pt x="17464" y="165"/>
                </a:lnTo>
                <a:cubicBezTo>
                  <a:pt x="17096" y="65"/>
                  <a:pt x="16726" y="1"/>
                  <a:pt x="16370" y="1"/>
                </a:cubicBezTo>
                <a:close/>
              </a:path>
            </a:pathLst>
          </a:custGeom>
          <a:gradFill>
            <a:gsLst>
              <a:gs pos="0">
                <a:schemeClr val="accent1"/>
              </a:gs>
              <a:gs pos="100000">
                <a:schemeClr val="accent2"/>
              </a:gs>
            </a:gsLst>
            <a:path path="circle">
              <a:fillToRect l="50000" t="50000" r="50000" b="50000"/>
            </a:path>
            <a:tileRect/>
          </a:gradFill>
          <a:ln>
            <a:noFill/>
          </a:ln>
          <a:effectLst>
            <a:outerShdw blurRad="185738" dist="19050" dir="834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02" name="Google Shape;202;p18"/>
          <p:cNvSpPr/>
          <p:nvPr/>
        </p:nvSpPr>
        <p:spPr>
          <a:xfrm>
            <a:off x="6672363" y="0"/>
            <a:ext cx="3076268" cy="955592"/>
          </a:xfrm>
          <a:custGeom>
            <a:avLst/>
            <a:gdLst/>
            <a:ahLst/>
            <a:cxnLst/>
            <a:rect l="l" t="t" r="r" b="b"/>
            <a:pathLst>
              <a:path w="3451" h="1072" extrusionOk="0">
                <a:moveTo>
                  <a:pt x="128" y="1"/>
                </a:moveTo>
                <a:cubicBezTo>
                  <a:pt x="0" y="300"/>
                  <a:pt x="21" y="599"/>
                  <a:pt x="278" y="877"/>
                </a:cubicBezTo>
                <a:cubicBezTo>
                  <a:pt x="404" y="1013"/>
                  <a:pt x="581" y="1072"/>
                  <a:pt x="797" y="1072"/>
                </a:cubicBezTo>
                <a:cubicBezTo>
                  <a:pt x="1455" y="1072"/>
                  <a:pt x="2468" y="524"/>
                  <a:pt x="3450" y="1"/>
                </a:cubicBezTo>
                <a:close/>
              </a:path>
            </a:pathLst>
          </a:custGeom>
          <a:gradFill>
            <a:gsLst>
              <a:gs pos="0">
                <a:schemeClr val="accent1"/>
              </a:gs>
              <a:gs pos="100000">
                <a:schemeClr val="accent2"/>
              </a:gs>
            </a:gsLst>
            <a:path path="circle">
              <a:fillToRect l="50000" t="50000" r="50000" b="50000"/>
            </a:path>
            <a:tileRect/>
          </a:gradFill>
          <a:ln>
            <a:noFill/>
          </a:ln>
          <a:effectLst>
            <a:outerShdw blurRad="171450" dist="57150" dir="810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03" name="Google Shape;203;p18"/>
          <p:cNvSpPr/>
          <p:nvPr/>
        </p:nvSpPr>
        <p:spPr>
          <a:xfrm>
            <a:off x="10036646" y="0"/>
            <a:ext cx="2150821" cy="4321216"/>
          </a:xfrm>
          <a:custGeom>
            <a:avLst/>
            <a:gdLst/>
            <a:ahLst/>
            <a:cxnLst/>
            <a:rect l="l" t="t" r="r" b="b"/>
            <a:pathLst>
              <a:path w="4615" h="9272" extrusionOk="0">
                <a:moveTo>
                  <a:pt x="2372" y="1"/>
                </a:moveTo>
                <a:cubicBezTo>
                  <a:pt x="2105" y="1090"/>
                  <a:pt x="1" y="1902"/>
                  <a:pt x="374" y="3280"/>
                </a:cubicBezTo>
                <a:cubicBezTo>
                  <a:pt x="759" y="4690"/>
                  <a:pt x="2062" y="4209"/>
                  <a:pt x="2916" y="5609"/>
                </a:cubicBezTo>
                <a:cubicBezTo>
                  <a:pt x="3632" y="6794"/>
                  <a:pt x="3248" y="8225"/>
                  <a:pt x="4615" y="9272"/>
                </a:cubicBezTo>
                <a:lnTo>
                  <a:pt x="4615" y="1"/>
                </a:lnTo>
                <a:close/>
              </a:path>
            </a:pathLst>
          </a:custGeom>
          <a:gradFill>
            <a:gsLst>
              <a:gs pos="0">
                <a:schemeClr val="accent1"/>
              </a:gs>
              <a:gs pos="100000">
                <a:schemeClr val="accent2"/>
              </a:gs>
            </a:gsLst>
            <a:path path="circle">
              <a:fillToRect l="50000" t="50000" r="50000" b="50000"/>
            </a:path>
            <a:tileRect/>
          </a:gradFill>
          <a:ln>
            <a:noFill/>
          </a:ln>
          <a:effectLst>
            <a:outerShdw blurRad="171450" dist="57150" dir="810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04" name="Google Shape;204;p18"/>
          <p:cNvSpPr/>
          <p:nvPr/>
        </p:nvSpPr>
        <p:spPr>
          <a:xfrm>
            <a:off x="1813777" y="6021324"/>
            <a:ext cx="1820955" cy="836672"/>
          </a:xfrm>
          <a:custGeom>
            <a:avLst/>
            <a:gdLst/>
            <a:ahLst/>
            <a:cxnLst/>
            <a:rect l="l" t="t" r="r" b="b"/>
            <a:pathLst>
              <a:path w="5576" h="2562" extrusionOk="0">
                <a:moveTo>
                  <a:pt x="3087" y="0"/>
                </a:moveTo>
                <a:cubicBezTo>
                  <a:pt x="2895" y="0"/>
                  <a:pt x="2689" y="46"/>
                  <a:pt x="2467" y="147"/>
                </a:cubicBezTo>
                <a:cubicBezTo>
                  <a:pt x="1399" y="628"/>
                  <a:pt x="791" y="1782"/>
                  <a:pt x="1" y="2561"/>
                </a:cubicBezTo>
                <a:lnTo>
                  <a:pt x="5576" y="2561"/>
                </a:lnTo>
                <a:lnTo>
                  <a:pt x="5565" y="2551"/>
                </a:lnTo>
                <a:cubicBezTo>
                  <a:pt x="4932" y="1706"/>
                  <a:pt x="4266" y="0"/>
                  <a:pt x="3087" y="0"/>
                </a:cubicBezTo>
                <a:close/>
              </a:path>
            </a:pathLst>
          </a:custGeom>
          <a:gradFill>
            <a:gsLst>
              <a:gs pos="0">
                <a:schemeClr val="accent1"/>
              </a:gs>
              <a:gs pos="100000">
                <a:schemeClr val="accent2"/>
              </a:gs>
            </a:gsLst>
            <a:path path="circle">
              <a:fillToRect l="50000" t="50000" r="50000" b="50000"/>
            </a:path>
            <a:tileRect/>
          </a:gradFill>
          <a:ln>
            <a:noFill/>
          </a:ln>
          <a:effectLst>
            <a:outerShdw blurRad="171450" dist="19050" dir="1788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05" name="Google Shape;205;p18"/>
          <p:cNvSpPr/>
          <p:nvPr/>
        </p:nvSpPr>
        <p:spPr>
          <a:xfrm>
            <a:off x="-14860" y="5399532"/>
            <a:ext cx="938563" cy="1458461"/>
          </a:xfrm>
          <a:custGeom>
            <a:avLst/>
            <a:gdLst/>
            <a:ahLst/>
            <a:cxnLst/>
            <a:rect l="l" t="t" r="r" b="b"/>
            <a:pathLst>
              <a:path w="2874" h="4466" extrusionOk="0">
                <a:moveTo>
                  <a:pt x="0" y="1"/>
                </a:moveTo>
                <a:lnTo>
                  <a:pt x="0" y="4465"/>
                </a:lnTo>
                <a:lnTo>
                  <a:pt x="2874" y="4465"/>
                </a:lnTo>
                <a:cubicBezTo>
                  <a:pt x="2297" y="3152"/>
                  <a:pt x="1977" y="556"/>
                  <a:pt x="0" y="1"/>
                </a:cubicBezTo>
                <a:close/>
              </a:path>
            </a:pathLst>
          </a:custGeom>
          <a:gradFill>
            <a:gsLst>
              <a:gs pos="0">
                <a:schemeClr val="accent1"/>
              </a:gs>
              <a:gs pos="100000">
                <a:schemeClr val="accent2"/>
              </a:gs>
            </a:gsLst>
            <a:path path="circle">
              <a:fillToRect l="50000" t="50000" r="50000" b="50000"/>
            </a:path>
            <a:tileRect/>
          </a:gradFill>
          <a:ln>
            <a:noFill/>
          </a:ln>
          <a:effectLst>
            <a:outerShdw blurRad="171450" dist="19050" dir="540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06" name="Google Shape;206;p18"/>
          <p:cNvSpPr/>
          <p:nvPr/>
        </p:nvSpPr>
        <p:spPr>
          <a:xfrm>
            <a:off x="5444763" y="5631398"/>
            <a:ext cx="5515115" cy="1226597"/>
          </a:xfrm>
          <a:custGeom>
            <a:avLst/>
            <a:gdLst/>
            <a:ahLst/>
            <a:cxnLst/>
            <a:rect l="l" t="t" r="r" b="b"/>
            <a:pathLst>
              <a:path w="16888" h="3756" extrusionOk="0">
                <a:moveTo>
                  <a:pt x="7399" y="1"/>
                </a:moveTo>
                <a:cubicBezTo>
                  <a:pt x="5849" y="1"/>
                  <a:pt x="4332" y="422"/>
                  <a:pt x="3013" y="1523"/>
                </a:cubicBezTo>
                <a:cubicBezTo>
                  <a:pt x="1731" y="2591"/>
                  <a:pt x="759" y="3339"/>
                  <a:pt x="1" y="3755"/>
                </a:cubicBezTo>
                <a:lnTo>
                  <a:pt x="16887" y="3755"/>
                </a:lnTo>
                <a:cubicBezTo>
                  <a:pt x="15103" y="2478"/>
                  <a:pt x="11156" y="1"/>
                  <a:pt x="7399" y="1"/>
                </a:cubicBezTo>
                <a:close/>
              </a:path>
            </a:pathLst>
          </a:custGeom>
          <a:gradFill>
            <a:gsLst>
              <a:gs pos="0">
                <a:schemeClr val="accent1"/>
              </a:gs>
              <a:gs pos="100000">
                <a:schemeClr val="accent2"/>
              </a:gs>
            </a:gsLst>
            <a:path path="circle">
              <a:fillToRect l="50000" t="50000" r="50000" b="50000"/>
            </a:path>
            <a:tileRect/>
          </a:gradFill>
          <a:ln>
            <a:noFill/>
          </a:ln>
          <a:effectLst>
            <a:outerShdw blurRad="185738" dist="9525" dir="1746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07" name="Google Shape;207;p18"/>
          <p:cNvSpPr/>
          <p:nvPr/>
        </p:nvSpPr>
        <p:spPr>
          <a:xfrm>
            <a:off x="-14859" y="1929058"/>
            <a:ext cx="1203737" cy="3338199"/>
          </a:xfrm>
          <a:custGeom>
            <a:avLst/>
            <a:gdLst/>
            <a:ahLst/>
            <a:cxnLst/>
            <a:rect l="l" t="t" r="r" b="b"/>
            <a:pathLst>
              <a:path w="3686" h="10222" extrusionOk="0">
                <a:moveTo>
                  <a:pt x="0" y="1"/>
                </a:moveTo>
                <a:lnTo>
                  <a:pt x="0" y="10222"/>
                </a:lnTo>
                <a:cubicBezTo>
                  <a:pt x="1251" y="9421"/>
                  <a:pt x="3012" y="9955"/>
                  <a:pt x="3237" y="9101"/>
                </a:cubicBezTo>
                <a:cubicBezTo>
                  <a:pt x="3515" y="8086"/>
                  <a:pt x="781" y="7765"/>
                  <a:pt x="674" y="6676"/>
                </a:cubicBezTo>
                <a:cubicBezTo>
                  <a:pt x="534" y="5244"/>
                  <a:pt x="3686" y="5309"/>
                  <a:pt x="3344" y="2628"/>
                </a:cubicBezTo>
                <a:cubicBezTo>
                  <a:pt x="3119" y="844"/>
                  <a:pt x="1229" y="225"/>
                  <a:pt x="0" y="1"/>
                </a:cubicBezTo>
                <a:close/>
              </a:path>
            </a:pathLst>
          </a:custGeom>
          <a:gradFill>
            <a:gsLst>
              <a:gs pos="0">
                <a:schemeClr val="accent1"/>
              </a:gs>
              <a:gs pos="100000">
                <a:schemeClr val="accent2"/>
              </a:gs>
            </a:gsLst>
            <a:path path="circle">
              <a:fillToRect l="50000" t="50000" r="50000" b="50000"/>
            </a:path>
            <a:tileRect/>
          </a:gradFill>
          <a:ln>
            <a:noFill/>
          </a:ln>
          <a:effectLst>
            <a:outerShdw blurRad="171450" dist="19050" dir="540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08" name="Google Shape;208;p18"/>
          <p:cNvSpPr/>
          <p:nvPr/>
        </p:nvSpPr>
        <p:spPr>
          <a:xfrm>
            <a:off x="-164744" y="0"/>
            <a:ext cx="4539959" cy="3753885"/>
          </a:xfrm>
          <a:custGeom>
            <a:avLst/>
            <a:gdLst/>
            <a:ahLst/>
            <a:cxnLst/>
            <a:rect l="l" t="t" r="r" b="b"/>
            <a:pathLst>
              <a:path w="11782" h="9742" extrusionOk="0">
                <a:moveTo>
                  <a:pt x="459" y="1"/>
                </a:moveTo>
                <a:lnTo>
                  <a:pt x="459" y="9742"/>
                </a:lnTo>
                <a:cubicBezTo>
                  <a:pt x="823" y="9699"/>
                  <a:pt x="1100" y="9603"/>
                  <a:pt x="1271" y="9454"/>
                </a:cubicBezTo>
                <a:cubicBezTo>
                  <a:pt x="2425" y="8439"/>
                  <a:pt x="1" y="5886"/>
                  <a:pt x="1133" y="5555"/>
                </a:cubicBezTo>
                <a:cubicBezTo>
                  <a:pt x="1262" y="5518"/>
                  <a:pt x="1409" y="5502"/>
                  <a:pt x="1569" y="5502"/>
                </a:cubicBezTo>
                <a:cubicBezTo>
                  <a:pt x="2574" y="5502"/>
                  <a:pt x="4088" y="6129"/>
                  <a:pt x="4990" y="6129"/>
                </a:cubicBezTo>
                <a:cubicBezTo>
                  <a:pt x="5197" y="6129"/>
                  <a:pt x="5372" y="6096"/>
                  <a:pt x="5501" y="6014"/>
                </a:cubicBezTo>
                <a:cubicBezTo>
                  <a:pt x="6782" y="5192"/>
                  <a:pt x="4764" y="3120"/>
                  <a:pt x="5159" y="2426"/>
                </a:cubicBezTo>
                <a:cubicBezTo>
                  <a:pt x="6078" y="812"/>
                  <a:pt x="10041" y="2180"/>
                  <a:pt x="11781" y="1"/>
                </a:cubicBezTo>
                <a:close/>
              </a:path>
            </a:pathLst>
          </a:custGeom>
          <a:gradFill>
            <a:gsLst>
              <a:gs pos="0">
                <a:schemeClr val="accent1"/>
              </a:gs>
              <a:gs pos="100000">
                <a:schemeClr val="accent2"/>
              </a:gs>
            </a:gsLst>
            <a:path path="circle">
              <a:fillToRect l="50000" t="50000" r="50000" b="50000"/>
            </a:path>
            <a:tileRect/>
          </a:gradFill>
          <a:ln>
            <a:noFill/>
          </a:ln>
          <a:effectLst>
            <a:outerShdw blurRad="171450" dist="57150" dir="810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1840515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HEADLINE 2">
  <p:cSld name="HEADLINE 2">
    <p:bg>
      <p:bgPr>
        <a:gradFill>
          <a:gsLst>
            <a:gs pos="0">
              <a:schemeClr val="accent1"/>
            </a:gs>
            <a:gs pos="100000">
              <a:schemeClr val="accent2"/>
            </a:gs>
          </a:gsLst>
          <a:path path="circle">
            <a:fillToRect l="50000" t="50000" r="50000" b="50000"/>
          </a:path>
          <a:tileRect/>
        </a:gradFill>
        <a:effectLst/>
      </p:bgPr>
    </p:bg>
    <p:spTree>
      <p:nvGrpSpPr>
        <p:cNvPr id="1" name="Shape 209"/>
        <p:cNvGrpSpPr/>
        <p:nvPr/>
      </p:nvGrpSpPr>
      <p:grpSpPr>
        <a:xfrm>
          <a:off x="0" y="0"/>
          <a:ext cx="0" cy="0"/>
          <a:chOff x="0" y="0"/>
          <a:chExt cx="0" cy="0"/>
        </a:xfrm>
      </p:grpSpPr>
      <p:sp>
        <p:nvSpPr>
          <p:cNvPr id="210" name="Google Shape;210;p19"/>
          <p:cNvSpPr txBox="1">
            <a:spLocks noGrp="1"/>
          </p:cNvSpPr>
          <p:nvPr>
            <p:ph type="subTitle" idx="1"/>
          </p:nvPr>
        </p:nvSpPr>
        <p:spPr>
          <a:xfrm flipH="1">
            <a:off x="2858633" y="2948487"/>
            <a:ext cx="6134800" cy="966400"/>
          </a:xfrm>
          <a:prstGeom prst="rect">
            <a:avLst/>
          </a:prstGeom>
          <a:noFill/>
          <a:ln>
            <a:noFill/>
          </a:ln>
        </p:spPr>
        <p:txBody>
          <a:bodyPr spcFirstLastPara="1" wrap="square" lIns="68575" tIns="34275" rIns="68575" bIns="34275" anchor="t" anchorCtr="0">
            <a:noAutofit/>
          </a:bodyPr>
          <a:lstStyle>
            <a:lvl1pPr lvl="0" rtl="0">
              <a:lnSpc>
                <a:spcPct val="90000"/>
              </a:lnSpc>
              <a:spcBef>
                <a:spcPts val="1067"/>
              </a:spcBef>
              <a:spcAft>
                <a:spcPts val="0"/>
              </a:spcAft>
              <a:buClr>
                <a:schemeClr val="accent6"/>
              </a:buClr>
              <a:buSzPts val="4500"/>
              <a:buFont typeface="Squada One"/>
              <a:buNone/>
              <a:defRPr sz="6000">
                <a:solidFill>
                  <a:schemeClr val="accent6"/>
                </a:solidFill>
                <a:latin typeface="Squada One"/>
                <a:ea typeface="Squada One"/>
                <a:cs typeface="Squada One"/>
                <a:sym typeface="Squada One"/>
              </a:defRPr>
            </a:lvl1pPr>
            <a:lvl2pPr lvl="1" algn="r" rtl="0">
              <a:lnSpc>
                <a:spcPct val="90000"/>
              </a:lnSpc>
              <a:spcBef>
                <a:spcPts val="533"/>
              </a:spcBef>
              <a:spcAft>
                <a:spcPts val="0"/>
              </a:spcAft>
              <a:buClr>
                <a:schemeClr val="dk1"/>
              </a:buClr>
              <a:buSzPts val="1500"/>
              <a:buFont typeface="Squada One"/>
              <a:buNone/>
              <a:defRPr sz="2000">
                <a:latin typeface="Squada One"/>
                <a:ea typeface="Squada One"/>
                <a:cs typeface="Squada One"/>
                <a:sym typeface="Squada One"/>
              </a:defRPr>
            </a:lvl2pPr>
            <a:lvl3pPr lvl="2" algn="r" rtl="0">
              <a:lnSpc>
                <a:spcPct val="90000"/>
              </a:lnSpc>
              <a:spcBef>
                <a:spcPts val="533"/>
              </a:spcBef>
              <a:spcAft>
                <a:spcPts val="0"/>
              </a:spcAft>
              <a:buClr>
                <a:schemeClr val="dk1"/>
              </a:buClr>
              <a:buSzPts val="1400"/>
              <a:buFont typeface="Squada One"/>
              <a:buNone/>
              <a:defRPr sz="1867">
                <a:latin typeface="Squada One"/>
                <a:ea typeface="Squada One"/>
                <a:cs typeface="Squada One"/>
                <a:sym typeface="Squada One"/>
              </a:defRPr>
            </a:lvl3pPr>
            <a:lvl4pPr lvl="3" algn="r" rtl="0">
              <a:lnSpc>
                <a:spcPct val="90000"/>
              </a:lnSpc>
              <a:spcBef>
                <a:spcPts val="533"/>
              </a:spcBef>
              <a:spcAft>
                <a:spcPts val="0"/>
              </a:spcAft>
              <a:buClr>
                <a:schemeClr val="dk1"/>
              </a:buClr>
              <a:buSzPts val="1200"/>
              <a:buFont typeface="Squada One"/>
              <a:buNone/>
              <a:defRPr sz="1600">
                <a:latin typeface="Squada One"/>
                <a:ea typeface="Squada One"/>
                <a:cs typeface="Squada One"/>
                <a:sym typeface="Squada One"/>
              </a:defRPr>
            </a:lvl4pPr>
            <a:lvl5pPr lvl="4" algn="r" rtl="0">
              <a:lnSpc>
                <a:spcPct val="90000"/>
              </a:lnSpc>
              <a:spcBef>
                <a:spcPts val="533"/>
              </a:spcBef>
              <a:spcAft>
                <a:spcPts val="0"/>
              </a:spcAft>
              <a:buClr>
                <a:schemeClr val="dk1"/>
              </a:buClr>
              <a:buSzPts val="1200"/>
              <a:buFont typeface="Squada One"/>
              <a:buNone/>
              <a:defRPr sz="1600">
                <a:latin typeface="Squada One"/>
                <a:ea typeface="Squada One"/>
                <a:cs typeface="Squada One"/>
                <a:sym typeface="Squada One"/>
              </a:defRPr>
            </a:lvl5pPr>
            <a:lvl6pPr lvl="5" algn="r" rtl="0">
              <a:lnSpc>
                <a:spcPct val="90000"/>
              </a:lnSpc>
              <a:spcBef>
                <a:spcPts val="533"/>
              </a:spcBef>
              <a:spcAft>
                <a:spcPts val="0"/>
              </a:spcAft>
              <a:buClr>
                <a:schemeClr val="dk1"/>
              </a:buClr>
              <a:buSzPts val="1200"/>
              <a:buFont typeface="Squada One"/>
              <a:buNone/>
              <a:defRPr sz="1600">
                <a:latin typeface="Squada One"/>
                <a:ea typeface="Squada One"/>
                <a:cs typeface="Squada One"/>
                <a:sym typeface="Squada One"/>
              </a:defRPr>
            </a:lvl6pPr>
            <a:lvl7pPr lvl="6" algn="r" rtl="0">
              <a:lnSpc>
                <a:spcPct val="90000"/>
              </a:lnSpc>
              <a:spcBef>
                <a:spcPts val="533"/>
              </a:spcBef>
              <a:spcAft>
                <a:spcPts val="0"/>
              </a:spcAft>
              <a:buClr>
                <a:schemeClr val="dk1"/>
              </a:buClr>
              <a:buSzPts val="1200"/>
              <a:buFont typeface="Squada One"/>
              <a:buNone/>
              <a:defRPr sz="1600">
                <a:latin typeface="Squada One"/>
                <a:ea typeface="Squada One"/>
                <a:cs typeface="Squada One"/>
                <a:sym typeface="Squada One"/>
              </a:defRPr>
            </a:lvl7pPr>
            <a:lvl8pPr lvl="7" algn="r" rtl="0">
              <a:lnSpc>
                <a:spcPct val="90000"/>
              </a:lnSpc>
              <a:spcBef>
                <a:spcPts val="533"/>
              </a:spcBef>
              <a:spcAft>
                <a:spcPts val="0"/>
              </a:spcAft>
              <a:buClr>
                <a:schemeClr val="dk1"/>
              </a:buClr>
              <a:buSzPts val="1200"/>
              <a:buFont typeface="Squada One"/>
              <a:buNone/>
              <a:defRPr sz="1600">
                <a:latin typeface="Squada One"/>
                <a:ea typeface="Squada One"/>
                <a:cs typeface="Squada One"/>
                <a:sym typeface="Squada One"/>
              </a:defRPr>
            </a:lvl8pPr>
            <a:lvl9pPr lvl="8" algn="r" rtl="0">
              <a:lnSpc>
                <a:spcPct val="90000"/>
              </a:lnSpc>
              <a:spcBef>
                <a:spcPts val="533"/>
              </a:spcBef>
              <a:spcAft>
                <a:spcPts val="0"/>
              </a:spcAft>
              <a:buClr>
                <a:schemeClr val="dk1"/>
              </a:buClr>
              <a:buSzPts val="1200"/>
              <a:buFont typeface="Squada One"/>
              <a:buNone/>
              <a:defRPr sz="1600">
                <a:latin typeface="Squada One"/>
                <a:ea typeface="Squada One"/>
                <a:cs typeface="Squada One"/>
                <a:sym typeface="Squada One"/>
              </a:defRPr>
            </a:lvl9pPr>
          </a:lstStyle>
          <a:p>
            <a:r>
              <a:rPr lang="en-US"/>
              <a:t>Click to edit Master subtitle style</a:t>
            </a:r>
            <a:endParaRPr/>
          </a:p>
        </p:txBody>
      </p:sp>
      <p:cxnSp>
        <p:nvCxnSpPr>
          <p:cNvPr id="211" name="Google Shape;211;p19"/>
          <p:cNvCxnSpPr/>
          <p:nvPr/>
        </p:nvCxnSpPr>
        <p:spPr>
          <a:xfrm rot="10800000">
            <a:off x="10000" y="3115467"/>
            <a:ext cx="3575200" cy="0"/>
          </a:xfrm>
          <a:prstGeom prst="straightConnector1">
            <a:avLst/>
          </a:prstGeom>
          <a:noFill/>
          <a:ln w="28575" cap="flat" cmpd="sng">
            <a:solidFill>
              <a:schemeClr val="accent6"/>
            </a:solidFill>
            <a:prstDash val="solid"/>
            <a:miter lim="800000"/>
            <a:headEnd type="none" w="sm" len="sm"/>
            <a:tailEnd type="none" w="sm" len="sm"/>
          </a:ln>
        </p:spPr>
      </p:cxnSp>
      <p:sp>
        <p:nvSpPr>
          <p:cNvPr id="212" name="Google Shape;212;p19"/>
          <p:cNvSpPr txBox="1">
            <a:spLocks noGrp="1"/>
          </p:cNvSpPr>
          <p:nvPr>
            <p:ph type="subTitle" idx="2"/>
          </p:nvPr>
        </p:nvSpPr>
        <p:spPr>
          <a:xfrm flipH="1">
            <a:off x="7246433" y="3529291"/>
            <a:ext cx="3178000" cy="1018400"/>
          </a:xfrm>
          <a:prstGeom prst="rect">
            <a:avLst/>
          </a:prstGeom>
          <a:noFill/>
          <a:ln>
            <a:noFill/>
          </a:ln>
        </p:spPr>
        <p:txBody>
          <a:bodyPr spcFirstLastPara="1" wrap="square" lIns="68575" tIns="34275" rIns="68575" bIns="34275" anchor="t" anchorCtr="0">
            <a:noAutofit/>
          </a:bodyPr>
          <a:lstStyle>
            <a:lvl1pPr lvl="0" algn="r">
              <a:lnSpc>
                <a:spcPct val="90000"/>
              </a:lnSpc>
              <a:spcBef>
                <a:spcPts val="1067"/>
              </a:spcBef>
              <a:spcAft>
                <a:spcPts val="0"/>
              </a:spcAft>
              <a:buClr>
                <a:schemeClr val="accent6"/>
              </a:buClr>
              <a:buSzPts val="1200"/>
              <a:buNone/>
              <a:defRPr sz="1600">
                <a:solidFill>
                  <a:schemeClr val="accent6"/>
                </a:solidFill>
              </a:defRPr>
            </a:lvl1pPr>
            <a:lvl2pPr lvl="1" algn="r">
              <a:lnSpc>
                <a:spcPct val="90000"/>
              </a:lnSpc>
              <a:spcBef>
                <a:spcPts val="533"/>
              </a:spcBef>
              <a:spcAft>
                <a:spcPts val="0"/>
              </a:spcAft>
              <a:buClr>
                <a:schemeClr val="dk1"/>
              </a:buClr>
              <a:buSzPts val="1500"/>
              <a:buNone/>
              <a:defRPr sz="2000"/>
            </a:lvl2pPr>
            <a:lvl3pPr lvl="2" algn="r">
              <a:lnSpc>
                <a:spcPct val="90000"/>
              </a:lnSpc>
              <a:spcBef>
                <a:spcPts val="533"/>
              </a:spcBef>
              <a:spcAft>
                <a:spcPts val="0"/>
              </a:spcAft>
              <a:buClr>
                <a:schemeClr val="dk1"/>
              </a:buClr>
              <a:buSzPts val="1400"/>
              <a:buNone/>
              <a:defRPr sz="1867"/>
            </a:lvl3pPr>
            <a:lvl4pPr lvl="3" algn="r">
              <a:lnSpc>
                <a:spcPct val="90000"/>
              </a:lnSpc>
              <a:spcBef>
                <a:spcPts val="533"/>
              </a:spcBef>
              <a:spcAft>
                <a:spcPts val="0"/>
              </a:spcAft>
              <a:buClr>
                <a:schemeClr val="dk1"/>
              </a:buClr>
              <a:buSzPts val="1200"/>
              <a:buNone/>
              <a:defRPr sz="1600"/>
            </a:lvl4pPr>
            <a:lvl5pPr lvl="4" algn="r">
              <a:lnSpc>
                <a:spcPct val="90000"/>
              </a:lnSpc>
              <a:spcBef>
                <a:spcPts val="533"/>
              </a:spcBef>
              <a:spcAft>
                <a:spcPts val="0"/>
              </a:spcAft>
              <a:buClr>
                <a:schemeClr val="dk1"/>
              </a:buClr>
              <a:buSzPts val="1200"/>
              <a:buNone/>
              <a:defRPr sz="1600"/>
            </a:lvl5pPr>
            <a:lvl6pPr lvl="5" algn="r">
              <a:lnSpc>
                <a:spcPct val="90000"/>
              </a:lnSpc>
              <a:spcBef>
                <a:spcPts val="533"/>
              </a:spcBef>
              <a:spcAft>
                <a:spcPts val="0"/>
              </a:spcAft>
              <a:buClr>
                <a:schemeClr val="dk1"/>
              </a:buClr>
              <a:buSzPts val="1200"/>
              <a:buNone/>
              <a:defRPr sz="1600"/>
            </a:lvl6pPr>
            <a:lvl7pPr lvl="6" algn="r">
              <a:lnSpc>
                <a:spcPct val="90000"/>
              </a:lnSpc>
              <a:spcBef>
                <a:spcPts val="533"/>
              </a:spcBef>
              <a:spcAft>
                <a:spcPts val="0"/>
              </a:spcAft>
              <a:buClr>
                <a:schemeClr val="dk1"/>
              </a:buClr>
              <a:buSzPts val="1200"/>
              <a:buNone/>
              <a:defRPr sz="1600"/>
            </a:lvl7pPr>
            <a:lvl8pPr lvl="7" algn="r">
              <a:lnSpc>
                <a:spcPct val="90000"/>
              </a:lnSpc>
              <a:spcBef>
                <a:spcPts val="533"/>
              </a:spcBef>
              <a:spcAft>
                <a:spcPts val="0"/>
              </a:spcAft>
              <a:buClr>
                <a:schemeClr val="dk1"/>
              </a:buClr>
              <a:buSzPts val="1200"/>
              <a:buNone/>
              <a:defRPr sz="1600"/>
            </a:lvl8pPr>
            <a:lvl9pPr lvl="8" algn="r">
              <a:lnSpc>
                <a:spcPct val="90000"/>
              </a:lnSpc>
              <a:spcBef>
                <a:spcPts val="533"/>
              </a:spcBef>
              <a:spcAft>
                <a:spcPts val="0"/>
              </a:spcAft>
              <a:buClr>
                <a:schemeClr val="dk1"/>
              </a:buClr>
              <a:buSzPts val="1200"/>
              <a:buNone/>
              <a:defRPr sz="1600"/>
            </a:lvl9pPr>
          </a:lstStyle>
          <a:p>
            <a:r>
              <a:rPr lang="en-US"/>
              <a:t>Click to edit Master subtitle style</a:t>
            </a:r>
            <a:endParaRPr/>
          </a:p>
        </p:txBody>
      </p:sp>
      <p:sp>
        <p:nvSpPr>
          <p:cNvPr id="213" name="Google Shape;213;p19"/>
          <p:cNvSpPr/>
          <p:nvPr/>
        </p:nvSpPr>
        <p:spPr>
          <a:xfrm flipH="1">
            <a:off x="15528" y="4592734"/>
            <a:ext cx="3114267" cy="2265263"/>
          </a:xfrm>
          <a:custGeom>
            <a:avLst/>
            <a:gdLst/>
            <a:ahLst/>
            <a:cxnLst/>
            <a:rect l="l" t="t" r="r" b="b"/>
            <a:pathLst>
              <a:path w="12402" h="9021" extrusionOk="0">
                <a:moveTo>
                  <a:pt x="8861" y="0"/>
                </a:moveTo>
                <a:cubicBezTo>
                  <a:pt x="7876" y="0"/>
                  <a:pt x="6959" y="246"/>
                  <a:pt x="6345" y="946"/>
                </a:cubicBezTo>
                <a:cubicBezTo>
                  <a:pt x="4765" y="2751"/>
                  <a:pt x="6495" y="4876"/>
                  <a:pt x="6015" y="5667"/>
                </a:cubicBezTo>
                <a:cubicBezTo>
                  <a:pt x="5966" y="5747"/>
                  <a:pt x="5907" y="5783"/>
                  <a:pt x="5838" y="5783"/>
                </a:cubicBezTo>
                <a:cubicBezTo>
                  <a:pt x="5310" y="5783"/>
                  <a:pt x="4210" y="3706"/>
                  <a:pt x="2742" y="3706"/>
                </a:cubicBezTo>
                <a:cubicBezTo>
                  <a:pt x="2513" y="3706"/>
                  <a:pt x="2276" y="3756"/>
                  <a:pt x="2030" y="3872"/>
                </a:cubicBezTo>
                <a:cubicBezTo>
                  <a:pt x="290" y="4694"/>
                  <a:pt x="1" y="7536"/>
                  <a:pt x="877" y="9021"/>
                </a:cubicBezTo>
                <a:lnTo>
                  <a:pt x="9699" y="9021"/>
                </a:lnTo>
                <a:lnTo>
                  <a:pt x="12402" y="7172"/>
                </a:lnTo>
                <a:lnTo>
                  <a:pt x="12402" y="743"/>
                </a:lnTo>
                <a:cubicBezTo>
                  <a:pt x="11419" y="382"/>
                  <a:pt x="10087" y="0"/>
                  <a:pt x="8861" y="0"/>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38100" dir="1578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14" name="Google Shape;214;p19"/>
          <p:cNvSpPr/>
          <p:nvPr/>
        </p:nvSpPr>
        <p:spPr>
          <a:xfrm flipH="1">
            <a:off x="15522" y="1722542"/>
            <a:ext cx="1276895" cy="4065471"/>
          </a:xfrm>
          <a:custGeom>
            <a:avLst/>
            <a:gdLst/>
            <a:ahLst/>
            <a:cxnLst/>
            <a:rect l="l" t="t" r="r" b="b"/>
            <a:pathLst>
              <a:path w="5085" h="16190" extrusionOk="0">
                <a:moveTo>
                  <a:pt x="4947" y="1"/>
                </a:moveTo>
                <a:cubicBezTo>
                  <a:pt x="3385" y="1"/>
                  <a:pt x="3531" y="2861"/>
                  <a:pt x="2980" y="4451"/>
                </a:cubicBezTo>
                <a:cubicBezTo>
                  <a:pt x="2201" y="6683"/>
                  <a:pt x="289" y="6405"/>
                  <a:pt x="139" y="7505"/>
                </a:cubicBezTo>
                <a:cubicBezTo>
                  <a:pt x="1" y="8541"/>
                  <a:pt x="1399" y="8424"/>
                  <a:pt x="1646" y="9481"/>
                </a:cubicBezTo>
                <a:cubicBezTo>
                  <a:pt x="1976" y="10891"/>
                  <a:pt x="225" y="11404"/>
                  <a:pt x="919" y="14021"/>
                </a:cubicBezTo>
                <a:cubicBezTo>
                  <a:pt x="1430" y="15932"/>
                  <a:pt x="3731" y="16190"/>
                  <a:pt x="4930" y="16190"/>
                </a:cubicBezTo>
                <a:cubicBezTo>
                  <a:pt x="4984" y="16190"/>
                  <a:pt x="5036" y="16189"/>
                  <a:pt x="5085" y="16189"/>
                </a:cubicBezTo>
                <a:lnTo>
                  <a:pt x="5085" y="8"/>
                </a:lnTo>
                <a:cubicBezTo>
                  <a:pt x="5037" y="3"/>
                  <a:pt x="4992" y="1"/>
                  <a:pt x="4947" y="1"/>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200025" dir="408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15" name="Google Shape;215;p19"/>
          <p:cNvSpPr/>
          <p:nvPr/>
        </p:nvSpPr>
        <p:spPr>
          <a:xfrm flipH="1">
            <a:off x="10001" y="5240348"/>
            <a:ext cx="2301423" cy="1617651"/>
          </a:xfrm>
          <a:custGeom>
            <a:avLst/>
            <a:gdLst/>
            <a:ahLst/>
            <a:cxnLst/>
            <a:rect l="l" t="t" r="r" b="b"/>
            <a:pathLst>
              <a:path w="9165" h="6442" extrusionOk="0">
                <a:moveTo>
                  <a:pt x="6969" y="1"/>
                </a:moveTo>
                <a:cubicBezTo>
                  <a:pt x="6062" y="1"/>
                  <a:pt x="5147" y="144"/>
                  <a:pt x="4475" y="589"/>
                </a:cubicBezTo>
                <a:cubicBezTo>
                  <a:pt x="2531" y="1870"/>
                  <a:pt x="3909" y="3622"/>
                  <a:pt x="3749" y="4722"/>
                </a:cubicBezTo>
                <a:cubicBezTo>
                  <a:pt x="3673" y="5214"/>
                  <a:pt x="3499" y="5372"/>
                  <a:pt x="3271" y="5372"/>
                </a:cubicBezTo>
                <a:cubicBezTo>
                  <a:pt x="3050" y="5372"/>
                  <a:pt x="2779" y="5222"/>
                  <a:pt x="2499" y="5085"/>
                </a:cubicBezTo>
                <a:cubicBezTo>
                  <a:pt x="2179" y="4935"/>
                  <a:pt x="1890" y="4807"/>
                  <a:pt x="1676" y="4807"/>
                </a:cubicBezTo>
                <a:cubicBezTo>
                  <a:pt x="523" y="4818"/>
                  <a:pt x="865" y="5844"/>
                  <a:pt x="0" y="6442"/>
                </a:cubicBezTo>
                <a:lnTo>
                  <a:pt x="9164" y="6442"/>
                </a:lnTo>
                <a:lnTo>
                  <a:pt x="9164" y="225"/>
                </a:lnTo>
                <a:cubicBezTo>
                  <a:pt x="8551" y="111"/>
                  <a:pt x="7763" y="1"/>
                  <a:pt x="6969" y="1"/>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76200" dir="888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16" name="Google Shape;216;p19"/>
          <p:cNvSpPr/>
          <p:nvPr/>
        </p:nvSpPr>
        <p:spPr>
          <a:xfrm flipH="1">
            <a:off x="2423594" y="6160416"/>
            <a:ext cx="3510769" cy="697584"/>
          </a:xfrm>
          <a:custGeom>
            <a:avLst/>
            <a:gdLst/>
            <a:ahLst/>
            <a:cxnLst/>
            <a:rect l="l" t="t" r="r" b="b"/>
            <a:pathLst>
              <a:path w="13981" h="2778" extrusionOk="0">
                <a:moveTo>
                  <a:pt x="10490" y="1"/>
                </a:moveTo>
                <a:cubicBezTo>
                  <a:pt x="10379" y="1"/>
                  <a:pt x="10264" y="11"/>
                  <a:pt x="10147" y="32"/>
                </a:cubicBezTo>
                <a:cubicBezTo>
                  <a:pt x="8636" y="312"/>
                  <a:pt x="8469" y="2288"/>
                  <a:pt x="6274" y="2288"/>
                </a:cubicBezTo>
                <a:cubicBezTo>
                  <a:pt x="6032" y="2288"/>
                  <a:pt x="5765" y="2264"/>
                  <a:pt x="5469" y="2211"/>
                </a:cubicBezTo>
                <a:cubicBezTo>
                  <a:pt x="4760" y="2083"/>
                  <a:pt x="4104" y="2026"/>
                  <a:pt x="3496" y="2026"/>
                </a:cubicBezTo>
                <a:cubicBezTo>
                  <a:pt x="2079" y="2026"/>
                  <a:pt x="927" y="2336"/>
                  <a:pt x="0" y="2778"/>
                </a:cubicBezTo>
                <a:lnTo>
                  <a:pt x="13981" y="2778"/>
                </a:lnTo>
                <a:cubicBezTo>
                  <a:pt x="13179" y="2286"/>
                  <a:pt x="12171" y="1"/>
                  <a:pt x="10490" y="1"/>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133350" dir="1146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17" name="Google Shape;217;p19"/>
          <p:cNvSpPr/>
          <p:nvPr/>
        </p:nvSpPr>
        <p:spPr>
          <a:xfrm flipH="1">
            <a:off x="11333399" y="2832671"/>
            <a:ext cx="858596" cy="3213287"/>
          </a:xfrm>
          <a:custGeom>
            <a:avLst/>
            <a:gdLst/>
            <a:ahLst/>
            <a:cxnLst/>
            <a:rect l="l" t="t" r="r" b="b"/>
            <a:pathLst>
              <a:path w="2629" h="9839" extrusionOk="0">
                <a:moveTo>
                  <a:pt x="1" y="1"/>
                </a:moveTo>
                <a:lnTo>
                  <a:pt x="1" y="9838"/>
                </a:lnTo>
                <a:cubicBezTo>
                  <a:pt x="2575" y="7531"/>
                  <a:pt x="2628" y="5640"/>
                  <a:pt x="289" y="589"/>
                </a:cubicBezTo>
                <a:cubicBezTo>
                  <a:pt x="204" y="385"/>
                  <a:pt x="97" y="193"/>
                  <a:pt x="1" y="1"/>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247650" dir="1626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18" name="Google Shape;218;p19"/>
          <p:cNvSpPr/>
          <p:nvPr/>
        </p:nvSpPr>
        <p:spPr>
          <a:xfrm flipH="1">
            <a:off x="7194235" y="1"/>
            <a:ext cx="4997771" cy="3591695"/>
          </a:xfrm>
          <a:custGeom>
            <a:avLst/>
            <a:gdLst/>
            <a:ahLst/>
            <a:cxnLst/>
            <a:rect l="l" t="t" r="r" b="b"/>
            <a:pathLst>
              <a:path w="7937" h="5704" extrusionOk="0">
                <a:moveTo>
                  <a:pt x="1" y="0"/>
                </a:moveTo>
                <a:lnTo>
                  <a:pt x="1" y="5704"/>
                </a:lnTo>
                <a:cubicBezTo>
                  <a:pt x="214" y="5533"/>
                  <a:pt x="482" y="5362"/>
                  <a:pt x="823" y="5191"/>
                </a:cubicBezTo>
                <a:cubicBezTo>
                  <a:pt x="3312" y="3898"/>
                  <a:pt x="620" y="1677"/>
                  <a:pt x="2062" y="620"/>
                </a:cubicBezTo>
                <a:cubicBezTo>
                  <a:pt x="2291" y="452"/>
                  <a:pt x="2522" y="383"/>
                  <a:pt x="2754" y="383"/>
                </a:cubicBezTo>
                <a:cubicBezTo>
                  <a:pt x="3797" y="383"/>
                  <a:pt x="4869" y="1766"/>
                  <a:pt x="5903" y="1766"/>
                </a:cubicBezTo>
                <a:cubicBezTo>
                  <a:pt x="6091" y="1766"/>
                  <a:pt x="6278" y="1720"/>
                  <a:pt x="6463" y="1613"/>
                </a:cubicBezTo>
                <a:cubicBezTo>
                  <a:pt x="7040" y="1282"/>
                  <a:pt x="7488" y="620"/>
                  <a:pt x="7937" y="0"/>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76200" dir="144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19" name="Google Shape;219;p19"/>
          <p:cNvSpPr/>
          <p:nvPr/>
        </p:nvSpPr>
        <p:spPr>
          <a:xfrm flipH="1">
            <a:off x="3446679" y="1"/>
            <a:ext cx="4215109" cy="1240644"/>
          </a:xfrm>
          <a:custGeom>
            <a:avLst/>
            <a:gdLst/>
            <a:ahLst/>
            <a:cxnLst/>
            <a:rect l="l" t="t" r="r" b="b"/>
            <a:pathLst>
              <a:path w="12316" h="3625" extrusionOk="0">
                <a:moveTo>
                  <a:pt x="1" y="0"/>
                </a:moveTo>
                <a:cubicBezTo>
                  <a:pt x="972" y="1325"/>
                  <a:pt x="1784" y="3162"/>
                  <a:pt x="3803" y="3556"/>
                </a:cubicBezTo>
                <a:cubicBezTo>
                  <a:pt x="4037" y="3602"/>
                  <a:pt x="4281" y="3624"/>
                  <a:pt x="4533" y="3624"/>
                </a:cubicBezTo>
                <a:cubicBezTo>
                  <a:pt x="7086" y="3624"/>
                  <a:pt x="10439" y="1409"/>
                  <a:pt x="12315" y="0"/>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123825" dir="144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20" name="Google Shape;220;p19"/>
          <p:cNvSpPr/>
          <p:nvPr/>
        </p:nvSpPr>
        <p:spPr>
          <a:xfrm flipH="1">
            <a:off x="15537" y="0"/>
            <a:ext cx="5863712" cy="3498445"/>
          </a:xfrm>
          <a:custGeom>
            <a:avLst/>
            <a:gdLst/>
            <a:ahLst/>
            <a:cxnLst/>
            <a:rect l="l" t="t" r="r" b="b"/>
            <a:pathLst>
              <a:path w="17133" h="10222" extrusionOk="0">
                <a:moveTo>
                  <a:pt x="1" y="0"/>
                </a:moveTo>
                <a:cubicBezTo>
                  <a:pt x="1570" y="662"/>
                  <a:pt x="3419" y="1313"/>
                  <a:pt x="4529" y="1313"/>
                </a:cubicBezTo>
                <a:cubicBezTo>
                  <a:pt x="6373" y="1313"/>
                  <a:pt x="7673" y="389"/>
                  <a:pt x="8664" y="389"/>
                </a:cubicBezTo>
                <a:cubicBezTo>
                  <a:pt x="8844" y="389"/>
                  <a:pt x="9014" y="419"/>
                  <a:pt x="9175" y="491"/>
                </a:cubicBezTo>
                <a:cubicBezTo>
                  <a:pt x="9699" y="726"/>
                  <a:pt x="9773" y="1292"/>
                  <a:pt x="9272" y="3204"/>
                </a:cubicBezTo>
                <a:cubicBezTo>
                  <a:pt x="9120" y="3797"/>
                  <a:pt x="9438" y="3990"/>
                  <a:pt x="9926" y="3990"/>
                </a:cubicBezTo>
                <a:cubicBezTo>
                  <a:pt x="10748" y="3990"/>
                  <a:pt x="12054" y="3444"/>
                  <a:pt x="12422" y="3343"/>
                </a:cubicBezTo>
                <a:cubicBezTo>
                  <a:pt x="12696" y="3268"/>
                  <a:pt x="13011" y="3218"/>
                  <a:pt x="13322" y="3218"/>
                </a:cubicBezTo>
                <a:cubicBezTo>
                  <a:pt x="13811" y="3218"/>
                  <a:pt x="14288" y="3343"/>
                  <a:pt x="14569" y="3696"/>
                </a:cubicBezTo>
                <a:cubicBezTo>
                  <a:pt x="15626" y="5041"/>
                  <a:pt x="15488" y="6815"/>
                  <a:pt x="15744" y="8064"/>
                </a:cubicBezTo>
                <a:cubicBezTo>
                  <a:pt x="16011" y="9324"/>
                  <a:pt x="16513" y="9976"/>
                  <a:pt x="17133" y="10221"/>
                </a:cubicBezTo>
                <a:lnTo>
                  <a:pt x="17133" y="0"/>
                </a:lnTo>
                <a:close/>
              </a:path>
            </a:pathLst>
          </a:custGeom>
          <a:gradFill>
            <a:gsLst>
              <a:gs pos="0">
                <a:schemeClr val="accent1"/>
              </a:gs>
              <a:gs pos="100000">
                <a:schemeClr val="accent2"/>
              </a:gs>
            </a:gsLst>
            <a:path path="circle">
              <a:fillToRect l="50000" t="50000" r="50000" b="50000"/>
            </a:path>
            <a:tileRect/>
          </a:gradFill>
          <a:ln>
            <a:noFill/>
          </a:ln>
          <a:effectLst>
            <a:outerShdw blurRad="114300" dist="123825" dir="144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21" name="Google Shape;221;p19"/>
          <p:cNvSpPr txBox="1">
            <a:spLocks noGrp="1"/>
          </p:cNvSpPr>
          <p:nvPr>
            <p:ph type="title" hasCustomPrompt="1"/>
          </p:nvPr>
        </p:nvSpPr>
        <p:spPr>
          <a:xfrm>
            <a:off x="2858633" y="2083567"/>
            <a:ext cx="2039600" cy="964400"/>
          </a:xfrm>
          <a:prstGeom prst="rect">
            <a:avLst/>
          </a:prstGeom>
        </p:spPr>
        <p:txBody>
          <a:bodyPr spcFirstLastPara="1" wrap="square" lIns="68575" tIns="34275" rIns="68575" bIns="34275" anchor="b" anchorCtr="0">
            <a:noAutofit/>
          </a:bodyPr>
          <a:lstStyle>
            <a:lvl1pPr lvl="0" rtl="0">
              <a:spcBef>
                <a:spcPts val="0"/>
              </a:spcBef>
              <a:spcAft>
                <a:spcPts val="0"/>
              </a:spcAft>
              <a:buClr>
                <a:srgbClr val="FFFFFF"/>
              </a:buClr>
              <a:buSzPts val="4500"/>
              <a:buNone/>
              <a:defRPr sz="6000" b="0">
                <a:solidFill>
                  <a:srgbClr val="FFFFFF"/>
                </a:solidFill>
              </a:defRPr>
            </a:lvl1pPr>
            <a:lvl2pPr lvl="1" rtl="0">
              <a:spcBef>
                <a:spcPts val="0"/>
              </a:spcBef>
              <a:spcAft>
                <a:spcPts val="0"/>
              </a:spcAft>
              <a:buClr>
                <a:srgbClr val="FFFFFF"/>
              </a:buClr>
              <a:buSzPts val="3900"/>
              <a:buFont typeface="Squada One"/>
              <a:buNone/>
              <a:defRPr sz="5200">
                <a:solidFill>
                  <a:srgbClr val="FFFFFF"/>
                </a:solidFill>
                <a:latin typeface="Squada One"/>
                <a:ea typeface="Squada One"/>
                <a:cs typeface="Squada One"/>
                <a:sym typeface="Squada One"/>
              </a:defRPr>
            </a:lvl2pPr>
            <a:lvl3pPr lvl="2" rtl="0">
              <a:spcBef>
                <a:spcPts val="0"/>
              </a:spcBef>
              <a:spcAft>
                <a:spcPts val="0"/>
              </a:spcAft>
              <a:buClr>
                <a:srgbClr val="FFFFFF"/>
              </a:buClr>
              <a:buSzPts val="3900"/>
              <a:buFont typeface="Squada One"/>
              <a:buNone/>
              <a:defRPr sz="5200">
                <a:solidFill>
                  <a:srgbClr val="FFFFFF"/>
                </a:solidFill>
                <a:latin typeface="Squada One"/>
                <a:ea typeface="Squada One"/>
                <a:cs typeface="Squada One"/>
                <a:sym typeface="Squada One"/>
              </a:defRPr>
            </a:lvl3pPr>
            <a:lvl4pPr lvl="3" rtl="0">
              <a:spcBef>
                <a:spcPts val="0"/>
              </a:spcBef>
              <a:spcAft>
                <a:spcPts val="0"/>
              </a:spcAft>
              <a:buClr>
                <a:srgbClr val="FFFFFF"/>
              </a:buClr>
              <a:buSzPts val="3900"/>
              <a:buFont typeface="Squada One"/>
              <a:buNone/>
              <a:defRPr sz="5200">
                <a:solidFill>
                  <a:srgbClr val="FFFFFF"/>
                </a:solidFill>
                <a:latin typeface="Squada One"/>
                <a:ea typeface="Squada One"/>
                <a:cs typeface="Squada One"/>
                <a:sym typeface="Squada One"/>
              </a:defRPr>
            </a:lvl4pPr>
            <a:lvl5pPr lvl="4" rtl="0">
              <a:spcBef>
                <a:spcPts val="0"/>
              </a:spcBef>
              <a:spcAft>
                <a:spcPts val="0"/>
              </a:spcAft>
              <a:buClr>
                <a:srgbClr val="FFFFFF"/>
              </a:buClr>
              <a:buSzPts val="3900"/>
              <a:buFont typeface="Squada One"/>
              <a:buNone/>
              <a:defRPr sz="5200">
                <a:solidFill>
                  <a:srgbClr val="FFFFFF"/>
                </a:solidFill>
                <a:latin typeface="Squada One"/>
                <a:ea typeface="Squada One"/>
                <a:cs typeface="Squada One"/>
                <a:sym typeface="Squada One"/>
              </a:defRPr>
            </a:lvl5pPr>
            <a:lvl6pPr lvl="5" rtl="0">
              <a:spcBef>
                <a:spcPts val="0"/>
              </a:spcBef>
              <a:spcAft>
                <a:spcPts val="0"/>
              </a:spcAft>
              <a:buClr>
                <a:srgbClr val="FFFFFF"/>
              </a:buClr>
              <a:buSzPts val="3900"/>
              <a:buFont typeface="Squada One"/>
              <a:buNone/>
              <a:defRPr sz="5200">
                <a:solidFill>
                  <a:srgbClr val="FFFFFF"/>
                </a:solidFill>
                <a:latin typeface="Squada One"/>
                <a:ea typeface="Squada One"/>
                <a:cs typeface="Squada One"/>
                <a:sym typeface="Squada One"/>
              </a:defRPr>
            </a:lvl6pPr>
            <a:lvl7pPr lvl="6" rtl="0">
              <a:spcBef>
                <a:spcPts val="0"/>
              </a:spcBef>
              <a:spcAft>
                <a:spcPts val="0"/>
              </a:spcAft>
              <a:buClr>
                <a:srgbClr val="FFFFFF"/>
              </a:buClr>
              <a:buSzPts val="3900"/>
              <a:buFont typeface="Squada One"/>
              <a:buNone/>
              <a:defRPr sz="5200">
                <a:solidFill>
                  <a:srgbClr val="FFFFFF"/>
                </a:solidFill>
                <a:latin typeface="Squada One"/>
                <a:ea typeface="Squada One"/>
                <a:cs typeface="Squada One"/>
                <a:sym typeface="Squada One"/>
              </a:defRPr>
            </a:lvl7pPr>
            <a:lvl8pPr lvl="7" rtl="0">
              <a:spcBef>
                <a:spcPts val="0"/>
              </a:spcBef>
              <a:spcAft>
                <a:spcPts val="0"/>
              </a:spcAft>
              <a:buClr>
                <a:srgbClr val="FFFFFF"/>
              </a:buClr>
              <a:buSzPts val="3900"/>
              <a:buFont typeface="Squada One"/>
              <a:buNone/>
              <a:defRPr sz="5200">
                <a:solidFill>
                  <a:srgbClr val="FFFFFF"/>
                </a:solidFill>
                <a:latin typeface="Squada One"/>
                <a:ea typeface="Squada One"/>
                <a:cs typeface="Squada One"/>
                <a:sym typeface="Squada One"/>
              </a:defRPr>
            </a:lvl8pPr>
            <a:lvl9pPr lvl="8" rtl="0">
              <a:spcBef>
                <a:spcPts val="0"/>
              </a:spcBef>
              <a:spcAft>
                <a:spcPts val="0"/>
              </a:spcAft>
              <a:buClr>
                <a:srgbClr val="FFFFFF"/>
              </a:buClr>
              <a:buSzPts val="3900"/>
              <a:buFont typeface="Squada One"/>
              <a:buNone/>
              <a:defRPr sz="5200">
                <a:solidFill>
                  <a:srgbClr val="FFFFFF"/>
                </a:solidFill>
                <a:latin typeface="Squada One"/>
                <a:ea typeface="Squada One"/>
                <a:cs typeface="Squada One"/>
                <a:sym typeface="Squada One"/>
              </a:defRPr>
            </a:lvl9pPr>
          </a:lstStyle>
          <a:p>
            <a:r>
              <a:t>xx%</a:t>
            </a:r>
          </a:p>
        </p:txBody>
      </p:sp>
    </p:spTree>
    <p:extLst>
      <p:ext uri="{BB962C8B-B14F-4D97-AF65-F5344CB8AC3E}">
        <p14:creationId xmlns:p14="http://schemas.microsoft.com/office/powerpoint/2010/main" val="21246827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HEADLINE 2 1">
  <p:cSld name="HEADLINE 2 1">
    <p:bg>
      <p:bgPr>
        <a:gradFill>
          <a:gsLst>
            <a:gs pos="0">
              <a:schemeClr val="accent1"/>
            </a:gs>
            <a:gs pos="100000">
              <a:schemeClr val="accent2"/>
            </a:gs>
          </a:gsLst>
          <a:path path="circle">
            <a:fillToRect l="50000" t="50000" r="50000" b="50000"/>
          </a:path>
          <a:tileRect/>
        </a:gradFill>
        <a:effectLst/>
      </p:bgPr>
    </p:bg>
    <p:spTree>
      <p:nvGrpSpPr>
        <p:cNvPr id="1" name="Shape 222"/>
        <p:cNvGrpSpPr/>
        <p:nvPr/>
      </p:nvGrpSpPr>
      <p:grpSpPr>
        <a:xfrm>
          <a:off x="0" y="0"/>
          <a:ext cx="0" cy="0"/>
          <a:chOff x="0" y="0"/>
          <a:chExt cx="0" cy="0"/>
        </a:xfrm>
      </p:grpSpPr>
      <p:sp>
        <p:nvSpPr>
          <p:cNvPr id="223" name="Google Shape;223;p20"/>
          <p:cNvSpPr txBox="1">
            <a:spLocks noGrp="1"/>
          </p:cNvSpPr>
          <p:nvPr>
            <p:ph type="subTitle" idx="1"/>
          </p:nvPr>
        </p:nvSpPr>
        <p:spPr>
          <a:xfrm>
            <a:off x="4289633" y="2948487"/>
            <a:ext cx="6134800" cy="966400"/>
          </a:xfrm>
          <a:prstGeom prst="rect">
            <a:avLst/>
          </a:prstGeom>
          <a:noFill/>
          <a:ln>
            <a:noFill/>
          </a:ln>
        </p:spPr>
        <p:txBody>
          <a:bodyPr spcFirstLastPara="1" wrap="square" lIns="68575" tIns="34275" rIns="68575" bIns="34275" anchor="t" anchorCtr="0">
            <a:noAutofit/>
          </a:bodyPr>
          <a:lstStyle>
            <a:lvl1pPr lvl="0" algn="r" rtl="0">
              <a:lnSpc>
                <a:spcPct val="90000"/>
              </a:lnSpc>
              <a:spcBef>
                <a:spcPts val="1067"/>
              </a:spcBef>
              <a:spcAft>
                <a:spcPts val="0"/>
              </a:spcAft>
              <a:buClr>
                <a:schemeClr val="accent6"/>
              </a:buClr>
              <a:buSzPts val="4500"/>
              <a:buFont typeface="Squada One"/>
              <a:buNone/>
              <a:defRPr sz="6000">
                <a:solidFill>
                  <a:schemeClr val="accent6"/>
                </a:solidFill>
                <a:latin typeface="Squada One"/>
                <a:ea typeface="Squada One"/>
                <a:cs typeface="Squada One"/>
                <a:sym typeface="Squada One"/>
              </a:defRPr>
            </a:lvl1pPr>
            <a:lvl2pPr lvl="1" algn="r" rtl="0">
              <a:lnSpc>
                <a:spcPct val="90000"/>
              </a:lnSpc>
              <a:spcBef>
                <a:spcPts val="533"/>
              </a:spcBef>
              <a:spcAft>
                <a:spcPts val="0"/>
              </a:spcAft>
              <a:buClr>
                <a:schemeClr val="dk1"/>
              </a:buClr>
              <a:buSzPts val="1500"/>
              <a:buFont typeface="Squada One"/>
              <a:buNone/>
              <a:defRPr sz="2000">
                <a:latin typeface="Squada One"/>
                <a:ea typeface="Squada One"/>
                <a:cs typeface="Squada One"/>
                <a:sym typeface="Squada One"/>
              </a:defRPr>
            </a:lvl2pPr>
            <a:lvl3pPr lvl="2" algn="r" rtl="0">
              <a:lnSpc>
                <a:spcPct val="90000"/>
              </a:lnSpc>
              <a:spcBef>
                <a:spcPts val="533"/>
              </a:spcBef>
              <a:spcAft>
                <a:spcPts val="0"/>
              </a:spcAft>
              <a:buClr>
                <a:schemeClr val="dk1"/>
              </a:buClr>
              <a:buSzPts val="1400"/>
              <a:buFont typeface="Squada One"/>
              <a:buNone/>
              <a:defRPr sz="1867">
                <a:latin typeface="Squada One"/>
                <a:ea typeface="Squada One"/>
                <a:cs typeface="Squada One"/>
                <a:sym typeface="Squada One"/>
              </a:defRPr>
            </a:lvl3pPr>
            <a:lvl4pPr lvl="3" algn="r" rtl="0">
              <a:lnSpc>
                <a:spcPct val="90000"/>
              </a:lnSpc>
              <a:spcBef>
                <a:spcPts val="533"/>
              </a:spcBef>
              <a:spcAft>
                <a:spcPts val="0"/>
              </a:spcAft>
              <a:buClr>
                <a:schemeClr val="dk1"/>
              </a:buClr>
              <a:buSzPts val="1200"/>
              <a:buFont typeface="Squada One"/>
              <a:buNone/>
              <a:defRPr sz="1600">
                <a:latin typeface="Squada One"/>
                <a:ea typeface="Squada One"/>
                <a:cs typeface="Squada One"/>
                <a:sym typeface="Squada One"/>
              </a:defRPr>
            </a:lvl4pPr>
            <a:lvl5pPr lvl="4" algn="r" rtl="0">
              <a:lnSpc>
                <a:spcPct val="90000"/>
              </a:lnSpc>
              <a:spcBef>
                <a:spcPts val="533"/>
              </a:spcBef>
              <a:spcAft>
                <a:spcPts val="0"/>
              </a:spcAft>
              <a:buClr>
                <a:schemeClr val="dk1"/>
              </a:buClr>
              <a:buSzPts val="1200"/>
              <a:buFont typeface="Squada One"/>
              <a:buNone/>
              <a:defRPr sz="1600">
                <a:latin typeface="Squada One"/>
                <a:ea typeface="Squada One"/>
                <a:cs typeface="Squada One"/>
                <a:sym typeface="Squada One"/>
              </a:defRPr>
            </a:lvl5pPr>
            <a:lvl6pPr lvl="5" algn="r" rtl="0">
              <a:lnSpc>
                <a:spcPct val="90000"/>
              </a:lnSpc>
              <a:spcBef>
                <a:spcPts val="533"/>
              </a:spcBef>
              <a:spcAft>
                <a:spcPts val="0"/>
              </a:spcAft>
              <a:buClr>
                <a:schemeClr val="dk1"/>
              </a:buClr>
              <a:buSzPts val="1200"/>
              <a:buFont typeface="Squada One"/>
              <a:buNone/>
              <a:defRPr sz="1600">
                <a:latin typeface="Squada One"/>
                <a:ea typeface="Squada One"/>
                <a:cs typeface="Squada One"/>
                <a:sym typeface="Squada One"/>
              </a:defRPr>
            </a:lvl6pPr>
            <a:lvl7pPr lvl="6" algn="r" rtl="0">
              <a:lnSpc>
                <a:spcPct val="90000"/>
              </a:lnSpc>
              <a:spcBef>
                <a:spcPts val="533"/>
              </a:spcBef>
              <a:spcAft>
                <a:spcPts val="0"/>
              </a:spcAft>
              <a:buClr>
                <a:schemeClr val="dk1"/>
              </a:buClr>
              <a:buSzPts val="1200"/>
              <a:buFont typeface="Squada One"/>
              <a:buNone/>
              <a:defRPr sz="1600">
                <a:latin typeface="Squada One"/>
                <a:ea typeface="Squada One"/>
                <a:cs typeface="Squada One"/>
                <a:sym typeface="Squada One"/>
              </a:defRPr>
            </a:lvl7pPr>
            <a:lvl8pPr lvl="7" algn="r" rtl="0">
              <a:lnSpc>
                <a:spcPct val="90000"/>
              </a:lnSpc>
              <a:spcBef>
                <a:spcPts val="533"/>
              </a:spcBef>
              <a:spcAft>
                <a:spcPts val="0"/>
              </a:spcAft>
              <a:buClr>
                <a:schemeClr val="dk1"/>
              </a:buClr>
              <a:buSzPts val="1200"/>
              <a:buFont typeface="Squada One"/>
              <a:buNone/>
              <a:defRPr sz="1600">
                <a:latin typeface="Squada One"/>
                <a:ea typeface="Squada One"/>
                <a:cs typeface="Squada One"/>
                <a:sym typeface="Squada One"/>
              </a:defRPr>
            </a:lvl8pPr>
            <a:lvl9pPr lvl="8" algn="r" rtl="0">
              <a:lnSpc>
                <a:spcPct val="90000"/>
              </a:lnSpc>
              <a:spcBef>
                <a:spcPts val="533"/>
              </a:spcBef>
              <a:spcAft>
                <a:spcPts val="0"/>
              </a:spcAft>
              <a:buClr>
                <a:schemeClr val="dk1"/>
              </a:buClr>
              <a:buSzPts val="1200"/>
              <a:buFont typeface="Squada One"/>
              <a:buNone/>
              <a:defRPr sz="1600">
                <a:latin typeface="Squada One"/>
                <a:ea typeface="Squada One"/>
                <a:cs typeface="Squada One"/>
                <a:sym typeface="Squada One"/>
              </a:defRPr>
            </a:lvl9pPr>
          </a:lstStyle>
          <a:p>
            <a:r>
              <a:rPr lang="en-US"/>
              <a:t>Click to edit Master subtitle style</a:t>
            </a:r>
            <a:endParaRPr/>
          </a:p>
        </p:txBody>
      </p:sp>
      <p:sp>
        <p:nvSpPr>
          <p:cNvPr id="224" name="Google Shape;224;p20"/>
          <p:cNvSpPr txBox="1">
            <a:spLocks noGrp="1"/>
          </p:cNvSpPr>
          <p:nvPr>
            <p:ph type="subTitle" idx="2"/>
          </p:nvPr>
        </p:nvSpPr>
        <p:spPr>
          <a:xfrm>
            <a:off x="2858633" y="3529291"/>
            <a:ext cx="3178000" cy="1018400"/>
          </a:xfrm>
          <a:prstGeom prst="rect">
            <a:avLst/>
          </a:prstGeom>
          <a:noFill/>
          <a:ln>
            <a:noFill/>
          </a:ln>
        </p:spPr>
        <p:txBody>
          <a:bodyPr spcFirstLastPara="1" wrap="square" lIns="68575" tIns="34275" rIns="68575" bIns="34275" anchor="t" anchorCtr="0">
            <a:noAutofit/>
          </a:bodyPr>
          <a:lstStyle>
            <a:lvl1pPr lvl="0" rtl="0">
              <a:lnSpc>
                <a:spcPct val="90000"/>
              </a:lnSpc>
              <a:spcBef>
                <a:spcPts val="1067"/>
              </a:spcBef>
              <a:spcAft>
                <a:spcPts val="0"/>
              </a:spcAft>
              <a:buClr>
                <a:schemeClr val="accent6"/>
              </a:buClr>
              <a:buSzPts val="1200"/>
              <a:buNone/>
              <a:defRPr sz="1600">
                <a:solidFill>
                  <a:schemeClr val="accent6"/>
                </a:solidFill>
              </a:defRPr>
            </a:lvl1pPr>
            <a:lvl2pPr lvl="1" algn="r" rtl="0">
              <a:lnSpc>
                <a:spcPct val="90000"/>
              </a:lnSpc>
              <a:spcBef>
                <a:spcPts val="533"/>
              </a:spcBef>
              <a:spcAft>
                <a:spcPts val="0"/>
              </a:spcAft>
              <a:buClr>
                <a:schemeClr val="dk1"/>
              </a:buClr>
              <a:buSzPts val="1500"/>
              <a:buNone/>
              <a:defRPr sz="2000"/>
            </a:lvl2pPr>
            <a:lvl3pPr lvl="2" algn="r" rtl="0">
              <a:lnSpc>
                <a:spcPct val="90000"/>
              </a:lnSpc>
              <a:spcBef>
                <a:spcPts val="533"/>
              </a:spcBef>
              <a:spcAft>
                <a:spcPts val="0"/>
              </a:spcAft>
              <a:buClr>
                <a:schemeClr val="dk1"/>
              </a:buClr>
              <a:buSzPts val="1400"/>
              <a:buNone/>
              <a:defRPr sz="1867"/>
            </a:lvl3pPr>
            <a:lvl4pPr lvl="3" algn="r" rtl="0">
              <a:lnSpc>
                <a:spcPct val="90000"/>
              </a:lnSpc>
              <a:spcBef>
                <a:spcPts val="533"/>
              </a:spcBef>
              <a:spcAft>
                <a:spcPts val="0"/>
              </a:spcAft>
              <a:buClr>
                <a:schemeClr val="dk1"/>
              </a:buClr>
              <a:buSzPts val="1200"/>
              <a:buNone/>
              <a:defRPr sz="1600"/>
            </a:lvl4pPr>
            <a:lvl5pPr lvl="4" algn="r" rtl="0">
              <a:lnSpc>
                <a:spcPct val="90000"/>
              </a:lnSpc>
              <a:spcBef>
                <a:spcPts val="533"/>
              </a:spcBef>
              <a:spcAft>
                <a:spcPts val="0"/>
              </a:spcAft>
              <a:buClr>
                <a:schemeClr val="dk1"/>
              </a:buClr>
              <a:buSzPts val="1200"/>
              <a:buNone/>
              <a:defRPr sz="1600"/>
            </a:lvl5pPr>
            <a:lvl6pPr lvl="5" algn="r" rtl="0">
              <a:lnSpc>
                <a:spcPct val="90000"/>
              </a:lnSpc>
              <a:spcBef>
                <a:spcPts val="533"/>
              </a:spcBef>
              <a:spcAft>
                <a:spcPts val="0"/>
              </a:spcAft>
              <a:buClr>
                <a:schemeClr val="dk1"/>
              </a:buClr>
              <a:buSzPts val="1200"/>
              <a:buNone/>
              <a:defRPr sz="1600"/>
            </a:lvl6pPr>
            <a:lvl7pPr lvl="6" algn="r" rtl="0">
              <a:lnSpc>
                <a:spcPct val="90000"/>
              </a:lnSpc>
              <a:spcBef>
                <a:spcPts val="533"/>
              </a:spcBef>
              <a:spcAft>
                <a:spcPts val="0"/>
              </a:spcAft>
              <a:buClr>
                <a:schemeClr val="dk1"/>
              </a:buClr>
              <a:buSzPts val="1200"/>
              <a:buNone/>
              <a:defRPr sz="1600"/>
            </a:lvl7pPr>
            <a:lvl8pPr lvl="7" algn="r" rtl="0">
              <a:lnSpc>
                <a:spcPct val="90000"/>
              </a:lnSpc>
              <a:spcBef>
                <a:spcPts val="533"/>
              </a:spcBef>
              <a:spcAft>
                <a:spcPts val="0"/>
              </a:spcAft>
              <a:buClr>
                <a:schemeClr val="dk1"/>
              </a:buClr>
              <a:buSzPts val="1200"/>
              <a:buNone/>
              <a:defRPr sz="1600"/>
            </a:lvl8pPr>
            <a:lvl9pPr lvl="8" algn="r" rtl="0">
              <a:lnSpc>
                <a:spcPct val="90000"/>
              </a:lnSpc>
              <a:spcBef>
                <a:spcPts val="533"/>
              </a:spcBef>
              <a:spcAft>
                <a:spcPts val="0"/>
              </a:spcAft>
              <a:buClr>
                <a:schemeClr val="dk1"/>
              </a:buClr>
              <a:buSzPts val="1200"/>
              <a:buNone/>
              <a:defRPr sz="1600"/>
            </a:lvl9pPr>
          </a:lstStyle>
          <a:p>
            <a:r>
              <a:rPr lang="en-US"/>
              <a:t>Click to edit Master subtitle style</a:t>
            </a:r>
            <a:endParaRPr/>
          </a:p>
        </p:txBody>
      </p:sp>
      <p:sp>
        <p:nvSpPr>
          <p:cNvPr id="225" name="Google Shape;225;p20"/>
          <p:cNvSpPr/>
          <p:nvPr/>
        </p:nvSpPr>
        <p:spPr>
          <a:xfrm flipH="1">
            <a:off x="5528" y="4592734"/>
            <a:ext cx="3114267" cy="2265263"/>
          </a:xfrm>
          <a:custGeom>
            <a:avLst/>
            <a:gdLst/>
            <a:ahLst/>
            <a:cxnLst/>
            <a:rect l="l" t="t" r="r" b="b"/>
            <a:pathLst>
              <a:path w="12402" h="9021" extrusionOk="0">
                <a:moveTo>
                  <a:pt x="8861" y="0"/>
                </a:moveTo>
                <a:cubicBezTo>
                  <a:pt x="7876" y="0"/>
                  <a:pt x="6959" y="246"/>
                  <a:pt x="6345" y="946"/>
                </a:cubicBezTo>
                <a:cubicBezTo>
                  <a:pt x="4765" y="2751"/>
                  <a:pt x="6495" y="4876"/>
                  <a:pt x="6015" y="5667"/>
                </a:cubicBezTo>
                <a:cubicBezTo>
                  <a:pt x="5966" y="5747"/>
                  <a:pt x="5907" y="5783"/>
                  <a:pt x="5838" y="5783"/>
                </a:cubicBezTo>
                <a:cubicBezTo>
                  <a:pt x="5310" y="5783"/>
                  <a:pt x="4210" y="3706"/>
                  <a:pt x="2742" y="3706"/>
                </a:cubicBezTo>
                <a:cubicBezTo>
                  <a:pt x="2513" y="3706"/>
                  <a:pt x="2276" y="3756"/>
                  <a:pt x="2030" y="3872"/>
                </a:cubicBezTo>
                <a:cubicBezTo>
                  <a:pt x="290" y="4694"/>
                  <a:pt x="1" y="7536"/>
                  <a:pt x="877" y="9021"/>
                </a:cubicBezTo>
                <a:lnTo>
                  <a:pt x="9699" y="9021"/>
                </a:lnTo>
                <a:lnTo>
                  <a:pt x="12402" y="7172"/>
                </a:lnTo>
                <a:lnTo>
                  <a:pt x="12402" y="743"/>
                </a:lnTo>
                <a:cubicBezTo>
                  <a:pt x="11419" y="382"/>
                  <a:pt x="10087" y="0"/>
                  <a:pt x="8861" y="0"/>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38100" dir="1578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26" name="Google Shape;226;p20"/>
          <p:cNvSpPr/>
          <p:nvPr/>
        </p:nvSpPr>
        <p:spPr>
          <a:xfrm flipH="1">
            <a:off x="5522" y="1722542"/>
            <a:ext cx="1276895" cy="4065471"/>
          </a:xfrm>
          <a:custGeom>
            <a:avLst/>
            <a:gdLst/>
            <a:ahLst/>
            <a:cxnLst/>
            <a:rect l="l" t="t" r="r" b="b"/>
            <a:pathLst>
              <a:path w="5085" h="16190" extrusionOk="0">
                <a:moveTo>
                  <a:pt x="4947" y="1"/>
                </a:moveTo>
                <a:cubicBezTo>
                  <a:pt x="3385" y="1"/>
                  <a:pt x="3531" y="2861"/>
                  <a:pt x="2980" y="4451"/>
                </a:cubicBezTo>
                <a:cubicBezTo>
                  <a:pt x="2201" y="6683"/>
                  <a:pt x="289" y="6405"/>
                  <a:pt x="139" y="7505"/>
                </a:cubicBezTo>
                <a:cubicBezTo>
                  <a:pt x="1" y="8541"/>
                  <a:pt x="1399" y="8424"/>
                  <a:pt x="1646" y="9481"/>
                </a:cubicBezTo>
                <a:cubicBezTo>
                  <a:pt x="1976" y="10891"/>
                  <a:pt x="225" y="11404"/>
                  <a:pt x="919" y="14021"/>
                </a:cubicBezTo>
                <a:cubicBezTo>
                  <a:pt x="1430" y="15932"/>
                  <a:pt x="3731" y="16190"/>
                  <a:pt x="4930" y="16190"/>
                </a:cubicBezTo>
                <a:cubicBezTo>
                  <a:pt x="4984" y="16190"/>
                  <a:pt x="5036" y="16189"/>
                  <a:pt x="5085" y="16189"/>
                </a:cubicBezTo>
                <a:lnTo>
                  <a:pt x="5085" y="8"/>
                </a:lnTo>
                <a:cubicBezTo>
                  <a:pt x="5037" y="3"/>
                  <a:pt x="4992" y="1"/>
                  <a:pt x="4947" y="1"/>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200025" dir="408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27" name="Google Shape;227;p20"/>
          <p:cNvSpPr/>
          <p:nvPr/>
        </p:nvSpPr>
        <p:spPr>
          <a:xfrm flipH="1">
            <a:off x="1" y="5240348"/>
            <a:ext cx="2301423" cy="1617651"/>
          </a:xfrm>
          <a:custGeom>
            <a:avLst/>
            <a:gdLst/>
            <a:ahLst/>
            <a:cxnLst/>
            <a:rect l="l" t="t" r="r" b="b"/>
            <a:pathLst>
              <a:path w="9165" h="6442" extrusionOk="0">
                <a:moveTo>
                  <a:pt x="6969" y="1"/>
                </a:moveTo>
                <a:cubicBezTo>
                  <a:pt x="6062" y="1"/>
                  <a:pt x="5147" y="144"/>
                  <a:pt x="4475" y="589"/>
                </a:cubicBezTo>
                <a:cubicBezTo>
                  <a:pt x="2531" y="1870"/>
                  <a:pt x="3909" y="3622"/>
                  <a:pt x="3749" y="4722"/>
                </a:cubicBezTo>
                <a:cubicBezTo>
                  <a:pt x="3673" y="5214"/>
                  <a:pt x="3499" y="5372"/>
                  <a:pt x="3271" y="5372"/>
                </a:cubicBezTo>
                <a:cubicBezTo>
                  <a:pt x="3050" y="5372"/>
                  <a:pt x="2779" y="5222"/>
                  <a:pt x="2499" y="5085"/>
                </a:cubicBezTo>
                <a:cubicBezTo>
                  <a:pt x="2179" y="4935"/>
                  <a:pt x="1890" y="4807"/>
                  <a:pt x="1676" y="4807"/>
                </a:cubicBezTo>
                <a:cubicBezTo>
                  <a:pt x="523" y="4818"/>
                  <a:pt x="865" y="5844"/>
                  <a:pt x="0" y="6442"/>
                </a:cubicBezTo>
                <a:lnTo>
                  <a:pt x="9164" y="6442"/>
                </a:lnTo>
                <a:lnTo>
                  <a:pt x="9164" y="225"/>
                </a:lnTo>
                <a:cubicBezTo>
                  <a:pt x="8551" y="111"/>
                  <a:pt x="7763" y="1"/>
                  <a:pt x="6969" y="1"/>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76200" dir="888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28" name="Google Shape;228;p20"/>
          <p:cNvSpPr/>
          <p:nvPr/>
        </p:nvSpPr>
        <p:spPr>
          <a:xfrm flipH="1">
            <a:off x="2423594" y="6160416"/>
            <a:ext cx="3510769" cy="697584"/>
          </a:xfrm>
          <a:custGeom>
            <a:avLst/>
            <a:gdLst/>
            <a:ahLst/>
            <a:cxnLst/>
            <a:rect l="l" t="t" r="r" b="b"/>
            <a:pathLst>
              <a:path w="13981" h="2778" extrusionOk="0">
                <a:moveTo>
                  <a:pt x="10490" y="1"/>
                </a:moveTo>
                <a:cubicBezTo>
                  <a:pt x="10379" y="1"/>
                  <a:pt x="10264" y="11"/>
                  <a:pt x="10147" y="32"/>
                </a:cubicBezTo>
                <a:cubicBezTo>
                  <a:pt x="8636" y="312"/>
                  <a:pt x="8469" y="2288"/>
                  <a:pt x="6274" y="2288"/>
                </a:cubicBezTo>
                <a:cubicBezTo>
                  <a:pt x="6032" y="2288"/>
                  <a:pt x="5765" y="2264"/>
                  <a:pt x="5469" y="2211"/>
                </a:cubicBezTo>
                <a:cubicBezTo>
                  <a:pt x="4760" y="2083"/>
                  <a:pt x="4104" y="2026"/>
                  <a:pt x="3496" y="2026"/>
                </a:cubicBezTo>
                <a:cubicBezTo>
                  <a:pt x="2079" y="2026"/>
                  <a:pt x="927" y="2336"/>
                  <a:pt x="0" y="2778"/>
                </a:cubicBezTo>
                <a:lnTo>
                  <a:pt x="13981" y="2778"/>
                </a:lnTo>
                <a:cubicBezTo>
                  <a:pt x="13179" y="2286"/>
                  <a:pt x="12171" y="1"/>
                  <a:pt x="10490" y="1"/>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133350" dir="1146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29" name="Google Shape;229;p20"/>
          <p:cNvSpPr/>
          <p:nvPr/>
        </p:nvSpPr>
        <p:spPr>
          <a:xfrm flipH="1">
            <a:off x="11333399" y="2832671"/>
            <a:ext cx="858596" cy="3213287"/>
          </a:xfrm>
          <a:custGeom>
            <a:avLst/>
            <a:gdLst/>
            <a:ahLst/>
            <a:cxnLst/>
            <a:rect l="l" t="t" r="r" b="b"/>
            <a:pathLst>
              <a:path w="2629" h="9839" extrusionOk="0">
                <a:moveTo>
                  <a:pt x="1" y="1"/>
                </a:moveTo>
                <a:lnTo>
                  <a:pt x="1" y="9838"/>
                </a:lnTo>
                <a:cubicBezTo>
                  <a:pt x="2575" y="7531"/>
                  <a:pt x="2628" y="5640"/>
                  <a:pt x="289" y="589"/>
                </a:cubicBezTo>
                <a:cubicBezTo>
                  <a:pt x="204" y="385"/>
                  <a:pt x="97" y="193"/>
                  <a:pt x="1" y="1"/>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247650" dir="1626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30" name="Google Shape;230;p20"/>
          <p:cNvSpPr/>
          <p:nvPr/>
        </p:nvSpPr>
        <p:spPr>
          <a:xfrm flipH="1">
            <a:off x="7194235" y="1"/>
            <a:ext cx="4997771" cy="3591695"/>
          </a:xfrm>
          <a:custGeom>
            <a:avLst/>
            <a:gdLst/>
            <a:ahLst/>
            <a:cxnLst/>
            <a:rect l="l" t="t" r="r" b="b"/>
            <a:pathLst>
              <a:path w="7937" h="5704" extrusionOk="0">
                <a:moveTo>
                  <a:pt x="1" y="0"/>
                </a:moveTo>
                <a:lnTo>
                  <a:pt x="1" y="5704"/>
                </a:lnTo>
                <a:cubicBezTo>
                  <a:pt x="214" y="5533"/>
                  <a:pt x="482" y="5362"/>
                  <a:pt x="823" y="5191"/>
                </a:cubicBezTo>
                <a:cubicBezTo>
                  <a:pt x="3312" y="3898"/>
                  <a:pt x="620" y="1677"/>
                  <a:pt x="2062" y="620"/>
                </a:cubicBezTo>
                <a:cubicBezTo>
                  <a:pt x="2291" y="452"/>
                  <a:pt x="2522" y="383"/>
                  <a:pt x="2754" y="383"/>
                </a:cubicBezTo>
                <a:cubicBezTo>
                  <a:pt x="3797" y="383"/>
                  <a:pt x="4869" y="1766"/>
                  <a:pt x="5903" y="1766"/>
                </a:cubicBezTo>
                <a:cubicBezTo>
                  <a:pt x="6091" y="1766"/>
                  <a:pt x="6278" y="1720"/>
                  <a:pt x="6463" y="1613"/>
                </a:cubicBezTo>
                <a:cubicBezTo>
                  <a:pt x="7040" y="1282"/>
                  <a:pt x="7488" y="620"/>
                  <a:pt x="7937" y="0"/>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76200" dir="144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31" name="Google Shape;231;p20"/>
          <p:cNvSpPr/>
          <p:nvPr/>
        </p:nvSpPr>
        <p:spPr>
          <a:xfrm flipH="1">
            <a:off x="3446679" y="1"/>
            <a:ext cx="4215109" cy="1240644"/>
          </a:xfrm>
          <a:custGeom>
            <a:avLst/>
            <a:gdLst/>
            <a:ahLst/>
            <a:cxnLst/>
            <a:rect l="l" t="t" r="r" b="b"/>
            <a:pathLst>
              <a:path w="12316" h="3625" extrusionOk="0">
                <a:moveTo>
                  <a:pt x="1" y="0"/>
                </a:moveTo>
                <a:cubicBezTo>
                  <a:pt x="972" y="1325"/>
                  <a:pt x="1784" y="3162"/>
                  <a:pt x="3803" y="3556"/>
                </a:cubicBezTo>
                <a:cubicBezTo>
                  <a:pt x="4037" y="3602"/>
                  <a:pt x="4281" y="3624"/>
                  <a:pt x="4533" y="3624"/>
                </a:cubicBezTo>
                <a:cubicBezTo>
                  <a:pt x="7086" y="3624"/>
                  <a:pt x="10439" y="1409"/>
                  <a:pt x="12315" y="0"/>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123825" dir="144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32" name="Google Shape;232;p20"/>
          <p:cNvSpPr/>
          <p:nvPr/>
        </p:nvSpPr>
        <p:spPr>
          <a:xfrm flipH="1">
            <a:off x="5537" y="0"/>
            <a:ext cx="5863712" cy="3498445"/>
          </a:xfrm>
          <a:custGeom>
            <a:avLst/>
            <a:gdLst/>
            <a:ahLst/>
            <a:cxnLst/>
            <a:rect l="l" t="t" r="r" b="b"/>
            <a:pathLst>
              <a:path w="17133" h="10222" extrusionOk="0">
                <a:moveTo>
                  <a:pt x="1" y="0"/>
                </a:moveTo>
                <a:cubicBezTo>
                  <a:pt x="1570" y="662"/>
                  <a:pt x="3419" y="1313"/>
                  <a:pt x="4529" y="1313"/>
                </a:cubicBezTo>
                <a:cubicBezTo>
                  <a:pt x="6373" y="1313"/>
                  <a:pt x="7673" y="389"/>
                  <a:pt x="8664" y="389"/>
                </a:cubicBezTo>
                <a:cubicBezTo>
                  <a:pt x="8844" y="389"/>
                  <a:pt x="9014" y="419"/>
                  <a:pt x="9175" y="491"/>
                </a:cubicBezTo>
                <a:cubicBezTo>
                  <a:pt x="9699" y="726"/>
                  <a:pt x="9773" y="1292"/>
                  <a:pt x="9272" y="3204"/>
                </a:cubicBezTo>
                <a:cubicBezTo>
                  <a:pt x="9120" y="3797"/>
                  <a:pt x="9438" y="3990"/>
                  <a:pt x="9926" y="3990"/>
                </a:cubicBezTo>
                <a:cubicBezTo>
                  <a:pt x="10748" y="3990"/>
                  <a:pt x="12054" y="3444"/>
                  <a:pt x="12422" y="3343"/>
                </a:cubicBezTo>
                <a:cubicBezTo>
                  <a:pt x="12696" y="3268"/>
                  <a:pt x="13011" y="3218"/>
                  <a:pt x="13322" y="3218"/>
                </a:cubicBezTo>
                <a:cubicBezTo>
                  <a:pt x="13811" y="3218"/>
                  <a:pt x="14288" y="3343"/>
                  <a:pt x="14569" y="3696"/>
                </a:cubicBezTo>
                <a:cubicBezTo>
                  <a:pt x="15626" y="5041"/>
                  <a:pt x="15488" y="6815"/>
                  <a:pt x="15744" y="8064"/>
                </a:cubicBezTo>
                <a:cubicBezTo>
                  <a:pt x="16011" y="9324"/>
                  <a:pt x="16513" y="9976"/>
                  <a:pt x="17133" y="10221"/>
                </a:cubicBezTo>
                <a:lnTo>
                  <a:pt x="17133" y="0"/>
                </a:lnTo>
                <a:close/>
              </a:path>
            </a:pathLst>
          </a:custGeom>
          <a:gradFill>
            <a:gsLst>
              <a:gs pos="0">
                <a:schemeClr val="accent1"/>
              </a:gs>
              <a:gs pos="100000">
                <a:schemeClr val="accent2"/>
              </a:gs>
            </a:gsLst>
            <a:path path="circle">
              <a:fillToRect l="50000" t="50000" r="50000" b="50000"/>
            </a:path>
            <a:tileRect/>
          </a:gradFill>
          <a:ln>
            <a:noFill/>
          </a:ln>
          <a:effectLst>
            <a:outerShdw blurRad="114300" dist="123825" dir="144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cxnSp>
        <p:nvCxnSpPr>
          <p:cNvPr id="233" name="Google Shape;233;p20"/>
          <p:cNvCxnSpPr/>
          <p:nvPr/>
        </p:nvCxnSpPr>
        <p:spPr>
          <a:xfrm rot="10800000">
            <a:off x="10676900" y="0"/>
            <a:ext cx="0" cy="4126000"/>
          </a:xfrm>
          <a:prstGeom prst="straightConnector1">
            <a:avLst/>
          </a:prstGeom>
          <a:noFill/>
          <a:ln w="28575" cap="flat" cmpd="sng">
            <a:solidFill>
              <a:schemeClr val="accent6"/>
            </a:solidFill>
            <a:prstDash val="solid"/>
            <a:miter lim="800000"/>
            <a:headEnd type="none" w="sm" len="sm"/>
            <a:tailEnd type="none" w="sm" len="sm"/>
          </a:ln>
        </p:spPr>
      </p:cxnSp>
    </p:spTree>
    <p:extLst>
      <p:ext uri="{BB962C8B-B14F-4D97-AF65-F5344CB8AC3E}">
        <p14:creationId xmlns:p14="http://schemas.microsoft.com/office/powerpoint/2010/main" val="370455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MAGE + TITLE + SUBTITLE">
  <p:cSld name="IMAGE + TITLE + SUBTITLE">
    <p:bg>
      <p:bgPr>
        <a:gradFill>
          <a:gsLst>
            <a:gs pos="0">
              <a:schemeClr val="accent1"/>
            </a:gs>
            <a:gs pos="100000">
              <a:schemeClr val="accent2"/>
            </a:gs>
          </a:gsLst>
          <a:path path="circle">
            <a:fillToRect l="50000" t="50000" r="50000" b="50000"/>
          </a:path>
          <a:tileRect/>
        </a:gradFill>
        <a:effectLst/>
      </p:bgPr>
    </p:bg>
    <p:spTree>
      <p:nvGrpSpPr>
        <p:cNvPr id="1" name="Shape 24"/>
        <p:cNvGrpSpPr/>
        <p:nvPr/>
      </p:nvGrpSpPr>
      <p:grpSpPr>
        <a:xfrm>
          <a:off x="0" y="0"/>
          <a:ext cx="0" cy="0"/>
          <a:chOff x="0" y="0"/>
          <a:chExt cx="0" cy="0"/>
        </a:xfrm>
      </p:grpSpPr>
      <p:sp>
        <p:nvSpPr>
          <p:cNvPr id="25" name="Google Shape;25;p3"/>
          <p:cNvSpPr/>
          <p:nvPr/>
        </p:nvSpPr>
        <p:spPr>
          <a:xfrm flipH="1">
            <a:off x="861200" y="1622800"/>
            <a:ext cx="9681200" cy="3622800"/>
          </a:xfrm>
          <a:prstGeom prst="rect">
            <a:avLst/>
          </a:prstGeom>
          <a:no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6" name="Google Shape;26;p3"/>
          <p:cNvSpPr txBox="1">
            <a:spLocks noGrp="1"/>
          </p:cNvSpPr>
          <p:nvPr>
            <p:ph type="ctrTitle"/>
          </p:nvPr>
        </p:nvSpPr>
        <p:spPr>
          <a:xfrm>
            <a:off x="1643885" y="2195515"/>
            <a:ext cx="8846000" cy="1655200"/>
          </a:xfrm>
          <a:prstGeom prst="rect">
            <a:avLst/>
          </a:prstGeom>
          <a:noFill/>
          <a:ln>
            <a:noFill/>
          </a:ln>
        </p:spPr>
        <p:txBody>
          <a:bodyPr spcFirstLastPara="1" wrap="square" lIns="68575" tIns="34275" rIns="68575" bIns="34275" anchor="b" anchorCtr="0">
            <a:noAutofit/>
          </a:bodyPr>
          <a:lstStyle>
            <a:lvl1pPr lvl="0" algn="ctr" rtl="0">
              <a:lnSpc>
                <a:spcPct val="90000"/>
              </a:lnSpc>
              <a:spcBef>
                <a:spcPts val="0"/>
              </a:spcBef>
              <a:spcAft>
                <a:spcPts val="0"/>
              </a:spcAft>
              <a:buClr>
                <a:srgbClr val="FFFFFF"/>
              </a:buClr>
              <a:buSzPts val="7200"/>
              <a:buNone/>
              <a:defRPr sz="9600" b="0">
                <a:solidFill>
                  <a:srgbClr val="FFFFFF"/>
                </a:solidFill>
              </a:defRPr>
            </a:lvl1pPr>
            <a:lvl2pPr lvl="1" algn="ctr" rtl="0">
              <a:spcBef>
                <a:spcPts val="0"/>
              </a:spcBef>
              <a:spcAft>
                <a:spcPts val="0"/>
              </a:spcAft>
              <a:buSzPts val="7200"/>
              <a:buNone/>
              <a:defRPr sz="9600"/>
            </a:lvl2pPr>
            <a:lvl3pPr lvl="2" algn="ctr" rtl="0">
              <a:spcBef>
                <a:spcPts val="0"/>
              </a:spcBef>
              <a:spcAft>
                <a:spcPts val="0"/>
              </a:spcAft>
              <a:buSzPts val="7200"/>
              <a:buNone/>
              <a:defRPr sz="9600"/>
            </a:lvl3pPr>
            <a:lvl4pPr lvl="3" algn="ctr" rtl="0">
              <a:spcBef>
                <a:spcPts val="0"/>
              </a:spcBef>
              <a:spcAft>
                <a:spcPts val="0"/>
              </a:spcAft>
              <a:buSzPts val="7200"/>
              <a:buNone/>
              <a:defRPr sz="9600"/>
            </a:lvl4pPr>
            <a:lvl5pPr lvl="4" algn="ctr" rtl="0">
              <a:spcBef>
                <a:spcPts val="0"/>
              </a:spcBef>
              <a:spcAft>
                <a:spcPts val="0"/>
              </a:spcAft>
              <a:buSzPts val="7200"/>
              <a:buNone/>
              <a:defRPr sz="9600"/>
            </a:lvl5pPr>
            <a:lvl6pPr lvl="5" algn="ctr" rtl="0">
              <a:spcBef>
                <a:spcPts val="0"/>
              </a:spcBef>
              <a:spcAft>
                <a:spcPts val="0"/>
              </a:spcAft>
              <a:buSzPts val="7200"/>
              <a:buNone/>
              <a:defRPr sz="9600"/>
            </a:lvl6pPr>
            <a:lvl7pPr lvl="6" algn="ctr" rtl="0">
              <a:spcBef>
                <a:spcPts val="0"/>
              </a:spcBef>
              <a:spcAft>
                <a:spcPts val="0"/>
              </a:spcAft>
              <a:buSzPts val="7200"/>
              <a:buNone/>
              <a:defRPr sz="9600"/>
            </a:lvl7pPr>
            <a:lvl8pPr lvl="7" algn="ctr" rtl="0">
              <a:spcBef>
                <a:spcPts val="0"/>
              </a:spcBef>
              <a:spcAft>
                <a:spcPts val="0"/>
              </a:spcAft>
              <a:buSzPts val="7200"/>
              <a:buNone/>
              <a:defRPr sz="9600"/>
            </a:lvl8pPr>
            <a:lvl9pPr lvl="8" algn="ctr" rtl="0">
              <a:spcBef>
                <a:spcPts val="0"/>
              </a:spcBef>
              <a:spcAft>
                <a:spcPts val="0"/>
              </a:spcAft>
              <a:buSzPts val="7200"/>
              <a:buNone/>
              <a:defRPr sz="9600"/>
            </a:lvl9pPr>
          </a:lstStyle>
          <a:p>
            <a:r>
              <a:rPr lang="en-US"/>
              <a:t>Click to edit Master title style</a:t>
            </a:r>
            <a:endParaRPr/>
          </a:p>
        </p:txBody>
      </p:sp>
      <p:sp>
        <p:nvSpPr>
          <p:cNvPr id="27" name="Google Shape;27;p3"/>
          <p:cNvSpPr txBox="1">
            <a:spLocks noGrp="1"/>
          </p:cNvSpPr>
          <p:nvPr>
            <p:ph type="subTitle" idx="1"/>
          </p:nvPr>
        </p:nvSpPr>
        <p:spPr>
          <a:xfrm>
            <a:off x="4113081" y="3750015"/>
            <a:ext cx="3907200" cy="507200"/>
          </a:xfrm>
          <a:prstGeom prst="rect">
            <a:avLst/>
          </a:prstGeom>
          <a:noFill/>
          <a:ln>
            <a:noFill/>
          </a:ln>
        </p:spPr>
        <p:txBody>
          <a:bodyPr spcFirstLastPara="1" wrap="square" lIns="68575" tIns="34275" rIns="68575" bIns="34275" anchor="t" anchorCtr="0">
            <a:noAutofit/>
          </a:bodyPr>
          <a:lstStyle>
            <a:lvl1pPr lvl="0" algn="ctr" rtl="0">
              <a:lnSpc>
                <a:spcPct val="90000"/>
              </a:lnSpc>
              <a:spcBef>
                <a:spcPts val="1067"/>
              </a:spcBef>
              <a:spcAft>
                <a:spcPts val="0"/>
              </a:spcAft>
              <a:buClr>
                <a:srgbClr val="FFFFFF"/>
              </a:buClr>
              <a:buSzPts val="1200"/>
              <a:buNone/>
              <a:defRPr sz="1600">
                <a:solidFill>
                  <a:srgbClr val="FFFFFF"/>
                </a:solidFill>
              </a:defRPr>
            </a:lvl1pPr>
            <a:lvl2pPr lvl="1" algn="ctr" rtl="0">
              <a:lnSpc>
                <a:spcPct val="90000"/>
              </a:lnSpc>
              <a:spcBef>
                <a:spcPts val="533"/>
              </a:spcBef>
              <a:spcAft>
                <a:spcPts val="0"/>
              </a:spcAft>
              <a:buClr>
                <a:schemeClr val="dk1"/>
              </a:buClr>
              <a:buSzPts val="1500"/>
              <a:buNone/>
              <a:defRPr sz="2000"/>
            </a:lvl2pPr>
            <a:lvl3pPr lvl="2" algn="ctr" rtl="0">
              <a:lnSpc>
                <a:spcPct val="90000"/>
              </a:lnSpc>
              <a:spcBef>
                <a:spcPts val="533"/>
              </a:spcBef>
              <a:spcAft>
                <a:spcPts val="0"/>
              </a:spcAft>
              <a:buClr>
                <a:schemeClr val="dk1"/>
              </a:buClr>
              <a:buSzPts val="1400"/>
              <a:buNone/>
              <a:defRPr sz="1867"/>
            </a:lvl3pPr>
            <a:lvl4pPr lvl="3" algn="ctr" rtl="0">
              <a:lnSpc>
                <a:spcPct val="90000"/>
              </a:lnSpc>
              <a:spcBef>
                <a:spcPts val="533"/>
              </a:spcBef>
              <a:spcAft>
                <a:spcPts val="0"/>
              </a:spcAft>
              <a:buClr>
                <a:schemeClr val="dk1"/>
              </a:buClr>
              <a:buSzPts val="1200"/>
              <a:buNone/>
              <a:defRPr sz="1600"/>
            </a:lvl4pPr>
            <a:lvl5pPr lvl="4" algn="ctr" rtl="0">
              <a:lnSpc>
                <a:spcPct val="90000"/>
              </a:lnSpc>
              <a:spcBef>
                <a:spcPts val="533"/>
              </a:spcBef>
              <a:spcAft>
                <a:spcPts val="0"/>
              </a:spcAft>
              <a:buClr>
                <a:schemeClr val="dk1"/>
              </a:buClr>
              <a:buSzPts val="1200"/>
              <a:buNone/>
              <a:defRPr sz="1600"/>
            </a:lvl5pPr>
            <a:lvl6pPr lvl="5" algn="ctr" rtl="0">
              <a:lnSpc>
                <a:spcPct val="90000"/>
              </a:lnSpc>
              <a:spcBef>
                <a:spcPts val="533"/>
              </a:spcBef>
              <a:spcAft>
                <a:spcPts val="0"/>
              </a:spcAft>
              <a:buClr>
                <a:schemeClr val="dk1"/>
              </a:buClr>
              <a:buSzPts val="1200"/>
              <a:buNone/>
              <a:defRPr sz="1600"/>
            </a:lvl6pPr>
            <a:lvl7pPr lvl="6" algn="ctr" rtl="0">
              <a:lnSpc>
                <a:spcPct val="90000"/>
              </a:lnSpc>
              <a:spcBef>
                <a:spcPts val="533"/>
              </a:spcBef>
              <a:spcAft>
                <a:spcPts val="0"/>
              </a:spcAft>
              <a:buClr>
                <a:schemeClr val="dk1"/>
              </a:buClr>
              <a:buSzPts val="1200"/>
              <a:buNone/>
              <a:defRPr sz="1600"/>
            </a:lvl7pPr>
            <a:lvl8pPr lvl="7" algn="ctr" rtl="0">
              <a:lnSpc>
                <a:spcPct val="90000"/>
              </a:lnSpc>
              <a:spcBef>
                <a:spcPts val="533"/>
              </a:spcBef>
              <a:spcAft>
                <a:spcPts val="0"/>
              </a:spcAft>
              <a:buClr>
                <a:schemeClr val="dk1"/>
              </a:buClr>
              <a:buSzPts val="1200"/>
              <a:buNone/>
              <a:defRPr sz="1600"/>
            </a:lvl8pPr>
            <a:lvl9pPr lvl="8" algn="ctr" rtl="0">
              <a:lnSpc>
                <a:spcPct val="90000"/>
              </a:lnSpc>
              <a:spcBef>
                <a:spcPts val="533"/>
              </a:spcBef>
              <a:spcAft>
                <a:spcPts val="0"/>
              </a:spcAft>
              <a:buClr>
                <a:schemeClr val="dk1"/>
              </a:buClr>
              <a:buSzPts val="1200"/>
              <a:buNone/>
              <a:defRPr sz="1600"/>
            </a:lvl9pPr>
          </a:lstStyle>
          <a:p>
            <a:r>
              <a:rPr lang="en-US"/>
              <a:t>Click to edit Master subtitle style</a:t>
            </a:r>
            <a:endParaRPr/>
          </a:p>
        </p:txBody>
      </p:sp>
      <p:sp>
        <p:nvSpPr>
          <p:cNvPr id="28" name="Google Shape;28;p3"/>
          <p:cNvSpPr/>
          <p:nvPr/>
        </p:nvSpPr>
        <p:spPr>
          <a:xfrm flipH="1">
            <a:off x="8239070" y="1732393"/>
            <a:ext cx="3952949" cy="4421476"/>
          </a:xfrm>
          <a:custGeom>
            <a:avLst/>
            <a:gdLst/>
            <a:ahLst/>
            <a:cxnLst/>
            <a:rect l="l" t="t" r="r" b="b"/>
            <a:pathLst>
              <a:path w="51204" h="57273" extrusionOk="0">
                <a:moveTo>
                  <a:pt x="8598" y="1"/>
                </a:moveTo>
                <a:lnTo>
                  <a:pt x="0" y="21597"/>
                </a:lnTo>
                <a:lnTo>
                  <a:pt x="11012" y="45939"/>
                </a:lnTo>
                <a:cubicBezTo>
                  <a:pt x="11012" y="45939"/>
                  <a:pt x="26937" y="57273"/>
                  <a:pt x="34889" y="57273"/>
                </a:cubicBezTo>
                <a:cubicBezTo>
                  <a:pt x="35092" y="57273"/>
                  <a:pt x="35289" y="57265"/>
                  <a:pt x="35482" y="57250"/>
                </a:cubicBezTo>
                <a:cubicBezTo>
                  <a:pt x="43193" y="56631"/>
                  <a:pt x="51204" y="42938"/>
                  <a:pt x="45960" y="35023"/>
                </a:cubicBezTo>
                <a:cubicBezTo>
                  <a:pt x="44317" y="32544"/>
                  <a:pt x="41903" y="31781"/>
                  <a:pt x="39361" y="31781"/>
                </a:cubicBezTo>
                <a:cubicBezTo>
                  <a:pt x="35279" y="31781"/>
                  <a:pt x="30867" y="33751"/>
                  <a:pt x="28798" y="33751"/>
                </a:cubicBezTo>
                <a:cubicBezTo>
                  <a:pt x="28042" y="33751"/>
                  <a:pt x="27599" y="33488"/>
                  <a:pt x="27599" y="32770"/>
                </a:cubicBezTo>
                <a:cubicBezTo>
                  <a:pt x="27599" y="28871"/>
                  <a:pt x="38515" y="24994"/>
                  <a:pt x="36753" y="15007"/>
                </a:cubicBezTo>
                <a:cubicBezTo>
                  <a:pt x="34446" y="1976"/>
                  <a:pt x="8598" y="1"/>
                  <a:pt x="8598" y="1"/>
                </a:cubicBezTo>
                <a:close/>
              </a:path>
            </a:pathLst>
          </a:custGeom>
          <a:gradFill>
            <a:gsLst>
              <a:gs pos="0">
                <a:schemeClr val="accent1"/>
              </a:gs>
              <a:gs pos="100000">
                <a:schemeClr val="accent2"/>
              </a:gs>
            </a:gsLst>
            <a:path path="circle">
              <a:fillToRect l="50000" t="50000" r="50000" b="50000"/>
            </a:path>
            <a:tileRect/>
          </a:gradFill>
          <a:ln>
            <a:noFill/>
          </a:ln>
          <a:effectLst>
            <a:outerShdw blurRad="142875" dist="19050" dir="540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9" name="Google Shape;29;p3"/>
          <p:cNvSpPr/>
          <p:nvPr/>
        </p:nvSpPr>
        <p:spPr>
          <a:xfrm flipH="1">
            <a:off x="7631349" y="2410217"/>
            <a:ext cx="4477368" cy="4447724"/>
          </a:xfrm>
          <a:custGeom>
            <a:avLst/>
            <a:gdLst/>
            <a:ahLst/>
            <a:cxnLst/>
            <a:rect l="l" t="t" r="r" b="b"/>
            <a:pathLst>
              <a:path w="57997" h="57613" extrusionOk="0">
                <a:moveTo>
                  <a:pt x="10584" y="0"/>
                </a:moveTo>
                <a:cubicBezTo>
                  <a:pt x="10895" y="4689"/>
                  <a:pt x="14494" y="9998"/>
                  <a:pt x="14195" y="14643"/>
                </a:cubicBezTo>
                <a:cubicBezTo>
                  <a:pt x="13746" y="21597"/>
                  <a:pt x="0" y="20197"/>
                  <a:pt x="321" y="27759"/>
                </a:cubicBezTo>
                <a:cubicBezTo>
                  <a:pt x="641" y="35322"/>
                  <a:pt x="14771" y="31082"/>
                  <a:pt x="13458" y="42873"/>
                </a:cubicBezTo>
                <a:cubicBezTo>
                  <a:pt x="12470" y="51745"/>
                  <a:pt x="16227" y="55433"/>
                  <a:pt x="21239" y="55433"/>
                </a:cubicBezTo>
                <a:cubicBezTo>
                  <a:pt x="22894" y="55433"/>
                  <a:pt x="24686" y="55031"/>
                  <a:pt x="26489" y="54280"/>
                </a:cubicBezTo>
                <a:cubicBezTo>
                  <a:pt x="30728" y="52514"/>
                  <a:pt x="35329" y="51271"/>
                  <a:pt x="39235" y="51271"/>
                </a:cubicBezTo>
                <a:cubicBezTo>
                  <a:pt x="43832" y="51271"/>
                  <a:pt x="47464" y="52993"/>
                  <a:pt x="48406" y="57613"/>
                </a:cubicBezTo>
                <a:lnTo>
                  <a:pt x="57997" y="57613"/>
                </a:lnTo>
                <a:cubicBezTo>
                  <a:pt x="52464" y="53276"/>
                  <a:pt x="55412" y="45767"/>
                  <a:pt x="51001" y="41858"/>
                </a:cubicBezTo>
                <a:cubicBezTo>
                  <a:pt x="49295" y="40343"/>
                  <a:pt x="47314" y="39797"/>
                  <a:pt x="45253" y="39797"/>
                </a:cubicBezTo>
                <a:cubicBezTo>
                  <a:pt x="39952" y="39797"/>
                  <a:pt x="34117" y="43403"/>
                  <a:pt x="31068" y="43403"/>
                </a:cubicBezTo>
                <a:cubicBezTo>
                  <a:pt x="30230" y="43403"/>
                  <a:pt x="29602" y="43131"/>
                  <a:pt x="29254" y="42435"/>
                </a:cubicBezTo>
                <a:cubicBezTo>
                  <a:pt x="27151" y="38227"/>
                  <a:pt x="30921" y="35204"/>
                  <a:pt x="26659" y="32620"/>
                </a:cubicBezTo>
                <a:cubicBezTo>
                  <a:pt x="25858" y="32128"/>
                  <a:pt x="24555" y="31957"/>
                  <a:pt x="23071" y="31829"/>
                </a:cubicBezTo>
                <a:cubicBezTo>
                  <a:pt x="20411" y="31583"/>
                  <a:pt x="17741" y="31573"/>
                  <a:pt x="19354" y="27759"/>
                </a:cubicBezTo>
                <a:cubicBezTo>
                  <a:pt x="21191" y="23423"/>
                  <a:pt x="29992" y="20091"/>
                  <a:pt x="25784" y="11204"/>
                </a:cubicBezTo>
                <a:cubicBezTo>
                  <a:pt x="23199" y="5757"/>
                  <a:pt x="15872" y="2051"/>
                  <a:pt x="10584" y="0"/>
                </a:cubicBezTo>
                <a:close/>
              </a:path>
            </a:pathLst>
          </a:custGeom>
          <a:gradFill>
            <a:gsLst>
              <a:gs pos="0">
                <a:schemeClr val="accent1"/>
              </a:gs>
              <a:gs pos="100000">
                <a:schemeClr val="accent2"/>
              </a:gs>
            </a:gsLst>
            <a:path path="circle">
              <a:fillToRect l="50000" t="50000" r="50000" b="50000"/>
            </a:path>
            <a:tileRect/>
          </a:gradFill>
          <a:ln>
            <a:noFill/>
          </a:ln>
          <a:effectLst>
            <a:outerShdw blurRad="142875" dist="19050" dir="540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0" name="Google Shape;30;p3"/>
          <p:cNvSpPr/>
          <p:nvPr/>
        </p:nvSpPr>
        <p:spPr>
          <a:xfrm flipH="1">
            <a:off x="0" y="1726811"/>
            <a:ext cx="2067819" cy="5056180"/>
          </a:xfrm>
          <a:custGeom>
            <a:avLst/>
            <a:gdLst/>
            <a:ahLst/>
            <a:cxnLst/>
            <a:rect l="l" t="t" r="r" b="b"/>
            <a:pathLst>
              <a:path w="21587" h="52784" extrusionOk="0">
                <a:moveTo>
                  <a:pt x="14180" y="0"/>
                </a:moveTo>
                <a:cubicBezTo>
                  <a:pt x="13936" y="0"/>
                  <a:pt x="13684" y="8"/>
                  <a:pt x="13426" y="24"/>
                </a:cubicBezTo>
                <a:cubicBezTo>
                  <a:pt x="13191" y="1124"/>
                  <a:pt x="12924" y="2181"/>
                  <a:pt x="12593" y="3121"/>
                </a:cubicBezTo>
                <a:cubicBezTo>
                  <a:pt x="9325" y="12542"/>
                  <a:pt x="1207" y="11356"/>
                  <a:pt x="588" y="16013"/>
                </a:cubicBezTo>
                <a:cubicBezTo>
                  <a:pt x="0" y="20424"/>
                  <a:pt x="5907" y="19901"/>
                  <a:pt x="6954" y="24397"/>
                </a:cubicBezTo>
                <a:cubicBezTo>
                  <a:pt x="8342" y="30347"/>
                  <a:pt x="961" y="32547"/>
                  <a:pt x="3888" y="43591"/>
                </a:cubicBezTo>
                <a:cubicBezTo>
                  <a:pt x="6046" y="51713"/>
                  <a:pt x="15827" y="52784"/>
                  <a:pt x="20874" y="52784"/>
                </a:cubicBezTo>
                <a:cubicBezTo>
                  <a:pt x="21124" y="52784"/>
                  <a:pt x="21362" y="52781"/>
                  <a:pt x="21586" y="52777"/>
                </a:cubicBezTo>
                <a:lnTo>
                  <a:pt x="21586" y="42106"/>
                </a:lnTo>
                <a:cubicBezTo>
                  <a:pt x="17132" y="40782"/>
                  <a:pt x="13479" y="37353"/>
                  <a:pt x="12508" y="30347"/>
                </a:cubicBezTo>
                <a:cubicBezTo>
                  <a:pt x="11546" y="23436"/>
                  <a:pt x="16246" y="14988"/>
                  <a:pt x="18275" y="8077"/>
                </a:cubicBezTo>
                <a:cubicBezTo>
                  <a:pt x="19140" y="5119"/>
                  <a:pt x="18980" y="1872"/>
                  <a:pt x="17165" y="664"/>
                </a:cubicBezTo>
                <a:cubicBezTo>
                  <a:pt x="16485" y="209"/>
                  <a:pt x="15432" y="0"/>
                  <a:pt x="14180" y="0"/>
                </a:cubicBezTo>
                <a:close/>
              </a:path>
            </a:pathLst>
          </a:custGeom>
          <a:gradFill>
            <a:gsLst>
              <a:gs pos="0">
                <a:schemeClr val="accent1"/>
              </a:gs>
              <a:gs pos="100000">
                <a:schemeClr val="accent2"/>
              </a:gs>
            </a:gsLst>
            <a:path path="circle">
              <a:fillToRect l="50000" t="50000" r="50000" b="50000"/>
            </a:path>
            <a:tileRect/>
          </a:gradFill>
          <a:ln>
            <a:noFill/>
          </a:ln>
          <a:effectLst>
            <a:outerShdw blurRad="142875" dist="19050" dir="990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1" name="Google Shape;31;p3"/>
          <p:cNvSpPr/>
          <p:nvPr/>
        </p:nvSpPr>
        <p:spPr>
          <a:xfrm flipH="1">
            <a:off x="8249723" y="1"/>
            <a:ext cx="3942295" cy="6857908"/>
          </a:xfrm>
          <a:custGeom>
            <a:avLst/>
            <a:gdLst/>
            <a:ahLst/>
            <a:cxnLst/>
            <a:rect l="l" t="t" r="r" b="b"/>
            <a:pathLst>
              <a:path w="51066" h="88833" extrusionOk="0">
                <a:moveTo>
                  <a:pt x="0" y="0"/>
                </a:moveTo>
                <a:lnTo>
                  <a:pt x="0" y="88833"/>
                </a:lnTo>
                <a:lnTo>
                  <a:pt x="49485" y="88833"/>
                </a:lnTo>
                <a:cubicBezTo>
                  <a:pt x="48543" y="84213"/>
                  <a:pt x="44911" y="82491"/>
                  <a:pt x="40314" y="82491"/>
                </a:cubicBezTo>
                <a:cubicBezTo>
                  <a:pt x="36408" y="82491"/>
                  <a:pt x="31807" y="83734"/>
                  <a:pt x="27568" y="85500"/>
                </a:cubicBezTo>
                <a:cubicBezTo>
                  <a:pt x="25765" y="86251"/>
                  <a:pt x="23973" y="86653"/>
                  <a:pt x="22318" y="86653"/>
                </a:cubicBezTo>
                <a:cubicBezTo>
                  <a:pt x="17306" y="86653"/>
                  <a:pt x="13549" y="82965"/>
                  <a:pt x="14537" y="74093"/>
                </a:cubicBezTo>
                <a:cubicBezTo>
                  <a:pt x="15850" y="62302"/>
                  <a:pt x="1720" y="66542"/>
                  <a:pt x="1400" y="58979"/>
                </a:cubicBezTo>
                <a:cubicBezTo>
                  <a:pt x="1079" y="51417"/>
                  <a:pt x="14825" y="52817"/>
                  <a:pt x="15274" y="45863"/>
                </a:cubicBezTo>
                <a:cubicBezTo>
                  <a:pt x="15722" y="38900"/>
                  <a:pt x="7424" y="30494"/>
                  <a:pt x="14537" y="24822"/>
                </a:cubicBezTo>
                <a:cubicBezTo>
                  <a:pt x="17520" y="22447"/>
                  <a:pt x="21645" y="22322"/>
                  <a:pt x="26088" y="22322"/>
                </a:cubicBezTo>
                <a:cubicBezTo>
                  <a:pt x="26612" y="22322"/>
                  <a:pt x="27140" y="22324"/>
                  <a:pt x="27671" y="22324"/>
                </a:cubicBezTo>
                <a:cubicBezTo>
                  <a:pt x="33394" y="22324"/>
                  <a:pt x="39475" y="22122"/>
                  <a:pt x="44230" y="17367"/>
                </a:cubicBezTo>
                <a:cubicBezTo>
                  <a:pt x="49046" y="12550"/>
                  <a:pt x="50724" y="5960"/>
                  <a:pt x="51065" y="0"/>
                </a:cubicBezTo>
                <a:close/>
              </a:path>
            </a:pathLst>
          </a:custGeom>
          <a:gradFill>
            <a:gsLst>
              <a:gs pos="0">
                <a:schemeClr val="accent1"/>
              </a:gs>
              <a:gs pos="100000">
                <a:schemeClr val="accent2"/>
              </a:gs>
            </a:gsLst>
            <a:path path="circle">
              <a:fillToRect l="50000" t="50000" r="50000" b="50000"/>
            </a:path>
            <a:tileRect/>
          </a:gradFill>
          <a:ln>
            <a:noFill/>
          </a:ln>
          <a:effectLst>
            <a:outerShdw blurRad="142875" dist="19050" dir="540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2" name="Google Shape;32;p3"/>
          <p:cNvSpPr/>
          <p:nvPr/>
        </p:nvSpPr>
        <p:spPr>
          <a:xfrm flipH="1">
            <a:off x="6" y="1"/>
            <a:ext cx="3458211" cy="5760236"/>
          </a:xfrm>
          <a:custGeom>
            <a:avLst/>
            <a:gdLst/>
            <a:ahLst/>
            <a:cxnLst/>
            <a:rect l="l" t="t" r="r" b="b"/>
            <a:pathLst>
              <a:path w="36102" h="60134" extrusionOk="0">
                <a:moveTo>
                  <a:pt x="0" y="0"/>
                </a:moveTo>
                <a:cubicBezTo>
                  <a:pt x="566" y="2233"/>
                  <a:pt x="2585" y="6804"/>
                  <a:pt x="9634" y="7103"/>
                </a:cubicBezTo>
                <a:cubicBezTo>
                  <a:pt x="9780" y="7109"/>
                  <a:pt x="9926" y="7112"/>
                  <a:pt x="10073" y="7112"/>
                </a:cubicBezTo>
                <a:cubicBezTo>
                  <a:pt x="15462" y="7112"/>
                  <a:pt x="22105" y="3128"/>
                  <a:pt x="25894" y="3128"/>
                </a:cubicBezTo>
                <a:cubicBezTo>
                  <a:pt x="27071" y="3128"/>
                  <a:pt x="27972" y="3512"/>
                  <a:pt x="28475" y="4518"/>
                </a:cubicBezTo>
                <a:cubicBezTo>
                  <a:pt x="29565" y="6686"/>
                  <a:pt x="27738" y="12133"/>
                  <a:pt x="20389" y="16085"/>
                </a:cubicBezTo>
                <a:cubicBezTo>
                  <a:pt x="12785" y="20176"/>
                  <a:pt x="7466" y="20561"/>
                  <a:pt x="6996" y="23808"/>
                </a:cubicBezTo>
                <a:cubicBezTo>
                  <a:pt x="6700" y="25856"/>
                  <a:pt x="8069" y="27061"/>
                  <a:pt x="9838" y="27061"/>
                </a:cubicBezTo>
                <a:cubicBezTo>
                  <a:pt x="11002" y="27061"/>
                  <a:pt x="12340" y="26538"/>
                  <a:pt x="13490" y="25389"/>
                </a:cubicBezTo>
                <a:cubicBezTo>
                  <a:pt x="15092" y="23787"/>
                  <a:pt x="17036" y="21938"/>
                  <a:pt x="19482" y="20571"/>
                </a:cubicBezTo>
                <a:cubicBezTo>
                  <a:pt x="22293" y="19013"/>
                  <a:pt x="25960" y="18031"/>
                  <a:pt x="28689" y="18031"/>
                </a:cubicBezTo>
                <a:cubicBezTo>
                  <a:pt x="29942" y="18031"/>
                  <a:pt x="30997" y="18238"/>
                  <a:pt x="31680" y="18691"/>
                </a:cubicBezTo>
                <a:cubicBezTo>
                  <a:pt x="33495" y="19899"/>
                  <a:pt x="33655" y="23146"/>
                  <a:pt x="32790" y="26104"/>
                </a:cubicBezTo>
                <a:cubicBezTo>
                  <a:pt x="30761" y="33015"/>
                  <a:pt x="26061" y="41463"/>
                  <a:pt x="27023" y="48374"/>
                </a:cubicBezTo>
                <a:cubicBezTo>
                  <a:pt x="27994" y="55380"/>
                  <a:pt x="31647" y="58809"/>
                  <a:pt x="36101" y="60133"/>
                </a:cubicBezTo>
                <a:lnTo>
                  <a:pt x="36101" y="0"/>
                </a:lnTo>
                <a:close/>
              </a:path>
            </a:pathLst>
          </a:custGeom>
          <a:gradFill>
            <a:gsLst>
              <a:gs pos="0">
                <a:schemeClr val="accent1"/>
              </a:gs>
              <a:gs pos="100000">
                <a:schemeClr val="accent2"/>
              </a:gs>
            </a:gsLst>
            <a:path path="circle">
              <a:fillToRect l="50000" t="50000" r="50000" b="50000"/>
            </a:path>
            <a:tileRect/>
          </a:gradFill>
          <a:ln>
            <a:noFill/>
          </a:ln>
          <a:effectLst>
            <a:outerShdw blurRad="142875" dist="19050" dir="990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546875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2">
  <p:cSld name="TITLE 2">
    <p:bg>
      <p:bgPr>
        <a:gradFill>
          <a:gsLst>
            <a:gs pos="0">
              <a:schemeClr val="accent1"/>
            </a:gs>
            <a:gs pos="100000">
              <a:schemeClr val="accent2"/>
            </a:gs>
          </a:gsLst>
          <a:path path="circle">
            <a:fillToRect l="50000" t="50000" r="50000" b="50000"/>
          </a:path>
          <a:tileRect/>
        </a:gradFill>
        <a:effectLst/>
      </p:bgPr>
    </p:bg>
    <p:spTree>
      <p:nvGrpSpPr>
        <p:cNvPr id="1" name="Shape 239"/>
        <p:cNvGrpSpPr/>
        <p:nvPr/>
      </p:nvGrpSpPr>
      <p:grpSpPr>
        <a:xfrm>
          <a:off x="0" y="0"/>
          <a:ext cx="0" cy="0"/>
          <a:chOff x="0" y="0"/>
          <a:chExt cx="0" cy="0"/>
        </a:xfrm>
      </p:grpSpPr>
      <p:sp>
        <p:nvSpPr>
          <p:cNvPr id="240" name="Google Shape;240;p22"/>
          <p:cNvSpPr txBox="1"/>
          <p:nvPr/>
        </p:nvSpPr>
        <p:spPr>
          <a:xfrm>
            <a:off x="9030589" y="6227763"/>
            <a:ext cx="2743200" cy="365200"/>
          </a:xfrm>
          <a:prstGeom prst="rect">
            <a:avLst/>
          </a:prstGeom>
          <a:noFill/>
          <a:ln>
            <a:noFill/>
          </a:ln>
        </p:spPr>
        <p:txBody>
          <a:bodyPr spcFirstLastPara="1" wrap="square" lIns="91433" tIns="45700" rIns="91433" bIns="45700" anchor="ctr" anchorCtr="0">
            <a:noAutofit/>
          </a:bodyPr>
          <a:lstStyle/>
          <a:p>
            <a:pPr marL="0" marR="0" lvl="0" indent="0" algn="r" rtl="0">
              <a:spcBef>
                <a:spcPts val="0"/>
              </a:spcBef>
              <a:spcAft>
                <a:spcPts val="0"/>
              </a:spcAft>
              <a:buNone/>
            </a:pPr>
            <a:fld id="{00000000-1234-1234-1234-123412341234}" type="slidenum">
              <a:rPr lang="es-ES" sz="1067" b="0" i="0" u="none" strike="noStrike" cap="none">
                <a:solidFill>
                  <a:schemeClr val="dk1"/>
                </a:solidFill>
                <a:latin typeface="Nunito Sans SemiBold"/>
                <a:ea typeface="Nunito Sans SemiBold"/>
                <a:cs typeface="Nunito Sans SemiBold"/>
                <a:sym typeface="Nunito Sans SemiBold"/>
              </a:rPr>
              <a:pPr marL="0" marR="0" lvl="0" indent="0" algn="r" rtl="0">
                <a:spcBef>
                  <a:spcPts val="0"/>
                </a:spcBef>
                <a:spcAft>
                  <a:spcPts val="0"/>
                </a:spcAft>
                <a:buNone/>
              </a:pPr>
              <a:t>‹#›</a:t>
            </a:fld>
            <a:endParaRPr sz="1067" b="0" i="0" u="none" strike="noStrike" cap="none">
              <a:solidFill>
                <a:schemeClr val="dk1"/>
              </a:solidFill>
              <a:latin typeface="Nunito Sans SemiBold"/>
              <a:ea typeface="Nunito Sans SemiBold"/>
              <a:cs typeface="Nunito Sans SemiBold"/>
              <a:sym typeface="Nunito Sans SemiBold"/>
            </a:endParaRPr>
          </a:p>
        </p:txBody>
      </p:sp>
      <p:sp>
        <p:nvSpPr>
          <p:cNvPr id="241" name="Google Shape;241;p22"/>
          <p:cNvSpPr/>
          <p:nvPr/>
        </p:nvSpPr>
        <p:spPr>
          <a:xfrm>
            <a:off x="44897" y="0"/>
            <a:ext cx="2609428" cy="3533995"/>
          </a:xfrm>
          <a:custGeom>
            <a:avLst/>
            <a:gdLst/>
            <a:ahLst/>
            <a:cxnLst/>
            <a:rect l="l" t="t" r="r" b="b"/>
            <a:pathLst>
              <a:path w="7990" h="10821" extrusionOk="0">
                <a:moveTo>
                  <a:pt x="4049" y="0"/>
                </a:moveTo>
                <a:lnTo>
                  <a:pt x="1016" y="1880"/>
                </a:lnTo>
                <a:lnTo>
                  <a:pt x="1" y="6655"/>
                </a:lnTo>
                <a:cubicBezTo>
                  <a:pt x="1" y="6655"/>
                  <a:pt x="55" y="6826"/>
                  <a:pt x="150" y="7092"/>
                </a:cubicBezTo>
                <a:cubicBezTo>
                  <a:pt x="1293" y="7455"/>
                  <a:pt x="3793" y="8417"/>
                  <a:pt x="4551" y="10030"/>
                </a:cubicBezTo>
                <a:cubicBezTo>
                  <a:pt x="4690" y="10318"/>
                  <a:pt x="4764" y="10574"/>
                  <a:pt x="4797" y="10820"/>
                </a:cubicBezTo>
                <a:cubicBezTo>
                  <a:pt x="5609" y="10403"/>
                  <a:pt x="6271" y="9698"/>
                  <a:pt x="6324" y="8844"/>
                </a:cubicBezTo>
                <a:cubicBezTo>
                  <a:pt x="6409" y="7103"/>
                  <a:pt x="3440" y="7092"/>
                  <a:pt x="3867" y="6516"/>
                </a:cubicBezTo>
                <a:cubicBezTo>
                  <a:pt x="4294" y="5939"/>
                  <a:pt x="6313" y="6558"/>
                  <a:pt x="7135" y="4903"/>
                </a:cubicBezTo>
                <a:cubicBezTo>
                  <a:pt x="7990" y="3173"/>
                  <a:pt x="5908" y="876"/>
                  <a:pt x="5010" y="0"/>
                </a:cubicBezTo>
                <a:close/>
              </a:path>
            </a:pathLst>
          </a:custGeom>
          <a:gradFill>
            <a:gsLst>
              <a:gs pos="0">
                <a:schemeClr val="accent1"/>
              </a:gs>
              <a:gs pos="100000">
                <a:schemeClr val="accent2"/>
              </a:gs>
            </a:gsLst>
            <a:path path="circle">
              <a:fillToRect l="50000" t="50000" r="50000" b="50000"/>
            </a:path>
            <a:tileRect/>
          </a:gradFill>
          <a:ln>
            <a:noFill/>
          </a:ln>
          <a:effectLst>
            <a:outerShdw blurRad="200025" dist="19050" dir="540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42" name="Google Shape;242;p22"/>
          <p:cNvSpPr/>
          <p:nvPr/>
        </p:nvSpPr>
        <p:spPr>
          <a:xfrm>
            <a:off x="-248051" y="0"/>
            <a:ext cx="6875629" cy="6743035"/>
          </a:xfrm>
          <a:custGeom>
            <a:avLst/>
            <a:gdLst/>
            <a:ahLst/>
            <a:cxnLst/>
            <a:rect l="l" t="t" r="r" b="b"/>
            <a:pathLst>
              <a:path w="21053" h="20647" extrusionOk="0">
                <a:moveTo>
                  <a:pt x="738" y="0"/>
                </a:moveTo>
                <a:lnTo>
                  <a:pt x="738" y="20647"/>
                </a:lnTo>
                <a:cubicBezTo>
                  <a:pt x="2874" y="19194"/>
                  <a:pt x="4764" y="13661"/>
                  <a:pt x="2628" y="12967"/>
                </a:cubicBezTo>
                <a:cubicBezTo>
                  <a:pt x="866" y="12390"/>
                  <a:pt x="0" y="10831"/>
                  <a:pt x="2051" y="8919"/>
                </a:cubicBezTo>
                <a:cubicBezTo>
                  <a:pt x="4102" y="7007"/>
                  <a:pt x="919" y="5587"/>
                  <a:pt x="2030" y="4187"/>
                </a:cubicBezTo>
                <a:cubicBezTo>
                  <a:pt x="2299" y="3843"/>
                  <a:pt x="2637" y="3724"/>
                  <a:pt x="3010" y="3724"/>
                </a:cubicBezTo>
                <a:cubicBezTo>
                  <a:pt x="3839" y="3724"/>
                  <a:pt x="4845" y="4307"/>
                  <a:pt x="5669" y="4307"/>
                </a:cubicBezTo>
                <a:cubicBezTo>
                  <a:pt x="5994" y="4307"/>
                  <a:pt x="6291" y="4217"/>
                  <a:pt x="6537" y="3963"/>
                </a:cubicBezTo>
                <a:cubicBezTo>
                  <a:pt x="7663" y="2806"/>
                  <a:pt x="7494" y="84"/>
                  <a:pt x="9550" y="84"/>
                </a:cubicBezTo>
                <a:cubicBezTo>
                  <a:pt x="9581" y="84"/>
                  <a:pt x="9613" y="84"/>
                  <a:pt x="9646" y="86"/>
                </a:cubicBezTo>
                <a:cubicBezTo>
                  <a:pt x="11723" y="158"/>
                  <a:pt x="13041" y="3333"/>
                  <a:pt x="15826" y="3333"/>
                </a:cubicBezTo>
                <a:cubicBezTo>
                  <a:pt x="15918" y="3333"/>
                  <a:pt x="16012" y="3330"/>
                  <a:pt x="16107" y="3322"/>
                </a:cubicBezTo>
                <a:cubicBezTo>
                  <a:pt x="18383" y="3151"/>
                  <a:pt x="20070" y="1378"/>
                  <a:pt x="21053" y="0"/>
                </a:cubicBezTo>
                <a:close/>
              </a:path>
            </a:pathLst>
          </a:custGeom>
          <a:gradFill>
            <a:gsLst>
              <a:gs pos="0">
                <a:schemeClr val="accent1"/>
              </a:gs>
              <a:gs pos="100000">
                <a:schemeClr val="accent2"/>
              </a:gs>
            </a:gsLst>
            <a:path path="circle">
              <a:fillToRect l="50000" t="50000" r="50000" b="50000"/>
            </a:path>
            <a:tileRect/>
          </a:gradFill>
          <a:ln>
            <a:noFill/>
          </a:ln>
          <a:effectLst>
            <a:outerShdw blurRad="200025" dist="47625" dir="942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43" name="Google Shape;243;p22"/>
          <p:cNvSpPr/>
          <p:nvPr/>
        </p:nvSpPr>
        <p:spPr>
          <a:xfrm>
            <a:off x="-7357" y="2284796"/>
            <a:ext cx="4025833" cy="4573193"/>
          </a:xfrm>
          <a:custGeom>
            <a:avLst/>
            <a:gdLst/>
            <a:ahLst/>
            <a:cxnLst/>
            <a:rect l="l" t="t" r="r" b="b"/>
            <a:pathLst>
              <a:path w="12327" h="14003" extrusionOk="0">
                <a:moveTo>
                  <a:pt x="1" y="1"/>
                </a:moveTo>
                <a:lnTo>
                  <a:pt x="1" y="14003"/>
                </a:lnTo>
                <a:lnTo>
                  <a:pt x="12327" y="14003"/>
                </a:lnTo>
                <a:cubicBezTo>
                  <a:pt x="11012" y="12977"/>
                  <a:pt x="11717" y="11204"/>
                  <a:pt x="10671" y="10276"/>
                </a:cubicBezTo>
                <a:cubicBezTo>
                  <a:pt x="10267" y="9919"/>
                  <a:pt x="9798" y="9790"/>
                  <a:pt x="9311" y="9790"/>
                </a:cubicBezTo>
                <a:cubicBezTo>
                  <a:pt x="8056" y="9790"/>
                  <a:pt x="6678" y="10643"/>
                  <a:pt x="5960" y="10643"/>
                </a:cubicBezTo>
                <a:cubicBezTo>
                  <a:pt x="5762" y="10643"/>
                  <a:pt x="5615" y="10578"/>
                  <a:pt x="5534" y="10414"/>
                </a:cubicBezTo>
                <a:cubicBezTo>
                  <a:pt x="5031" y="9421"/>
                  <a:pt x="5928" y="8705"/>
                  <a:pt x="4914" y="8097"/>
                </a:cubicBezTo>
                <a:cubicBezTo>
                  <a:pt x="4732" y="7979"/>
                  <a:pt x="4423" y="7936"/>
                  <a:pt x="4070" y="7904"/>
                </a:cubicBezTo>
                <a:cubicBezTo>
                  <a:pt x="3440" y="7851"/>
                  <a:pt x="2810" y="7840"/>
                  <a:pt x="3194" y="6943"/>
                </a:cubicBezTo>
                <a:cubicBezTo>
                  <a:pt x="3621" y="5918"/>
                  <a:pt x="5704" y="5127"/>
                  <a:pt x="4711" y="3034"/>
                </a:cubicBezTo>
                <a:cubicBezTo>
                  <a:pt x="3867" y="1250"/>
                  <a:pt x="887" y="257"/>
                  <a:pt x="1" y="1"/>
                </a:cubicBezTo>
                <a:close/>
              </a:path>
            </a:pathLst>
          </a:custGeom>
          <a:gradFill>
            <a:gsLst>
              <a:gs pos="0">
                <a:schemeClr val="accent1"/>
              </a:gs>
              <a:gs pos="100000">
                <a:schemeClr val="accent2"/>
              </a:gs>
            </a:gsLst>
            <a:path path="circle">
              <a:fillToRect l="50000" t="50000" r="50000" b="50000"/>
            </a:path>
            <a:tileRect/>
          </a:gradFill>
          <a:ln>
            <a:noFill/>
          </a:ln>
          <a:effectLst>
            <a:outerShdw blurRad="200025" dist="19050" dir="540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44" name="Google Shape;244;p22"/>
          <p:cNvSpPr txBox="1">
            <a:spLocks noGrp="1"/>
          </p:cNvSpPr>
          <p:nvPr>
            <p:ph type="ctrTitle"/>
          </p:nvPr>
        </p:nvSpPr>
        <p:spPr>
          <a:xfrm flipH="1">
            <a:off x="1112331" y="1103953"/>
            <a:ext cx="3078000" cy="46452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rgbClr val="FFFFFF"/>
              </a:buClr>
              <a:buSzPts val="1800"/>
              <a:buNone/>
              <a:defRPr sz="2400" b="0">
                <a:solidFill>
                  <a:srgbClr val="FFFFFF"/>
                </a:solidFill>
              </a:defRPr>
            </a:lvl1pPr>
            <a:lvl2pPr lvl="1">
              <a:spcBef>
                <a:spcPts val="0"/>
              </a:spcBef>
              <a:spcAft>
                <a:spcPts val="0"/>
              </a:spcAft>
              <a:buClr>
                <a:srgbClr val="FFFFFF"/>
              </a:buClr>
              <a:buSzPts val="1100"/>
              <a:buNone/>
              <a:defRPr>
                <a:solidFill>
                  <a:srgbClr val="FFFFFF"/>
                </a:solidFill>
              </a:defRPr>
            </a:lvl2pPr>
            <a:lvl3pPr lvl="2">
              <a:spcBef>
                <a:spcPts val="0"/>
              </a:spcBef>
              <a:spcAft>
                <a:spcPts val="0"/>
              </a:spcAft>
              <a:buClr>
                <a:srgbClr val="FFFFFF"/>
              </a:buClr>
              <a:buSzPts val="1100"/>
              <a:buNone/>
              <a:defRPr>
                <a:solidFill>
                  <a:srgbClr val="FFFFFF"/>
                </a:solidFill>
              </a:defRPr>
            </a:lvl3pPr>
            <a:lvl4pPr lvl="3">
              <a:spcBef>
                <a:spcPts val="0"/>
              </a:spcBef>
              <a:spcAft>
                <a:spcPts val="0"/>
              </a:spcAft>
              <a:buClr>
                <a:srgbClr val="FFFFFF"/>
              </a:buClr>
              <a:buSzPts val="1100"/>
              <a:buNone/>
              <a:defRPr>
                <a:solidFill>
                  <a:srgbClr val="FFFFFF"/>
                </a:solidFill>
              </a:defRPr>
            </a:lvl4pPr>
            <a:lvl5pPr lvl="4">
              <a:spcBef>
                <a:spcPts val="0"/>
              </a:spcBef>
              <a:spcAft>
                <a:spcPts val="0"/>
              </a:spcAft>
              <a:buClr>
                <a:srgbClr val="FFFFFF"/>
              </a:buClr>
              <a:buSzPts val="1100"/>
              <a:buNone/>
              <a:defRPr>
                <a:solidFill>
                  <a:srgbClr val="FFFFFF"/>
                </a:solidFill>
              </a:defRPr>
            </a:lvl5pPr>
            <a:lvl6pPr lvl="5">
              <a:spcBef>
                <a:spcPts val="0"/>
              </a:spcBef>
              <a:spcAft>
                <a:spcPts val="0"/>
              </a:spcAft>
              <a:buClr>
                <a:srgbClr val="FFFFFF"/>
              </a:buClr>
              <a:buSzPts val="1100"/>
              <a:buNone/>
              <a:defRPr>
                <a:solidFill>
                  <a:srgbClr val="FFFFFF"/>
                </a:solidFill>
              </a:defRPr>
            </a:lvl6pPr>
            <a:lvl7pPr lvl="6">
              <a:spcBef>
                <a:spcPts val="0"/>
              </a:spcBef>
              <a:spcAft>
                <a:spcPts val="0"/>
              </a:spcAft>
              <a:buClr>
                <a:srgbClr val="FFFFFF"/>
              </a:buClr>
              <a:buSzPts val="1100"/>
              <a:buNone/>
              <a:defRPr>
                <a:solidFill>
                  <a:srgbClr val="FFFFFF"/>
                </a:solidFill>
              </a:defRPr>
            </a:lvl7pPr>
            <a:lvl8pPr lvl="7">
              <a:spcBef>
                <a:spcPts val="0"/>
              </a:spcBef>
              <a:spcAft>
                <a:spcPts val="0"/>
              </a:spcAft>
              <a:buClr>
                <a:srgbClr val="FFFFFF"/>
              </a:buClr>
              <a:buSzPts val="1100"/>
              <a:buNone/>
              <a:defRPr>
                <a:solidFill>
                  <a:srgbClr val="FFFFFF"/>
                </a:solidFill>
              </a:defRPr>
            </a:lvl8pPr>
            <a:lvl9pPr lvl="8">
              <a:spcBef>
                <a:spcPts val="0"/>
              </a:spcBef>
              <a:spcAft>
                <a:spcPts val="0"/>
              </a:spcAft>
              <a:buClr>
                <a:srgbClr val="FFFFFF"/>
              </a:buClr>
              <a:buSzPts val="1100"/>
              <a:buNone/>
              <a:defRPr>
                <a:solidFill>
                  <a:srgbClr val="FFFFFF"/>
                </a:solidFill>
              </a:defRPr>
            </a:lvl9pPr>
          </a:lstStyle>
          <a:p>
            <a:r>
              <a:rPr lang="en-US"/>
              <a:t>Click to edit Master title style</a:t>
            </a:r>
            <a:endParaRPr/>
          </a:p>
        </p:txBody>
      </p:sp>
    </p:spTree>
    <p:extLst>
      <p:ext uri="{BB962C8B-B14F-4D97-AF65-F5344CB8AC3E}">
        <p14:creationId xmlns:p14="http://schemas.microsoft.com/office/powerpoint/2010/main" val="36491292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IX COLUMNS 1">
  <p:cSld name="TITLE + SIX COLUMNS 1">
    <p:bg>
      <p:bgPr>
        <a:gradFill>
          <a:gsLst>
            <a:gs pos="0">
              <a:schemeClr val="accent1"/>
            </a:gs>
            <a:gs pos="100000">
              <a:schemeClr val="accent2"/>
            </a:gs>
          </a:gsLst>
          <a:path path="circle">
            <a:fillToRect l="50000" t="50000" r="50000" b="50000"/>
          </a:path>
          <a:tileRect/>
        </a:gradFill>
        <a:effectLst/>
      </p:bgPr>
    </p:bg>
    <p:spTree>
      <p:nvGrpSpPr>
        <p:cNvPr id="1" name="Shape 245"/>
        <p:cNvGrpSpPr/>
        <p:nvPr/>
      </p:nvGrpSpPr>
      <p:grpSpPr>
        <a:xfrm>
          <a:off x="0" y="0"/>
          <a:ext cx="0" cy="0"/>
          <a:chOff x="0" y="0"/>
          <a:chExt cx="0" cy="0"/>
        </a:xfrm>
      </p:grpSpPr>
      <p:sp>
        <p:nvSpPr>
          <p:cNvPr id="246" name="Google Shape;246;p23"/>
          <p:cNvSpPr txBox="1"/>
          <p:nvPr/>
        </p:nvSpPr>
        <p:spPr>
          <a:xfrm>
            <a:off x="9030589" y="6227763"/>
            <a:ext cx="2743200" cy="365200"/>
          </a:xfrm>
          <a:prstGeom prst="rect">
            <a:avLst/>
          </a:prstGeom>
          <a:noFill/>
          <a:ln>
            <a:noFill/>
          </a:ln>
        </p:spPr>
        <p:txBody>
          <a:bodyPr spcFirstLastPara="1" wrap="square" lIns="91433" tIns="45700" rIns="91433" bIns="45700" anchor="ctr" anchorCtr="0">
            <a:noAutofit/>
          </a:bodyPr>
          <a:lstStyle/>
          <a:p>
            <a:pPr marL="0" marR="0" lvl="0" indent="0" algn="r" rtl="0">
              <a:spcBef>
                <a:spcPts val="0"/>
              </a:spcBef>
              <a:spcAft>
                <a:spcPts val="0"/>
              </a:spcAft>
              <a:buNone/>
            </a:pPr>
            <a:fld id="{00000000-1234-1234-1234-123412341234}" type="slidenum">
              <a:rPr lang="es-ES" sz="1067" b="0" i="0" u="none" strike="noStrike" cap="none">
                <a:solidFill>
                  <a:schemeClr val="dk1"/>
                </a:solidFill>
                <a:latin typeface="Nunito Sans SemiBold"/>
                <a:ea typeface="Nunito Sans SemiBold"/>
                <a:cs typeface="Nunito Sans SemiBold"/>
                <a:sym typeface="Nunito Sans SemiBold"/>
              </a:rPr>
              <a:pPr marL="0" marR="0" lvl="0" indent="0" algn="r" rtl="0">
                <a:spcBef>
                  <a:spcPts val="0"/>
                </a:spcBef>
                <a:spcAft>
                  <a:spcPts val="0"/>
                </a:spcAft>
                <a:buNone/>
              </a:pPr>
              <a:t>‹#›</a:t>
            </a:fld>
            <a:endParaRPr sz="1067" b="0" i="0" u="none" strike="noStrike" cap="none">
              <a:solidFill>
                <a:schemeClr val="dk1"/>
              </a:solidFill>
              <a:latin typeface="Nunito Sans SemiBold"/>
              <a:ea typeface="Nunito Sans SemiBold"/>
              <a:cs typeface="Nunito Sans SemiBold"/>
              <a:sym typeface="Nunito Sans SemiBold"/>
            </a:endParaRPr>
          </a:p>
        </p:txBody>
      </p:sp>
      <p:sp>
        <p:nvSpPr>
          <p:cNvPr id="247" name="Google Shape;247;p23"/>
          <p:cNvSpPr/>
          <p:nvPr/>
        </p:nvSpPr>
        <p:spPr>
          <a:xfrm>
            <a:off x="4079000" y="-164760"/>
            <a:ext cx="2385600" cy="3506400"/>
          </a:xfrm>
          <a:prstGeom prst="rect">
            <a:avLst/>
          </a:prstGeom>
          <a:noFill/>
          <a:ln w="28575" cap="flat" cmpd="sng">
            <a:solidFill>
              <a:srgbClr val="FFFFFF"/>
            </a:solidFill>
            <a:prstDash val="solid"/>
            <a:miter lim="800000"/>
            <a:headEnd type="none" w="sm" len="sm"/>
            <a:tailEnd type="none" w="sm" len="sm"/>
          </a:ln>
        </p:spPr>
        <p:txBody>
          <a:bodyPr spcFirstLastPara="1" wrap="square" lIns="91433" tIns="45700" rIns="91433" bIns="45700" anchor="ctr" anchorCtr="0">
            <a:noAutofit/>
          </a:bodyPr>
          <a:lstStyle/>
          <a:p>
            <a:pPr marL="0" marR="0" lvl="0" indent="0" algn="ctr" rtl="0">
              <a:spcBef>
                <a:spcPts val="0"/>
              </a:spcBef>
              <a:spcAft>
                <a:spcPts val="0"/>
              </a:spcAft>
              <a:buNone/>
            </a:pPr>
            <a:endParaRPr sz="1867" b="0" i="0" u="none" strike="noStrike" cap="none">
              <a:solidFill>
                <a:schemeClr val="lt1"/>
              </a:solidFill>
              <a:latin typeface="Calibri"/>
              <a:ea typeface="Calibri"/>
              <a:cs typeface="Calibri"/>
              <a:sym typeface="Calibri"/>
            </a:endParaRPr>
          </a:p>
        </p:txBody>
      </p:sp>
      <p:sp>
        <p:nvSpPr>
          <p:cNvPr id="248" name="Google Shape;248;p23"/>
          <p:cNvSpPr/>
          <p:nvPr/>
        </p:nvSpPr>
        <p:spPr>
          <a:xfrm>
            <a:off x="6655919" y="-164760"/>
            <a:ext cx="2382400" cy="3506400"/>
          </a:xfrm>
          <a:prstGeom prst="rect">
            <a:avLst/>
          </a:prstGeom>
          <a:noFill/>
          <a:ln w="28575" cap="flat" cmpd="sng">
            <a:solidFill>
              <a:srgbClr val="FFFFFF"/>
            </a:solidFill>
            <a:prstDash val="solid"/>
            <a:miter lim="800000"/>
            <a:headEnd type="none" w="sm" len="sm"/>
            <a:tailEnd type="none" w="sm" len="sm"/>
          </a:ln>
        </p:spPr>
        <p:txBody>
          <a:bodyPr spcFirstLastPara="1" wrap="square" lIns="91433" tIns="45700" rIns="91433" bIns="45700" anchor="ctr" anchorCtr="0">
            <a:noAutofit/>
          </a:bodyPr>
          <a:lstStyle/>
          <a:p>
            <a:pPr marL="0" marR="0" lvl="0" indent="0" algn="ctr" rtl="0">
              <a:spcBef>
                <a:spcPts val="0"/>
              </a:spcBef>
              <a:spcAft>
                <a:spcPts val="0"/>
              </a:spcAft>
              <a:buNone/>
            </a:pPr>
            <a:endParaRPr sz="1867" b="0" i="0" u="none" strike="noStrike" cap="none">
              <a:solidFill>
                <a:schemeClr val="lt1"/>
              </a:solidFill>
              <a:latin typeface="Calibri"/>
              <a:ea typeface="Calibri"/>
              <a:cs typeface="Calibri"/>
              <a:sym typeface="Calibri"/>
            </a:endParaRPr>
          </a:p>
        </p:txBody>
      </p:sp>
      <p:sp>
        <p:nvSpPr>
          <p:cNvPr id="249" name="Google Shape;249;p23"/>
          <p:cNvSpPr/>
          <p:nvPr/>
        </p:nvSpPr>
        <p:spPr>
          <a:xfrm>
            <a:off x="9250195" y="-164760"/>
            <a:ext cx="2349200" cy="3506400"/>
          </a:xfrm>
          <a:prstGeom prst="rect">
            <a:avLst/>
          </a:prstGeom>
          <a:noFill/>
          <a:ln w="28575" cap="flat" cmpd="sng">
            <a:solidFill>
              <a:srgbClr val="FFFFFF"/>
            </a:solidFill>
            <a:prstDash val="solid"/>
            <a:miter lim="800000"/>
            <a:headEnd type="none" w="sm" len="sm"/>
            <a:tailEnd type="none" w="sm" len="sm"/>
          </a:ln>
        </p:spPr>
        <p:txBody>
          <a:bodyPr spcFirstLastPara="1" wrap="square" lIns="91433" tIns="45700" rIns="91433" bIns="45700" anchor="ctr" anchorCtr="0">
            <a:noAutofit/>
          </a:bodyPr>
          <a:lstStyle/>
          <a:p>
            <a:pPr marL="0" marR="0" lvl="0" indent="0" algn="ctr" rtl="0">
              <a:spcBef>
                <a:spcPts val="0"/>
              </a:spcBef>
              <a:spcAft>
                <a:spcPts val="0"/>
              </a:spcAft>
              <a:buNone/>
            </a:pPr>
            <a:endParaRPr sz="1867" b="0" i="0" u="none" strike="noStrike" cap="none">
              <a:solidFill>
                <a:schemeClr val="lt1"/>
              </a:solidFill>
              <a:latin typeface="Calibri"/>
              <a:ea typeface="Calibri"/>
              <a:cs typeface="Calibri"/>
              <a:sym typeface="Calibri"/>
            </a:endParaRPr>
          </a:p>
        </p:txBody>
      </p:sp>
      <p:sp>
        <p:nvSpPr>
          <p:cNvPr id="250" name="Google Shape;250;p23"/>
          <p:cNvSpPr/>
          <p:nvPr/>
        </p:nvSpPr>
        <p:spPr>
          <a:xfrm>
            <a:off x="4079000" y="3613805"/>
            <a:ext cx="2385600" cy="3408000"/>
          </a:xfrm>
          <a:prstGeom prst="rect">
            <a:avLst/>
          </a:prstGeom>
          <a:noFill/>
          <a:ln w="28575" cap="flat" cmpd="sng">
            <a:solidFill>
              <a:srgbClr val="FFFFFF"/>
            </a:solidFill>
            <a:prstDash val="solid"/>
            <a:miter lim="800000"/>
            <a:headEnd type="none" w="sm" len="sm"/>
            <a:tailEnd type="none" w="sm" len="sm"/>
          </a:ln>
        </p:spPr>
        <p:txBody>
          <a:bodyPr spcFirstLastPara="1" wrap="square" lIns="91433" tIns="45700" rIns="91433" bIns="45700" anchor="ctr" anchorCtr="0">
            <a:noAutofit/>
          </a:bodyPr>
          <a:lstStyle/>
          <a:p>
            <a:pPr marL="0" marR="0" lvl="0" indent="0" algn="ctr" rtl="0">
              <a:spcBef>
                <a:spcPts val="0"/>
              </a:spcBef>
              <a:spcAft>
                <a:spcPts val="0"/>
              </a:spcAft>
              <a:buNone/>
            </a:pPr>
            <a:endParaRPr sz="1867" b="0" i="0" u="none" strike="noStrike" cap="none">
              <a:solidFill>
                <a:schemeClr val="lt1"/>
              </a:solidFill>
              <a:latin typeface="Calibri"/>
              <a:ea typeface="Calibri"/>
              <a:cs typeface="Calibri"/>
              <a:sym typeface="Calibri"/>
            </a:endParaRPr>
          </a:p>
        </p:txBody>
      </p:sp>
      <p:sp>
        <p:nvSpPr>
          <p:cNvPr id="251" name="Google Shape;251;p23"/>
          <p:cNvSpPr/>
          <p:nvPr/>
        </p:nvSpPr>
        <p:spPr>
          <a:xfrm>
            <a:off x="6655919" y="3613805"/>
            <a:ext cx="2382400" cy="3408000"/>
          </a:xfrm>
          <a:prstGeom prst="rect">
            <a:avLst/>
          </a:prstGeom>
          <a:noFill/>
          <a:ln w="28575" cap="flat" cmpd="sng">
            <a:solidFill>
              <a:srgbClr val="FFFFFF"/>
            </a:solidFill>
            <a:prstDash val="solid"/>
            <a:miter lim="800000"/>
            <a:headEnd type="none" w="sm" len="sm"/>
            <a:tailEnd type="none" w="sm" len="sm"/>
          </a:ln>
        </p:spPr>
        <p:txBody>
          <a:bodyPr spcFirstLastPara="1" wrap="square" lIns="91433" tIns="45700" rIns="91433" bIns="45700" anchor="ctr" anchorCtr="0">
            <a:noAutofit/>
          </a:bodyPr>
          <a:lstStyle/>
          <a:p>
            <a:pPr marL="0" marR="0" lvl="0" indent="0" algn="ctr" rtl="0">
              <a:spcBef>
                <a:spcPts val="0"/>
              </a:spcBef>
              <a:spcAft>
                <a:spcPts val="0"/>
              </a:spcAft>
              <a:buNone/>
            </a:pPr>
            <a:endParaRPr sz="1867" b="0" i="0" u="none" strike="noStrike" cap="none">
              <a:solidFill>
                <a:schemeClr val="lt1"/>
              </a:solidFill>
              <a:latin typeface="Calibri"/>
              <a:ea typeface="Calibri"/>
              <a:cs typeface="Calibri"/>
              <a:sym typeface="Calibri"/>
            </a:endParaRPr>
          </a:p>
        </p:txBody>
      </p:sp>
      <p:sp>
        <p:nvSpPr>
          <p:cNvPr id="252" name="Google Shape;252;p23"/>
          <p:cNvSpPr/>
          <p:nvPr/>
        </p:nvSpPr>
        <p:spPr>
          <a:xfrm>
            <a:off x="9250195" y="3613805"/>
            <a:ext cx="2349200" cy="3408000"/>
          </a:xfrm>
          <a:prstGeom prst="rect">
            <a:avLst/>
          </a:prstGeom>
          <a:noFill/>
          <a:ln w="28575" cap="flat" cmpd="sng">
            <a:solidFill>
              <a:srgbClr val="FFFFFF"/>
            </a:solidFill>
            <a:prstDash val="solid"/>
            <a:miter lim="800000"/>
            <a:headEnd type="none" w="sm" len="sm"/>
            <a:tailEnd type="none" w="sm" len="sm"/>
          </a:ln>
        </p:spPr>
        <p:txBody>
          <a:bodyPr spcFirstLastPara="1" wrap="square" lIns="91433" tIns="45700" rIns="91433" bIns="45700" anchor="ctr" anchorCtr="0">
            <a:noAutofit/>
          </a:bodyPr>
          <a:lstStyle/>
          <a:p>
            <a:pPr marL="0" marR="0" lvl="0" indent="0" algn="ctr" rtl="0">
              <a:spcBef>
                <a:spcPts val="0"/>
              </a:spcBef>
              <a:spcAft>
                <a:spcPts val="0"/>
              </a:spcAft>
              <a:buNone/>
            </a:pPr>
            <a:endParaRPr sz="1867" b="0" i="0" u="none" strike="noStrike" cap="none">
              <a:solidFill>
                <a:schemeClr val="lt1"/>
              </a:solidFill>
              <a:latin typeface="Calibri"/>
              <a:ea typeface="Calibri"/>
              <a:cs typeface="Calibri"/>
              <a:sym typeface="Calibri"/>
            </a:endParaRPr>
          </a:p>
        </p:txBody>
      </p:sp>
      <p:sp>
        <p:nvSpPr>
          <p:cNvPr id="253" name="Google Shape;253;p23"/>
          <p:cNvSpPr txBox="1">
            <a:spLocks noGrp="1"/>
          </p:cNvSpPr>
          <p:nvPr>
            <p:ph type="subTitle" idx="1"/>
          </p:nvPr>
        </p:nvSpPr>
        <p:spPr>
          <a:xfrm flipH="1">
            <a:off x="4079001" y="2036367"/>
            <a:ext cx="2385600" cy="311600"/>
          </a:xfrm>
          <a:prstGeom prst="rect">
            <a:avLst/>
          </a:prstGeom>
        </p:spPr>
        <p:txBody>
          <a:bodyPr spcFirstLastPara="1" wrap="square" lIns="68575" tIns="34275" rIns="68575" bIns="34275" anchor="b" anchorCtr="0">
            <a:noAutofit/>
          </a:bodyPr>
          <a:lstStyle>
            <a:lvl1pPr lvl="0" algn="ctr" rtl="0">
              <a:lnSpc>
                <a:spcPct val="100000"/>
              </a:lnSpc>
              <a:spcBef>
                <a:spcPts val="1067"/>
              </a:spcBef>
              <a:spcAft>
                <a:spcPts val="0"/>
              </a:spcAft>
              <a:buClr>
                <a:srgbClr val="FFFFFF"/>
              </a:buClr>
              <a:buSzPts val="1400"/>
              <a:buFont typeface="Squada One"/>
              <a:buNone/>
              <a:defRPr sz="1867">
                <a:solidFill>
                  <a:srgbClr val="FFFFFF"/>
                </a:solidFill>
                <a:latin typeface="Squada One"/>
                <a:ea typeface="Squada One"/>
                <a:cs typeface="Squada One"/>
                <a:sym typeface="Squada One"/>
              </a:defRPr>
            </a:lvl1pPr>
            <a:lvl2pPr lvl="1" algn="ctr" rtl="0">
              <a:lnSpc>
                <a:spcPct val="100000"/>
              </a:lnSpc>
              <a:spcBef>
                <a:spcPts val="533"/>
              </a:spcBef>
              <a:spcAft>
                <a:spcPts val="0"/>
              </a:spcAft>
              <a:buClr>
                <a:srgbClr val="FFFFFF"/>
              </a:buClr>
              <a:buSzPts val="1400"/>
              <a:buFont typeface="Squada One"/>
              <a:buNone/>
              <a:defRPr sz="1867">
                <a:solidFill>
                  <a:srgbClr val="FFFFFF"/>
                </a:solidFill>
                <a:latin typeface="Squada One"/>
                <a:ea typeface="Squada One"/>
                <a:cs typeface="Squada One"/>
                <a:sym typeface="Squada One"/>
              </a:defRPr>
            </a:lvl2pPr>
            <a:lvl3pPr lvl="2" algn="ctr" rtl="0">
              <a:lnSpc>
                <a:spcPct val="100000"/>
              </a:lnSpc>
              <a:spcBef>
                <a:spcPts val="533"/>
              </a:spcBef>
              <a:spcAft>
                <a:spcPts val="0"/>
              </a:spcAft>
              <a:buClr>
                <a:srgbClr val="FFFFFF"/>
              </a:buClr>
              <a:buSzPts val="1400"/>
              <a:buFont typeface="Squada One"/>
              <a:buNone/>
              <a:defRPr sz="1867">
                <a:solidFill>
                  <a:srgbClr val="FFFFFF"/>
                </a:solidFill>
                <a:latin typeface="Squada One"/>
                <a:ea typeface="Squada One"/>
                <a:cs typeface="Squada One"/>
                <a:sym typeface="Squada One"/>
              </a:defRPr>
            </a:lvl3pPr>
            <a:lvl4pPr lvl="3" algn="ctr" rtl="0">
              <a:lnSpc>
                <a:spcPct val="100000"/>
              </a:lnSpc>
              <a:spcBef>
                <a:spcPts val="533"/>
              </a:spcBef>
              <a:spcAft>
                <a:spcPts val="0"/>
              </a:spcAft>
              <a:buClr>
                <a:srgbClr val="FFFFFF"/>
              </a:buClr>
              <a:buSzPts val="1400"/>
              <a:buFont typeface="Squada One"/>
              <a:buNone/>
              <a:defRPr sz="1867">
                <a:solidFill>
                  <a:srgbClr val="FFFFFF"/>
                </a:solidFill>
                <a:latin typeface="Squada One"/>
                <a:ea typeface="Squada One"/>
                <a:cs typeface="Squada One"/>
                <a:sym typeface="Squada One"/>
              </a:defRPr>
            </a:lvl4pPr>
            <a:lvl5pPr lvl="4" algn="ctr" rtl="0">
              <a:lnSpc>
                <a:spcPct val="100000"/>
              </a:lnSpc>
              <a:spcBef>
                <a:spcPts val="533"/>
              </a:spcBef>
              <a:spcAft>
                <a:spcPts val="0"/>
              </a:spcAft>
              <a:buClr>
                <a:srgbClr val="FFFFFF"/>
              </a:buClr>
              <a:buSzPts val="1400"/>
              <a:buFont typeface="Squada One"/>
              <a:buNone/>
              <a:defRPr sz="1867">
                <a:solidFill>
                  <a:srgbClr val="FFFFFF"/>
                </a:solidFill>
                <a:latin typeface="Squada One"/>
                <a:ea typeface="Squada One"/>
                <a:cs typeface="Squada One"/>
                <a:sym typeface="Squada One"/>
              </a:defRPr>
            </a:lvl5pPr>
            <a:lvl6pPr lvl="5" algn="ctr" rtl="0">
              <a:lnSpc>
                <a:spcPct val="100000"/>
              </a:lnSpc>
              <a:spcBef>
                <a:spcPts val="533"/>
              </a:spcBef>
              <a:spcAft>
                <a:spcPts val="0"/>
              </a:spcAft>
              <a:buClr>
                <a:srgbClr val="FFFFFF"/>
              </a:buClr>
              <a:buSzPts val="1400"/>
              <a:buFont typeface="Squada One"/>
              <a:buNone/>
              <a:defRPr sz="1867">
                <a:solidFill>
                  <a:srgbClr val="FFFFFF"/>
                </a:solidFill>
                <a:latin typeface="Squada One"/>
                <a:ea typeface="Squada One"/>
                <a:cs typeface="Squada One"/>
                <a:sym typeface="Squada One"/>
              </a:defRPr>
            </a:lvl6pPr>
            <a:lvl7pPr lvl="6" algn="ctr" rtl="0">
              <a:lnSpc>
                <a:spcPct val="100000"/>
              </a:lnSpc>
              <a:spcBef>
                <a:spcPts val="533"/>
              </a:spcBef>
              <a:spcAft>
                <a:spcPts val="0"/>
              </a:spcAft>
              <a:buClr>
                <a:srgbClr val="FFFFFF"/>
              </a:buClr>
              <a:buSzPts val="1400"/>
              <a:buFont typeface="Squada One"/>
              <a:buNone/>
              <a:defRPr sz="1867">
                <a:solidFill>
                  <a:srgbClr val="FFFFFF"/>
                </a:solidFill>
                <a:latin typeface="Squada One"/>
                <a:ea typeface="Squada One"/>
                <a:cs typeface="Squada One"/>
                <a:sym typeface="Squada One"/>
              </a:defRPr>
            </a:lvl7pPr>
            <a:lvl8pPr lvl="7" algn="ctr" rtl="0">
              <a:lnSpc>
                <a:spcPct val="100000"/>
              </a:lnSpc>
              <a:spcBef>
                <a:spcPts val="533"/>
              </a:spcBef>
              <a:spcAft>
                <a:spcPts val="0"/>
              </a:spcAft>
              <a:buClr>
                <a:srgbClr val="FFFFFF"/>
              </a:buClr>
              <a:buSzPts val="1400"/>
              <a:buFont typeface="Squada One"/>
              <a:buNone/>
              <a:defRPr sz="1867">
                <a:solidFill>
                  <a:srgbClr val="FFFFFF"/>
                </a:solidFill>
                <a:latin typeface="Squada One"/>
                <a:ea typeface="Squada One"/>
                <a:cs typeface="Squada One"/>
                <a:sym typeface="Squada One"/>
              </a:defRPr>
            </a:lvl8pPr>
            <a:lvl9pPr lvl="8" algn="ctr" rtl="0">
              <a:lnSpc>
                <a:spcPct val="100000"/>
              </a:lnSpc>
              <a:spcBef>
                <a:spcPts val="533"/>
              </a:spcBef>
              <a:spcAft>
                <a:spcPts val="0"/>
              </a:spcAft>
              <a:buClr>
                <a:srgbClr val="FFFFFF"/>
              </a:buClr>
              <a:buSzPts val="1400"/>
              <a:buFont typeface="Squada One"/>
              <a:buNone/>
              <a:defRPr sz="1867">
                <a:solidFill>
                  <a:srgbClr val="FFFFFF"/>
                </a:solidFill>
                <a:latin typeface="Squada One"/>
                <a:ea typeface="Squada One"/>
                <a:cs typeface="Squada One"/>
                <a:sym typeface="Squada One"/>
              </a:defRPr>
            </a:lvl9pPr>
          </a:lstStyle>
          <a:p>
            <a:r>
              <a:rPr lang="en-US"/>
              <a:t>Click to edit Master subtitle style</a:t>
            </a:r>
            <a:endParaRPr/>
          </a:p>
        </p:txBody>
      </p:sp>
      <p:sp>
        <p:nvSpPr>
          <p:cNvPr id="254" name="Google Shape;254;p23"/>
          <p:cNvSpPr txBox="1">
            <a:spLocks noGrp="1"/>
          </p:cNvSpPr>
          <p:nvPr>
            <p:ph type="subTitle" idx="2"/>
          </p:nvPr>
        </p:nvSpPr>
        <p:spPr>
          <a:xfrm>
            <a:off x="4326649" y="2232325"/>
            <a:ext cx="1890000" cy="311600"/>
          </a:xfrm>
          <a:prstGeom prst="rect">
            <a:avLst/>
          </a:prstGeom>
        </p:spPr>
        <p:txBody>
          <a:bodyPr spcFirstLastPara="1" wrap="square" lIns="68575" tIns="34275" rIns="68575" bIns="34275" anchor="t" anchorCtr="0">
            <a:noAutofit/>
          </a:bodyPr>
          <a:lstStyle>
            <a:lvl1pPr lvl="0" algn="ctr" rtl="0">
              <a:lnSpc>
                <a:spcPct val="100000"/>
              </a:lnSpc>
              <a:spcBef>
                <a:spcPts val="1067"/>
              </a:spcBef>
              <a:spcAft>
                <a:spcPts val="0"/>
              </a:spcAft>
              <a:buClr>
                <a:srgbClr val="FFFFFF"/>
              </a:buClr>
              <a:buSzPts val="1100"/>
              <a:buNone/>
              <a:defRPr sz="1467">
                <a:solidFill>
                  <a:srgbClr val="FFFFFF"/>
                </a:solidFill>
              </a:defRPr>
            </a:lvl1pPr>
            <a:lvl2pPr lvl="1" algn="ctr" rtl="0">
              <a:lnSpc>
                <a:spcPct val="100000"/>
              </a:lnSpc>
              <a:spcBef>
                <a:spcPts val="533"/>
              </a:spcBef>
              <a:spcAft>
                <a:spcPts val="0"/>
              </a:spcAft>
              <a:buClr>
                <a:srgbClr val="FFFFFF"/>
              </a:buClr>
              <a:buSzPts val="1100"/>
              <a:buNone/>
              <a:defRPr sz="1467">
                <a:solidFill>
                  <a:srgbClr val="FFFFFF"/>
                </a:solidFill>
              </a:defRPr>
            </a:lvl2pPr>
            <a:lvl3pPr lvl="2" algn="ctr" rtl="0">
              <a:lnSpc>
                <a:spcPct val="100000"/>
              </a:lnSpc>
              <a:spcBef>
                <a:spcPts val="533"/>
              </a:spcBef>
              <a:spcAft>
                <a:spcPts val="0"/>
              </a:spcAft>
              <a:buClr>
                <a:srgbClr val="FFFFFF"/>
              </a:buClr>
              <a:buSzPts val="1100"/>
              <a:buNone/>
              <a:defRPr sz="1467">
                <a:solidFill>
                  <a:srgbClr val="FFFFFF"/>
                </a:solidFill>
              </a:defRPr>
            </a:lvl3pPr>
            <a:lvl4pPr lvl="3" algn="ctr" rtl="0">
              <a:lnSpc>
                <a:spcPct val="100000"/>
              </a:lnSpc>
              <a:spcBef>
                <a:spcPts val="533"/>
              </a:spcBef>
              <a:spcAft>
                <a:spcPts val="0"/>
              </a:spcAft>
              <a:buClr>
                <a:srgbClr val="FFFFFF"/>
              </a:buClr>
              <a:buSzPts val="1100"/>
              <a:buNone/>
              <a:defRPr sz="1467">
                <a:solidFill>
                  <a:srgbClr val="FFFFFF"/>
                </a:solidFill>
              </a:defRPr>
            </a:lvl4pPr>
            <a:lvl5pPr lvl="4" algn="ctr" rtl="0">
              <a:lnSpc>
                <a:spcPct val="100000"/>
              </a:lnSpc>
              <a:spcBef>
                <a:spcPts val="533"/>
              </a:spcBef>
              <a:spcAft>
                <a:spcPts val="0"/>
              </a:spcAft>
              <a:buClr>
                <a:srgbClr val="FFFFFF"/>
              </a:buClr>
              <a:buSzPts val="1100"/>
              <a:buNone/>
              <a:defRPr sz="1467">
                <a:solidFill>
                  <a:srgbClr val="FFFFFF"/>
                </a:solidFill>
              </a:defRPr>
            </a:lvl5pPr>
            <a:lvl6pPr lvl="5" algn="ctr" rtl="0">
              <a:lnSpc>
                <a:spcPct val="100000"/>
              </a:lnSpc>
              <a:spcBef>
                <a:spcPts val="533"/>
              </a:spcBef>
              <a:spcAft>
                <a:spcPts val="0"/>
              </a:spcAft>
              <a:buClr>
                <a:srgbClr val="FFFFFF"/>
              </a:buClr>
              <a:buSzPts val="1100"/>
              <a:buNone/>
              <a:defRPr sz="1467">
                <a:solidFill>
                  <a:srgbClr val="FFFFFF"/>
                </a:solidFill>
              </a:defRPr>
            </a:lvl6pPr>
            <a:lvl7pPr lvl="6" algn="ctr" rtl="0">
              <a:lnSpc>
                <a:spcPct val="100000"/>
              </a:lnSpc>
              <a:spcBef>
                <a:spcPts val="533"/>
              </a:spcBef>
              <a:spcAft>
                <a:spcPts val="0"/>
              </a:spcAft>
              <a:buClr>
                <a:srgbClr val="FFFFFF"/>
              </a:buClr>
              <a:buSzPts val="1100"/>
              <a:buNone/>
              <a:defRPr sz="1467">
                <a:solidFill>
                  <a:srgbClr val="FFFFFF"/>
                </a:solidFill>
              </a:defRPr>
            </a:lvl7pPr>
            <a:lvl8pPr lvl="7" algn="ctr" rtl="0">
              <a:lnSpc>
                <a:spcPct val="100000"/>
              </a:lnSpc>
              <a:spcBef>
                <a:spcPts val="533"/>
              </a:spcBef>
              <a:spcAft>
                <a:spcPts val="0"/>
              </a:spcAft>
              <a:buClr>
                <a:srgbClr val="FFFFFF"/>
              </a:buClr>
              <a:buSzPts val="1100"/>
              <a:buNone/>
              <a:defRPr sz="1467">
                <a:solidFill>
                  <a:srgbClr val="FFFFFF"/>
                </a:solidFill>
              </a:defRPr>
            </a:lvl8pPr>
            <a:lvl9pPr lvl="8" algn="ctr" rtl="0">
              <a:lnSpc>
                <a:spcPct val="100000"/>
              </a:lnSpc>
              <a:spcBef>
                <a:spcPts val="533"/>
              </a:spcBef>
              <a:spcAft>
                <a:spcPts val="0"/>
              </a:spcAft>
              <a:buClr>
                <a:srgbClr val="FFFFFF"/>
              </a:buClr>
              <a:buSzPts val="1100"/>
              <a:buNone/>
              <a:defRPr sz="1467">
                <a:solidFill>
                  <a:srgbClr val="FFFFFF"/>
                </a:solidFill>
              </a:defRPr>
            </a:lvl9pPr>
          </a:lstStyle>
          <a:p>
            <a:r>
              <a:rPr lang="en-US"/>
              <a:t>Click to edit Master subtitle style</a:t>
            </a:r>
            <a:endParaRPr/>
          </a:p>
        </p:txBody>
      </p:sp>
      <p:sp>
        <p:nvSpPr>
          <p:cNvPr id="255" name="Google Shape;255;p23"/>
          <p:cNvSpPr txBox="1">
            <a:spLocks noGrp="1"/>
          </p:cNvSpPr>
          <p:nvPr>
            <p:ph type="subTitle" idx="3"/>
          </p:nvPr>
        </p:nvSpPr>
        <p:spPr>
          <a:xfrm flipH="1">
            <a:off x="6673651" y="2036367"/>
            <a:ext cx="2349200" cy="311600"/>
          </a:xfrm>
          <a:prstGeom prst="rect">
            <a:avLst/>
          </a:prstGeom>
        </p:spPr>
        <p:txBody>
          <a:bodyPr spcFirstLastPara="1" wrap="square" lIns="68575" tIns="34275" rIns="68575" bIns="34275" anchor="b" anchorCtr="0">
            <a:noAutofit/>
          </a:bodyPr>
          <a:lstStyle>
            <a:lvl1pPr lvl="0" algn="ctr" rtl="0">
              <a:lnSpc>
                <a:spcPct val="100000"/>
              </a:lnSpc>
              <a:spcBef>
                <a:spcPts val="1067"/>
              </a:spcBef>
              <a:spcAft>
                <a:spcPts val="0"/>
              </a:spcAft>
              <a:buClr>
                <a:srgbClr val="FFFFFF"/>
              </a:buClr>
              <a:buSzPts val="1400"/>
              <a:buFont typeface="Squada One"/>
              <a:buNone/>
              <a:defRPr sz="1867">
                <a:solidFill>
                  <a:srgbClr val="FFFFFF"/>
                </a:solidFill>
                <a:latin typeface="Squada One"/>
                <a:ea typeface="Squada One"/>
                <a:cs typeface="Squada One"/>
                <a:sym typeface="Squada One"/>
              </a:defRPr>
            </a:lvl1pPr>
            <a:lvl2pPr lvl="1" algn="ctr" rtl="0">
              <a:lnSpc>
                <a:spcPct val="100000"/>
              </a:lnSpc>
              <a:spcBef>
                <a:spcPts val="533"/>
              </a:spcBef>
              <a:spcAft>
                <a:spcPts val="0"/>
              </a:spcAft>
              <a:buClr>
                <a:srgbClr val="FFFFFF"/>
              </a:buClr>
              <a:buSzPts val="1400"/>
              <a:buFont typeface="Squada One"/>
              <a:buNone/>
              <a:defRPr sz="1867">
                <a:solidFill>
                  <a:srgbClr val="FFFFFF"/>
                </a:solidFill>
                <a:latin typeface="Squada One"/>
                <a:ea typeface="Squada One"/>
                <a:cs typeface="Squada One"/>
                <a:sym typeface="Squada One"/>
              </a:defRPr>
            </a:lvl2pPr>
            <a:lvl3pPr lvl="2" algn="ctr" rtl="0">
              <a:lnSpc>
                <a:spcPct val="100000"/>
              </a:lnSpc>
              <a:spcBef>
                <a:spcPts val="533"/>
              </a:spcBef>
              <a:spcAft>
                <a:spcPts val="0"/>
              </a:spcAft>
              <a:buClr>
                <a:srgbClr val="FFFFFF"/>
              </a:buClr>
              <a:buSzPts val="1400"/>
              <a:buFont typeface="Squada One"/>
              <a:buNone/>
              <a:defRPr sz="1867">
                <a:solidFill>
                  <a:srgbClr val="FFFFFF"/>
                </a:solidFill>
                <a:latin typeface="Squada One"/>
                <a:ea typeface="Squada One"/>
                <a:cs typeface="Squada One"/>
                <a:sym typeface="Squada One"/>
              </a:defRPr>
            </a:lvl3pPr>
            <a:lvl4pPr lvl="3" algn="ctr" rtl="0">
              <a:lnSpc>
                <a:spcPct val="100000"/>
              </a:lnSpc>
              <a:spcBef>
                <a:spcPts val="533"/>
              </a:spcBef>
              <a:spcAft>
                <a:spcPts val="0"/>
              </a:spcAft>
              <a:buClr>
                <a:srgbClr val="FFFFFF"/>
              </a:buClr>
              <a:buSzPts val="1400"/>
              <a:buFont typeface="Squada One"/>
              <a:buNone/>
              <a:defRPr sz="1867">
                <a:solidFill>
                  <a:srgbClr val="FFFFFF"/>
                </a:solidFill>
                <a:latin typeface="Squada One"/>
                <a:ea typeface="Squada One"/>
                <a:cs typeface="Squada One"/>
                <a:sym typeface="Squada One"/>
              </a:defRPr>
            </a:lvl4pPr>
            <a:lvl5pPr lvl="4" algn="ctr" rtl="0">
              <a:lnSpc>
                <a:spcPct val="100000"/>
              </a:lnSpc>
              <a:spcBef>
                <a:spcPts val="533"/>
              </a:spcBef>
              <a:spcAft>
                <a:spcPts val="0"/>
              </a:spcAft>
              <a:buClr>
                <a:srgbClr val="FFFFFF"/>
              </a:buClr>
              <a:buSzPts val="1400"/>
              <a:buFont typeface="Squada One"/>
              <a:buNone/>
              <a:defRPr sz="1867">
                <a:solidFill>
                  <a:srgbClr val="FFFFFF"/>
                </a:solidFill>
                <a:latin typeface="Squada One"/>
                <a:ea typeface="Squada One"/>
                <a:cs typeface="Squada One"/>
                <a:sym typeface="Squada One"/>
              </a:defRPr>
            </a:lvl5pPr>
            <a:lvl6pPr lvl="5" algn="ctr" rtl="0">
              <a:lnSpc>
                <a:spcPct val="100000"/>
              </a:lnSpc>
              <a:spcBef>
                <a:spcPts val="533"/>
              </a:spcBef>
              <a:spcAft>
                <a:spcPts val="0"/>
              </a:spcAft>
              <a:buClr>
                <a:srgbClr val="FFFFFF"/>
              </a:buClr>
              <a:buSzPts val="1400"/>
              <a:buFont typeface="Squada One"/>
              <a:buNone/>
              <a:defRPr sz="1867">
                <a:solidFill>
                  <a:srgbClr val="FFFFFF"/>
                </a:solidFill>
                <a:latin typeface="Squada One"/>
                <a:ea typeface="Squada One"/>
                <a:cs typeface="Squada One"/>
                <a:sym typeface="Squada One"/>
              </a:defRPr>
            </a:lvl6pPr>
            <a:lvl7pPr lvl="6" algn="ctr" rtl="0">
              <a:lnSpc>
                <a:spcPct val="100000"/>
              </a:lnSpc>
              <a:spcBef>
                <a:spcPts val="533"/>
              </a:spcBef>
              <a:spcAft>
                <a:spcPts val="0"/>
              </a:spcAft>
              <a:buClr>
                <a:srgbClr val="FFFFFF"/>
              </a:buClr>
              <a:buSzPts val="1400"/>
              <a:buFont typeface="Squada One"/>
              <a:buNone/>
              <a:defRPr sz="1867">
                <a:solidFill>
                  <a:srgbClr val="FFFFFF"/>
                </a:solidFill>
                <a:latin typeface="Squada One"/>
                <a:ea typeface="Squada One"/>
                <a:cs typeface="Squada One"/>
                <a:sym typeface="Squada One"/>
              </a:defRPr>
            </a:lvl7pPr>
            <a:lvl8pPr lvl="7" algn="ctr" rtl="0">
              <a:lnSpc>
                <a:spcPct val="100000"/>
              </a:lnSpc>
              <a:spcBef>
                <a:spcPts val="533"/>
              </a:spcBef>
              <a:spcAft>
                <a:spcPts val="0"/>
              </a:spcAft>
              <a:buClr>
                <a:srgbClr val="FFFFFF"/>
              </a:buClr>
              <a:buSzPts val="1400"/>
              <a:buFont typeface="Squada One"/>
              <a:buNone/>
              <a:defRPr sz="1867">
                <a:solidFill>
                  <a:srgbClr val="FFFFFF"/>
                </a:solidFill>
                <a:latin typeface="Squada One"/>
                <a:ea typeface="Squada One"/>
                <a:cs typeface="Squada One"/>
                <a:sym typeface="Squada One"/>
              </a:defRPr>
            </a:lvl8pPr>
            <a:lvl9pPr lvl="8" algn="ctr" rtl="0">
              <a:lnSpc>
                <a:spcPct val="100000"/>
              </a:lnSpc>
              <a:spcBef>
                <a:spcPts val="533"/>
              </a:spcBef>
              <a:spcAft>
                <a:spcPts val="0"/>
              </a:spcAft>
              <a:buClr>
                <a:srgbClr val="FFFFFF"/>
              </a:buClr>
              <a:buSzPts val="1400"/>
              <a:buFont typeface="Squada One"/>
              <a:buNone/>
              <a:defRPr sz="1867">
                <a:solidFill>
                  <a:srgbClr val="FFFFFF"/>
                </a:solidFill>
                <a:latin typeface="Squada One"/>
                <a:ea typeface="Squada One"/>
                <a:cs typeface="Squada One"/>
                <a:sym typeface="Squada One"/>
              </a:defRPr>
            </a:lvl9pPr>
          </a:lstStyle>
          <a:p>
            <a:r>
              <a:rPr lang="en-US"/>
              <a:t>Click to edit Master subtitle style</a:t>
            </a:r>
            <a:endParaRPr/>
          </a:p>
        </p:txBody>
      </p:sp>
      <p:sp>
        <p:nvSpPr>
          <p:cNvPr id="256" name="Google Shape;256;p23"/>
          <p:cNvSpPr txBox="1">
            <a:spLocks noGrp="1"/>
          </p:cNvSpPr>
          <p:nvPr>
            <p:ph type="subTitle" idx="4"/>
          </p:nvPr>
        </p:nvSpPr>
        <p:spPr>
          <a:xfrm>
            <a:off x="6903163" y="2232325"/>
            <a:ext cx="1890000" cy="311600"/>
          </a:xfrm>
          <a:prstGeom prst="rect">
            <a:avLst/>
          </a:prstGeom>
        </p:spPr>
        <p:txBody>
          <a:bodyPr spcFirstLastPara="1" wrap="square" lIns="68575" tIns="34275" rIns="68575" bIns="34275" anchor="t" anchorCtr="0">
            <a:noAutofit/>
          </a:bodyPr>
          <a:lstStyle>
            <a:lvl1pPr lvl="0" algn="ctr" rtl="0">
              <a:lnSpc>
                <a:spcPct val="100000"/>
              </a:lnSpc>
              <a:spcBef>
                <a:spcPts val="1067"/>
              </a:spcBef>
              <a:spcAft>
                <a:spcPts val="0"/>
              </a:spcAft>
              <a:buClr>
                <a:srgbClr val="FFFFFF"/>
              </a:buClr>
              <a:buSzPts val="1100"/>
              <a:buNone/>
              <a:defRPr sz="1467">
                <a:solidFill>
                  <a:srgbClr val="FFFFFF"/>
                </a:solidFill>
              </a:defRPr>
            </a:lvl1pPr>
            <a:lvl2pPr lvl="1" algn="ctr" rtl="0">
              <a:lnSpc>
                <a:spcPct val="100000"/>
              </a:lnSpc>
              <a:spcBef>
                <a:spcPts val="533"/>
              </a:spcBef>
              <a:spcAft>
                <a:spcPts val="0"/>
              </a:spcAft>
              <a:buClr>
                <a:srgbClr val="FFFFFF"/>
              </a:buClr>
              <a:buSzPts val="1100"/>
              <a:buNone/>
              <a:defRPr sz="1467">
                <a:solidFill>
                  <a:srgbClr val="FFFFFF"/>
                </a:solidFill>
              </a:defRPr>
            </a:lvl2pPr>
            <a:lvl3pPr lvl="2" algn="ctr" rtl="0">
              <a:lnSpc>
                <a:spcPct val="100000"/>
              </a:lnSpc>
              <a:spcBef>
                <a:spcPts val="533"/>
              </a:spcBef>
              <a:spcAft>
                <a:spcPts val="0"/>
              </a:spcAft>
              <a:buClr>
                <a:srgbClr val="FFFFFF"/>
              </a:buClr>
              <a:buSzPts val="1100"/>
              <a:buNone/>
              <a:defRPr sz="1467">
                <a:solidFill>
                  <a:srgbClr val="FFFFFF"/>
                </a:solidFill>
              </a:defRPr>
            </a:lvl3pPr>
            <a:lvl4pPr lvl="3" algn="ctr" rtl="0">
              <a:lnSpc>
                <a:spcPct val="100000"/>
              </a:lnSpc>
              <a:spcBef>
                <a:spcPts val="533"/>
              </a:spcBef>
              <a:spcAft>
                <a:spcPts val="0"/>
              </a:spcAft>
              <a:buClr>
                <a:srgbClr val="FFFFFF"/>
              </a:buClr>
              <a:buSzPts val="1100"/>
              <a:buNone/>
              <a:defRPr sz="1467">
                <a:solidFill>
                  <a:srgbClr val="FFFFFF"/>
                </a:solidFill>
              </a:defRPr>
            </a:lvl4pPr>
            <a:lvl5pPr lvl="4" algn="ctr" rtl="0">
              <a:lnSpc>
                <a:spcPct val="100000"/>
              </a:lnSpc>
              <a:spcBef>
                <a:spcPts val="533"/>
              </a:spcBef>
              <a:spcAft>
                <a:spcPts val="0"/>
              </a:spcAft>
              <a:buClr>
                <a:srgbClr val="FFFFFF"/>
              </a:buClr>
              <a:buSzPts val="1100"/>
              <a:buNone/>
              <a:defRPr sz="1467">
                <a:solidFill>
                  <a:srgbClr val="FFFFFF"/>
                </a:solidFill>
              </a:defRPr>
            </a:lvl5pPr>
            <a:lvl6pPr lvl="5" algn="ctr" rtl="0">
              <a:lnSpc>
                <a:spcPct val="100000"/>
              </a:lnSpc>
              <a:spcBef>
                <a:spcPts val="533"/>
              </a:spcBef>
              <a:spcAft>
                <a:spcPts val="0"/>
              </a:spcAft>
              <a:buClr>
                <a:srgbClr val="FFFFFF"/>
              </a:buClr>
              <a:buSzPts val="1100"/>
              <a:buNone/>
              <a:defRPr sz="1467">
                <a:solidFill>
                  <a:srgbClr val="FFFFFF"/>
                </a:solidFill>
              </a:defRPr>
            </a:lvl6pPr>
            <a:lvl7pPr lvl="6" algn="ctr" rtl="0">
              <a:lnSpc>
                <a:spcPct val="100000"/>
              </a:lnSpc>
              <a:spcBef>
                <a:spcPts val="533"/>
              </a:spcBef>
              <a:spcAft>
                <a:spcPts val="0"/>
              </a:spcAft>
              <a:buClr>
                <a:srgbClr val="FFFFFF"/>
              </a:buClr>
              <a:buSzPts val="1100"/>
              <a:buNone/>
              <a:defRPr sz="1467">
                <a:solidFill>
                  <a:srgbClr val="FFFFFF"/>
                </a:solidFill>
              </a:defRPr>
            </a:lvl7pPr>
            <a:lvl8pPr lvl="7" algn="ctr" rtl="0">
              <a:lnSpc>
                <a:spcPct val="100000"/>
              </a:lnSpc>
              <a:spcBef>
                <a:spcPts val="533"/>
              </a:spcBef>
              <a:spcAft>
                <a:spcPts val="0"/>
              </a:spcAft>
              <a:buClr>
                <a:srgbClr val="FFFFFF"/>
              </a:buClr>
              <a:buSzPts val="1100"/>
              <a:buNone/>
              <a:defRPr sz="1467">
                <a:solidFill>
                  <a:srgbClr val="FFFFFF"/>
                </a:solidFill>
              </a:defRPr>
            </a:lvl8pPr>
            <a:lvl9pPr lvl="8" algn="ctr" rtl="0">
              <a:lnSpc>
                <a:spcPct val="100000"/>
              </a:lnSpc>
              <a:spcBef>
                <a:spcPts val="533"/>
              </a:spcBef>
              <a:spcAft>
                <a:spcPts val="0"/>
              </a:spcAft>
              <a:buClr>
                <a:srgbClr val="FFFFFF"/>
              </a:buClr>
              <a:buSzPts val="1100"/>
              <a:buNone/>
              <a:defRPr sz="1467">
                <a:solidFill>
                  <a:srgbClr val="FFFFFF"/>
                </a:solidFill>
              </a:defRPr>
            </a:lvl9pPr>
          </a:lstStyle>
          <a:p>
            <a:r>
              <a:rPr lang="en-US"/>
              <a:t>Click to edit Master subtitle style</a:t>
            </a:r>
            <a:endParaRPr/>
          </a:p>
        </p:txBody>
      </p:sp>
      <p:sp>
        <p:nvSpPr>
          <p:cNvPr id="257" name="Google Shape;257;p23"/>
          <p:cNvSpPr txBox="1">
            <a:spLocks noGrp="1"/>
          </p:cNvSpPr>
          <p:nvPr>
            <p:ph type="subTitle" idx="5"/>
          </p:nvPr>
        </p:nvSpPr>
        <p:spPr>
          <a:xfrm flipH="1">
            <a:off x="9231984" y="2036367"/>
            <a:ext cx="2385600" cy="311600"/>
          </a:xfrm>
          <a:prstGeom prst="rect">
            <a:avLst/>
          </a:prstGeom>
        </p:spPr>
        <p:txBody>
          <a:bodyPr spcFirstLastPara="1" wrap="square" lIns="68575" tIns="34275" rIns="68575" bIns="34275" anchor="b" anchorCtr="0">
            <a:noAutofit/>
          </a:bodyPr>
          <a:lstStyle>
            <a:lvl1pPr lvl="0" algn="ctr" rtl="0">
              <a:lnSpc>
                <a:spcPct val="100000"/>
              </a:lnSpc>
              <a:spcBef>
                <a:spcPts val="1067"/>
              </a:spcBef>
              <a:spcAft>
                <a:spcPts val="0"/>
              </a:spcAft>
              <a:buClr>
                <a:srgbClr val="FFFFFF"/>
              </a:buClr>
              <a:buSzPts val="1400"/>
              <a:buFont typeface="Squada One"/>
              <a:buNone/>
              <a:defRPr sz="1867">
                <a:solidFill>
                  <a:srgbClr val="FFFFFF"/>
                </a:solidFill>
                <a:latin typeface="Squada One"/>
                <a:ea typeface="Squada One"/>
                <a:cs typeface="Squada One"/>
                <a:sym typeface="Squada One"/>
              </a:defRPr>
            </a:lvl1pPr>
            <a:lvl2pPr lvl="1" algn="ctr" rtl="0">
              <a:lnSpc>
                <a:spcPct val="100000"/>
              </a:lnSpc>
              <a:spcBef>
                <a:spcPts val="533"/>
              </a:spcBef>
              <a:spcAft>
                <a:spcPts val="0"/>
              </a:spcAft>
              <a:buClr>
                <a:srgbClr val="FFFFFF"/>
              </a:buClr>
              <a:buSzPts val="1400"/>
              <a:buFont typeface="Squada One"/>
              <a:buNone/>
              <a:defRPr sz="1867">
                <a:solidFill>
                  <a:srgbClr val="FFFFFF"/>
                </a:solidFill>
                <a:latin typeface="Squada One"/>
                <a:ea typeface="Squada One"/>
                <a:cs typeface="Squada One"/>
                <a:sym typeface="Squada One"/>
              </a:defRPr>
            </a:lvl2pPr>
            <a:lvl3pPr lvl="2" algn="ctr" rtl="0">
              <a:lnSpc>
                <a:spcPct val="100000"/>
              </a:lnSpc>
              <a:spcBef>
                <a:spcPts val="533"/>
              </a:spcBef>
              <a:spcAft>
                <a:spcPts val="0"/>
              </a:spcAft>
              <a:buClr>
                <a:srgbClr val="FFFFFF"/>
              </a:buClr>
              <a:buSzPts val="1400"/>
              <a:buFont typeface="Squada One"/>
              <a:buNone/>
              <a:defRPr sz="1867">
                <a:solidFill>
                  <a:srgbClr val="FFFFFF"/>
                </a:solidFill>
                <a:latin typeface="Squada One"/>
                <a:ea typeface="Squada One"/>
                <a:cs typeface="Squada One"/>
                <a:sym typeface="Squada One"/>
              </a:defRPr>
            </a:lvl3pPr>
            <a:lvl4pPr lvl="3" algn="ctr" rtl="0">
              <a:lnSpc>
                <a:spcPct val="100000"/>
              </a:lnSpc>
              <a:spcBef>
                <a:spcPts val="533"/>
              </a:spcBef>
              <a:spcAft>
                <a:spcPts val="0"/>
              </a:spcAft>
              <a:buClr>
                <a:srgbClr val="FFFFFF"/>
              </a:buClr>
              <a:buSzPts val="1400"/>
              <a:buFont typeface="Squada One"/>
              <a:buNone/>
              <a:defRPr sz="1867">
                <a:solidFill>
                  <a:srgbClr val="FFFFFF"/>
                </a:solidFill>
                <a:latin typeface="Squada One"/>
                <a:ea typeface="Squada One"/>
                <a:cs typeface="Squada One"/>
                <a:sym typeface="Squada One"/>
              </a:defRPr>
            </a:lvl4pPr>
            <a:lvl5pPr lvl="4" algn="ctr" rtl="0">
              <a:lnSpc>
                <a:spcPct val="100000"/>
              </a:lnSpc>
              <a:spcBef>
                <a:spcPts val="533"/>
              </a:spcBef>
              <a:spcAft>
                <a:spcPts val="0"/>
              </a:spcAft>
              <a:buClr>
                <a:srgbClr val="FFFFFF"/>
              </a:buClr>
              <a:buSzPts val="1400"/>
              <a:buFont typeface="Squada One"/>
              <a:buNone/>
              <a:defRPr sz="1867">
                <a:solidFill>
                  <a:srgbClr val="FFFFFF"/>
                </a:solidFill>
                <a:latin typeface="Squada One"/>
                <a:ea typeface="Squada One"/>
                <a:cs typeface="Squada One"/>
                <a:sym typeface="Squada One"/>
              </a:defRPr>
            </a:lvl5pPr>
            <a:lvl6pPr lvl="5" algn="ctr" rtl="0">
              <a:lnSpc>
                <a:spcPct val="100000"/>
              </a:lnSpc>
              <a:spcBef>
                <a:spcPts val="533"/>
              </a:spcBef>
              <a:spcAft>
                <a:spcPts val="0"/>
              </a:spcAft>
              <a:buClr>
                <a:srgbClr val="FFFFFF"/>
              </a:buClr>
              <a:buSzPts val="1400"/>
              <a:buFont typeface="Squada One"/>
              <a:buNone/>
              <a:defRPr sz="1867">
                <a:solidFill>
                  <a:srgbClr val="FFFFFF"/>
                </a:solidFill>
                <a:latin typeface="Squada One"/>
                <a:ea typeface="Squada One"/>
                <a:cs typeface="Squada One"/>
                <a:sym typeface="Squada One"/>
              </a:defRPr>
            </a:lvl6pPr>
            <a:lvl7pPr lvl="6" algn="ctr" rtl="0">
              <a:lnSpc>
                <a:spcPct val="100000"/>
              </a:lnSpc>
              <a:spcBef>
                <a:spcPts val="533"/>
              </a:spcBef>
              <a:spcAft>
                <a:spcPts val="0"/>
              </a:spcAft>
              <a:buClr>
                <a:srgbClr val="FFFFFF"/>
              </a:buClr>
              <a:buSzPts val="1400"/>
              <a:buFont typeface="Squada One"/>
              <a:buNone/>
              <a:defRPr sz="1867">
                <a:solidFill>
                  <a:srgbClr val="FFFFFF"/>
                </a:solidFill>
                <a:latin typeface="Squada One"/>
                <a:ea typeface="Squada One"/>
                <a:cs typeface="Squada One"/>
                <a:sym typeface="Squada One"/>
              </a:defRPr>
            </a:lvl7pPr>
            <a:lvl8pPr lvl="7" algn="ctr" rtl="0">
              <a:lnSpc>
                <a:spcPct val="100000"/>
              </a:lnSpc>
              <a:spcBef>
                <a:spcPts val="533"/>
              </a:spcBef>
              <a:spcAft>
                <a:spcPts val="0"/>
              </a:spcAft>
              <a:buClr>
                <a:srgbClr val="FFFFFF"/>
              </a:buClr>
              <a:buSzPts val="1400"/>
              <a:buFont typeface="Squada One"/>
              <a:buNone/>
              <a:defRPr sz="1867">
                <a:solidFill>
                  <a:srgbClr val="FFFFFF"/>
                </a:solidFill>
                <a:latin typeface="Squada One"/>
                <a:ea typeface="Squada One"/>
                <a:cs typeface="Squada One"/>
                <a:sym typeface="Squada One"/>
              </a:defRPr>
            </a:lvl8pPr>
            <a:lvl9pPr lvl="8" algn="ctr" rtl="0">
              <a:lnSpc>
                <a:spcPct val="100000"/>
              </a:lnSpc>
              <a:spcBef>
                <a:spcPts val="533"/>
              </a:spcBef>
              <a:spcAft>
                <a:spcPts val="0"/>
              </a:spcAft>
              <a:buClr>
                <a:srgbClr val="FFFFFF"/>
              </a:buClr>
              <a:buSzPts val="1400"/>
              <a:buFont typeface="Squada One"/>
              <a:buNone/>
              <a:defRPr sz="1867">
                <a:solidFill>
                  <a:srgbClr val="FFFFFF"/>
                </a:solidFill>
                <a:latin typeface="Squada One"/>
                <a:ea typeface="Squada One"/>
                <a:cs typeface="Squada One"/>
                <a:sym typeface="Squada One"/>
              </a:defRPr>
            </a:lvl9pPr>
          </a:lstStyle>
          <a:p>
            <a:r>
              <a:rPr lang="en-US"/>
              <a:t>Click to edit Master subtitle style</a:t>
            </a:r>
            <a:endParaRPr/>
          </a:p>
        </p:txBody>
      </p:sp>
      <p:sp>
        <p:nvSpPr>
          <p:cNvPr id="258" name="Google Shape;258;p23"/>
          <p:cNvSpPr txBox="1">
            <a:spLocks noGrp="1"/>
          </p:cNvSpPr>
          <p:nvPr>
            <p:ph type="subTitle" idx="6"/>
          </p:nvPr>
        </p:nvSpPr>
        <p:spPr>
          <a:xfrm>
            <a:off x="9479700" y="2232325"/>
            <a:ext cx="1890000" cy="311600"/>
          </a:xfrm>
          <a:prstGeom prst="rect">
            <a:avLst/>
          </a:prstGeom>
        </p:spPr>
        <p:txBody>
          <a:bodyPr spcFirstLastPara="1" wrap="square" lIns="68575" tIns="34275" rIns="68575" bIns="34275" anchor="t" anchorCtr="0">
            <a:noAutofit/>
          </a:bodyPr>
          <a:lstStyle>
            <a:lvl1pPr lvl="0" algn="ctr" rtl="0">
              <a:lnSpc>
                <a:spcPct val="100000"/>
              </a:lnSpc>
              <a:spcBef>
                <a:spcPts val="1067"/>
              </a:spcBef>
              <a:spcAft>
                <a:spcPts val="0"/>
              </a:spcAft>
              <a:buClr>
                <a:srgbClr val="FFFFFF"/>
              </a:buClr>
              <a:buSzPts val="1100"/>
              <a:buNone/>
              <a:defRPr sz="1467">
                <a:solidFill>
                  <a:srgbClr val="FFFFFF"/>
                </a:solidFill>
              </a:defRPr>
            </a:lvl1pPr>
            <a:lvl2pPr lvl="1" algn="ctr" rtl="0">
              <a:lnSpc>
                <a:spcPct val="100000"/>
              </a:lnSpc>
              <a:spcBef>
                <a:spcPts val="533"/>
              </a:spcBef>
              <a:spcAft>
                <a:spcPts val="0"/>
              </a:spcAft>
              <a:buClr>
                <a:srgbClr val="FFFFFF"/>
              </a:buClr>
              <a:buSzPts val="1100"/>
              <a:buNone/>
              <a:defRPr sz="1467">
                <a:solidFill>
                  <a:srgbClr val="FFFFFF"/>
                </a:solidFill>
              </a:defRPr>
            </a:lvl2pPr>
            <a:lvl3pPr lvl="2" algn="ctr" rtl="0">
              <a:lnSpc>
                <a:spcPct val="100000"/>
              </a:lnSpc>
              <a:spcBef>
                <a:spcPts val="533"/>
              </a:spcBef>
              <a:spcAft>
                <a:spcPts val="0"/>
              </a:spcAft>
              <a:buClr>
                <a:srgbClr val="FFFFFF"/>
              </a:buClr>
              <a:buSzPts val="1100"/>
              <a:buNone/>
              <a:defRPr sz="1467">
                <a:solidFill>
                  <a:srgbClr val="FFFFFF"/>
                </a:solidFill>
              </a:defRPr>
            </a:lvl3pPr>
            <a:lvl4pPr lvl="3" algn="ctr" rtl="0">
              <a:lnSpc>
                <a:spcPct val="100000"/>
              </a:lnSpc>
              <a:spcBef>
                <a:spcPts val="533"/>
              </a:spcBef>
              <a:spcAft>
                <a:spcPts val="0"/>
              </a:spcAft>
              <a:buClr>
                <a:srgbClr val="FFFFFF"/>
              </a:buClr>
              <a:buSzPts val="1100"/>
              <a:buNone/>
              <a:defRPr sz="1467">
                <a:solidFill>
                  <a:srgbClr val="FFFFFF"/>
                </a:solidFill>
              </a:defRPr>
            </a:lvl4pPr>
            <a:lvl5pPr lvl="4" algn="ctr" rtl="0">
              <a:lnSpc>
                <a:spcPct val="100000"/>
              </a:lnSpc>
              <a:spcBef>
                <a:spcPts val="533"/>
              </a:spcBef>
              <a:spcAft>
                <a:spcPts val="0"/>
              </a:spcAft>
              <a:buClr>
                <a:srgbClr val="FFFFFF"/>
              </a:buClr>
              <a:buSzPts val="1100"/>
              <a:buNone/>
              <a:defRPr sz="1467">
                <a:solidFill>
                  <a:srgbClr val="FFFFFF"/>
                </a:solidFill>
              </a:defRPr>
            </a:lvl5pPr>
            <a:lvl6pPr lvl="5" algn="ctr" rtl="0">
              <a:lnSpc>
                <a:spcPct val="100000"/>
              </a:lnSpc>
              <a:spcBef>
                <a:spcPts val="533"/>
              </a:spcBef>
              <a:spcAft>
                <a:spcPts val="0"/>
              </a:spcAft>
              <a:buClr>
                <a:srgbClr val="FFFFFF"/>
              </a:buClr>
              <a:buSzPts val="1100"/>
              <a:buNone/>
              <a:defRPr sz="1467">
                <a:solidFill>
                  <a:srgbClr val="FFFFFF"/>
                </a:solidFill>
              </a:defRPr>
            </a:lvl6pPr>
            <a:lvl7pPr lvl="6" algn="ctr" rtl="0">
              <a:lnSpc>
                <a:spcPct val="100000"/>
              </a:lnSpc>
              <a:spcBef>
                <a:spcPts val="533"/>
              </a:spcBef>
              <a:spcAft>
                <a:spcPts val="0"/>
              </a:spcAft>
              <a:buClr>
                <a:srgbClr val="FFFFFF"/>
              </a:buClr>
              <a:buSzPts val="1100"/>
              <a:buNone/>
              <a:defRPr sz="1467">
                <a:solidFill>
                  <a:srgbClr val="FFFFFF"/>
                </a:solidFill>
              </a:defRPr>
            </a:lvl7pPr>
            <a:lvl8pPr lvl="7" algn="ctr" rtl="0">
              <a:lnSpc>
                <a:spcPct val="100000"/>
              </a:lnSpc>
              <a:spcBef>
                <a:spcPts val="533"/>
              </a:spcBef>
              <a:spcAft>
                <a:spcPts val="0"/>
              </a:spcAft>
              <a:buClr>
                <a:srgbClr val="FFFFFF"/>
              </a:buClr>
              <a:buSzPts val="1100"/>
              <a:buNone/>
              <a:defRPr sz="1467">
                <a:solidFill>
                  <a:srgbClr val="FFFFFF"/>
                </a:solidFill>
              </a:defRPr>
            </a:lvl8pPr>
            <a:lvl9pPr lvl="8" algn="ctr" rtl="0">
              <a:lnSpc>
                <a:spcPct val="100000"/>
              </a:lnSpc>
              <a:spcBef>
                <a:spcPts val="533"/>
              </a:spcBef>
              <a:spcAft>
                <a:spcPts val="0"/>
              </a:spcAft>
              <a:buClr>
                <a:srgbClr val="FFFFFF"/>
              </a:buClr>
              <a:buSzPts val="1100"/>
              <a:buNone/>
              <a:defRPr sz="1467">
                <a:solidFill>
                  <a:srgbClr val="FFFFFF"/>
                </a:solidFill>
              </a:defRPr>
            </a:lvl9pPr>
          </a:lstStyle>
          <a:p>
            <a:r>
              <a:rPr lang="en-US"/>
              <a:t>Click to edit Master subtitle style</a:t>
            </a:r>
            <a:endParaRPr/>
          </a:p>
        </p:txBody>
      </p:sp>
      <p:sp>
        <p:nvSpPr>
          <p:cNvPr id="259" name="Google Shape;259;p23"/>
          <p:cNvSpPr txBox="1">
            <a:spLocks noGrp="1"/>
          </p:cNvSpPr>
          <p:nvPr>
            <p:ph type="subTitle" idx="7"/>
          </p:nvPr>
        </p:nvSpPr>
        <p:spPr>
          <a:xfrm flipH="1">
            <a:off x="4078935" y="4716300"/>
            <a:ext cx="2385600" cy="311600"/>
          </a:xfrm>
          <a:prstGeom prst="rect">
            <a:avLst/>
          </a:prstGeom>
        </p:spPr>
        <p:txBody>
          <a:bodyPr spcFirstLastPara="1" wrap="square" lIns="68575" tIns="34275" rIns="68575" bIns="34275" anchor="b" anchorCtr="0">
            <a:noAutofit/>
          </a:bodyPr>
          <a:lstStyle>
            <a:lvl1pPr lvl="0" algn="ctr" rtl="0">
              <a:lnSpc>
                <a:spcPct val="100000"/>
              </a:lnSpc>
              <a:spcBef>
                <a:spcPts val="1067"/>
              </a:spcBef>
              <a:spcAft>
                <a:spcPts val="0"/>
              </a:spcAft>
              <a:buClr>
                <a:srgbClr val="FFFFFF"/>
              </a:buClr>
              <a:buSzPts val="1400"/>
              <a:buFont typeface="Squada One"/>
              <a:buNone/>
              <a:defRPr sz="1867">
                <a:solidFill>
                  <a:srgbClr val="FFFFFF"/>
                </a:solidFill>
                <a:latin typeface="Squada One"/>
                <a:ea typeface="Squada One"/>
                <a:cs typeface="Squada One"/>
                <a:sym typeface="Squada One"/>
              </a:defRPr>
            </a:lvl1pPr>
            <a:lvl2pPr lvl="1" algn="ctr" rtl="0">
              <a:lnSpc>
                <a:spcPct val="100000"/>
              </a:lnSpc>
              <a:spcBef>
                <a:spcPts val="533"/>
              </a:spcBef>
              <a:spcAft>
                <a:spcPts val="0"/>
              </a:spcAft>
              <a:buClr>
                <a:srgbClr val="FFFFFF"/>
              </a:buClr>
              <a:buSzPts val="1400"/>
              <a:buFont typeface="Squada One"/>
              <a:buNone/>
              <a:defRPr sz="1867">
                <a:solidFill>
                  <a:srgbClr val="FFFFFF"/>
                </a:solidFill>
                <a:latin typeface="Squada One"/>
                <a:ea typeface="Squada One"/>
                <a:cs typeface="Squada One"/>
                <a:sym typeface="Squada One"/>
              </a:defRPr>
            </a:lvl2pPr>
            <a:lvl3pPr lvl="2" algn="ctr" rtl="0">
              <a:lnSpc>
                <a:spcPct val="100000"/>
              </a:lnSpc>
              <a:spcBef>
                <a:spcPts val="533"/>
              </a:spcBef>
              <a:spcAft>
                <a:spcPts val="0"/>
              </a:spcAft>
              <a:buClr>
                <a:srgbClr val="FFFFFF"/>
              </a:buClr>
              <a:buSzPts val="1400"/>
              <a:buFont typeface="Squada One"/>
              <a:buNone/>
              <a:defRPr sz="1867">
                <a:solidFill>
                  <a:srgbClr val="FFFFFF"/>
                </a:solidFill>
                <a:latin typeface="Squada One"/>
                <a:ea typeface="Squada One"/>
                <a:cs typeface="Squada One"/>
                <a:sym typeface="Squada One"/>
              </a:defRPr>
            </a:lvl3pPr>
            <a:lvl4pPr lvl="3" algn="ctr" rtl="0">
              <a:lnSpc>
                <a:spcPct val="100000"/>
              </a:lnSpc>
              <a:spcBef>
                <a:spcPts val="533"/>
              </a:spcBef>
              <a:spcAft>
                <a:spcPts val="0"/>
              </a:spcAft>
              <a:buClr>
                <a:srgbClr val="FFFFFF"/>
              </a:buClr>
              <a:buSzPts val="1400"/>
              <a:buFont typeface="Squada One"/>
              <a:buNone/>
              <a:defRPr sz="1867">
                <a:solidFill>
                  <a:srgbClr val="FFFFFF"/>
                </a:solidFill>
                <a:latin typeface="Squada One"/>
                <a:ea typeface="Squada One"/>
                <a:cs typeface="Squada One"/>
                <a:sym typeface="Squada One"/>
              </a:defRPr>
            </a:lvl4pPr>
            <a:lvl5pPr lvl="4" algn="ctr" rtl="0">
              <a:lnSpc>
                <a:spcPct val="100000"/>
              </a:lnSpc>
              <a:spcBef>
                <a:spcPts val="533"/>
              </a:spcBef>
              <a:spcAft>
                <a:spcPts val="0"/>
              </a:spcAft>
              <a:buClr>
                <a:srgbClr val="FFFFFF"/>
              </a:buClr>
              <a:buSzPts val="1400"/>
              <a:buFont typeface="Squada One"/>
              <a:buNone/>
              <a:defRPr sz="1867">
                <a:solidFill>
                  <a:srgbClr val="FFFFFF"/>
                </a:solidFill>
                <a:latin typeface="Squada One"/>
                <a:ea typeface="Squada One"/>
                <a:cs typeface="Squada One"/>
                <a:sym typeface="Squada One"/>
              </a:defRPr>
            </a:lvl5pPr>
            <a:lvl6pPr lvl="5" algn="ctr" rtl="0">
              <a:lnSpc>
                <a:spcPct val="100000"/>
              </a:lnSpc>
              <a:spcBef>
                <a:spcPts val="533"/>
              </a:spcBef>
              <a:spcAft>
                <a:spcPts val="0"/>
              </a:spcAft>
              <a:buClr>
                <a:srgbClr val="FFFFFF"/>
              </a:buClr>
              <a:buSzPts val="1400"/>
              <a:buFont typeface="Squada One"/>
              <a:buNone/>
              <a:defRPr sz="1867">
                <a:solidFill>
                  <a:srgbClr val="FFFFFF"/>
                </a:solidFill>
                <a:latin typeface="Squada One"/>
                <a:ea typeface="Squada One"/>
                <a:cs typeface="Squada One"/>
                <a:sym typeface="Squada One"/>
              </a:defRPr>
            </a:lvl6pPr>
            <a:lvl7pPr lvl="6" algn="ctr" rtl="0">
              <a:lnSpc>
                <a:spcPct val="100000"/>
              </a:lnSpc>
              <a:spcBef>
                <a:spcPts val="533"/>
              </a:spcBef>
              <a:spcAft>
                <a:spcPts val="0"/>
              </a:spcAft>
              <a:buClr>
                <a:srgbClr val="FFFFFF"/>
              </a:buClr>
              <a:buSzPts val="1400"/>
              <a:buFont typeface="Squada One"/>
              <a:buNone/>
              <a:defRPr sz="1867">
                <a:solidFill>
                  <a:srgbClr val="FFFFFF"/>
                </a:solidFill>
                <a:latin typeface="Squada One"/>
                <a:ea typeface="Squada One"/>
                <a:cs typeface="Squada One"/>
                <a:sym typeface="Squada One"/>
              </a:defRPr>
            </a:lvl7pPr>
            <a:lvl8pPr lvl="7" algn="ctr" rtl="0">
              <a:lnSpc>
                <a:spcPct val="100000"/>
              </a:lnSpc>
              <a:spcBef>
                <a:spcPts val="533"/>
              </a:spcBef>
              <a:spcAft>
                <a:spcPts val="0"/>
              </a:spcAft>
              <a:buClr>
                <a:srgbClr val="FFFFFF"/>
              </a:buClr>
              <a:buSzPts val="1400"/>
              <a:buFont typeface="Squada One"/>
              <a:buNone/>
              <a:defRPr sz="1867">
                <a:solidFill>
                  <a:srgbClr val="FFFFFF"/>
                </a:solidFill>
                <a:latin typeface="Squada One"/>
                <a:ea typeface="Squada One"/>
                <a:cs typeface="Squada One"/>
                <a:sym typeface="Squada One"/>
              </a:defRPr>
            </a:lvl8pPr>
            <a:lvl9pPr lvl="8" algn="ctr" rtl="0">
              <a:lnSpc>
                <a:spcPct val="100000"/>
              </a:lnSpc>
              <a:spcBef>
                <a:spcPts val="533"/>
              </a:spcBef>
              <a:spcAft>
                <a:spcPts val="0"/>
              </a:spcAft>
              <a:buClr>
                <a:srgbClr val="FFFFFF"/>
              </a:buClr>
              <a:buSzPts val="1400"/>
              <a:buFont typeface="Squada One"/>
              <a:buNone/>
              <a:defRPr sz="1867">
                <a:solidFill>
                  <a:srgbClr val="FFFFFF"/>
                </a:solidFill>
                <a:latin typeface="Squada One"/>
                <a:ea typeface="Squada One"/>
                <a:cs typeface="Squada One"/>
                <a:sym typeface="Squada One"/>
              </a:defRPr>
            </a:lvl9pPr>
          </a:lstStyle>
          <a:p>
            <a:r>
              <a:rPr lang="en-US"/>
              <a:t>Click to edit Master subtitle style</a:t>
            </a:r>
            <a:endParaRPr/>
          </a:p>
        </p:txBody>
      </p:sp>
      <p:sp>
        <p:nvSpPr>
          <p:cNvPr id="260" name="Google Shape;260;p23"/>
          <p:cNvSpPr txBox="1">
            <a:spLocks noGrp="1"/>
          </p:cNvSpPr>
          <p:nvPr>
            <p:ph type="subTitle" idx="8"/>
          </p:nvPr>
        </p:nvSpPr>
        <p:spPr>
          <a:xfrm>
            <a:off x="4326649" y="4912251"/>
            <a:ext cx="1890000" cy="311600"/>
          </a:xfrm>
          <a:prstGeom prst="rect">
            <a:avLst/>
          </a:prstGeom>
        </p:spPr>
        <p:txBody>
          <a:bodyPr spcFirstLastPara="1" wrap="square" lIns="68575" tIns="34275" rIns="68575" bIns="34275" anchor="t" anchorCtr="0">
            <a:noAutofit/>
          </a:bodyPr>
          <a:lstStyle>
            <a:lvl1pPr lvl="0" algn="ctr" rtl="0">
              <a:lnSpc>
                <a:spcPct val="100000"/>
              </a:lnSpc>
              <a:spcBef>
                <a:spcPts val="1067"/>
              </a:spcBef>
              <a:spcAft>
                <a:spcPts val="0"/>
              </a:spcAft>
              <a:buClr>
                <a:srgbClr val="FFFFFF"/>
              </a:buClr>
              <a:buSzPts val="1100"/>
              <a:buNone/>
              <a:defRPr sz="1467">
                <a:solidFill>
                  <a:srgbClr val="FFFFFF"/>
                </a:solidFill>
              </a:defRPr>
            </a:lvl1pPr>
            <a:lvl2pPr lvl="1" algn="ctr" rtl="0">
              <a:lnSpc>
                <a:spcPct val="100000"/>
              </a:lnSpc>
              <a:spcBef>
                <a:spcPts val="533"/>
              </a:spcBef>
              <a:spcAft>
                <a:spcPts val="0"/>
              </a:spcAft>
              <a:buClr>
                <a:srgbClr val="FFFFFF"/>
              </a:buClr>
              <a:buSzPts val="1100"/>
              <a:buNone/>
              <a:defRPr sz="1467">
                <a:solidFill>
                  <a:srgbClr val="FFFFFF"/>
                </a:solidFill>
              </a:defRPr>
            </a:lvl2pPr>
            <a:lvl3pPr lvl="2" algn="ctr" rtl="0">
              <a:lnSpc>
                <a:spcPct val="100000"/>
              </a:lnSpc>
              <a:spcBef>
                <a:spcPts val="533"/>
              </a:spcBef>
              <a:spcAft>
                <a:spcPts val="0"/>
              </a:spcAft>
              <a:buClr>
                <a:srgbClr val="FFFFFF"/>
              </a:buClr>
              <a:buSzPts val="1100"/>
              <a:buNone/>
              <a:defRPr sz="1467">
                <a:solidFill>
                  <a:srgbClr val="FFFFFF"/>
                </a:solidFill>
              </a:defRPr>
            </a:lvl3pPr>
            <a:lvl4pPr lvl="3" algn="ctr" rtl="0">
              <a:lnSpc>
                <a:spcPct val="100000"/>
              </a:lnSpc>
              <a:spcBef>
                <a:spcPts val="533"/>
              </a:spcBef>
              <a:spcAft>
                <a:spcPts val="0"/>
              </a:spcAft>
              <a:buClr>
                <a:srgbClr val="FFFFFF"/>
              </a:buClr>
              <a:buSzPts val="1100"/>
              <a:buNone/>
              <a:defRPr sz="1467">
                <a:solidFill>
                  <a:srgbClr val="FFFFFF"/>
                </a:solidFill>
              </a:defRPr>
            </a:lvl4pPr>
            <a:lvl5pPr lvl="4" algn="ctr" rtl="0">
              <a:lnSpc>
                <a:spcPct val="100000"/>
              </a:lnSpc>
              <a:spcBef>
                <a:spcPts val="533"/>
              </a:spcBef>
              <a:spcAft>
                <a:spcPts val="0"/>
              </a:spcAft>
              <a:buClr>
                <a:srgbClr val="FFFFFF"/>
              </a:buClr>
              <a:buSzPts val="1100"/>
              <a:buNone/>
              <a:defRPr sz="1467">
                <a:solidFill>
                  <a:srgbClr val="FFFFFF"/>
                </a:solidFill>
              </a:defRPr>
            </a:lvl5pPr>
            <a:lvl6pPr lvl="5" algn="ctr" rtl="0">
              <a:lnSpc>
                <a:spcPct val="100000"/>
              </a:lnSpc>
              <a:spcBef>
                <a:spcPts val="533"/>
              </a:spcBef>
              <a:spcAft>
                <a:spcPts val="0"/>
              </a:spcAft>
              <a:buClr>
                <a:srgbClr val="FFFFFF"/>
              </a:buClr>
              <a:buSzPts val="1100"/>
              <a:buNone/>
              <a:defRPr sz="1467">
                <a:solidFill>
                  <a:srgbClr val="FFFFFF"/>
                </a:solidFill>
              </a:defRPr>
            </a:lvl6pPr>
            <a:lvl7pPr lvl="6" algn="ctr" rtl="0">
              <a:lnSpc>
                <a:spcPct val="100000"/>
              </a:lnSpc>
              <a:spcBef>
                <a:spcPts val="533"/>
              </a:spcBef>
              <a:spcAft>
                <a:spcPts val="0"/>
              </a:spcAft>
              <a:buClr>
                <a:srgbClr val="FFFFFF"/>
              </a:buClr>
              <a:buSzPts val="1100"/>
              <a:buNone/>
              <a:defRPr sz="1467">
                <a:solidFill>
                  <a:srgbClr val="FFFFFF"/>
                </a:solidFill>
              </a:defRPr>
            </a:lvl7pPr>
            <a:lvl8pPr lvl="7" algn="ctr" rtl="0">
              <a:lnSpc>
                <a:spcPct val="100000"/>
              </a:lnSpc>
              <a:spcBef>
                <a:spcPts val="533"/>
              </a:spcBef>
              <a:spcAft>
                <a:spcPts val="0"/>
              </a:spcAft>
              <a:buClr>
                <a:srgbClr val="FFFFFF"/>
              </a:buClr>
              <a:buSzPts val="1100"/>
              <a:buNone/>
              <a:defRPr sz="1467">
                <a:solidFill>
                  <a:srgbClr val="FFFFFF"/>
                </a:solidFill>
              </a:defRPr>
            </a:lvl8pPr>
            <a:lvl9pPr lvl="8" algn="ctr" rtl="0">
              <a:lnSpc>
                <a:spcPct val="100000"/>
              </a:lnSpc>
              <a:spcBef>
                <a:spcPts val="533"/>
              </a:spcBef>
              <a:spcAft>
                <a:spcPts val="0"/>
              </a:spcAft>
              <a:buClr>
                <a:srgbClr val="FFFFFF"/>
              </a:buClr>
              <a:buSzPts val="1100"/>
              <a:buNone/>
              <a:defRPr sz="1467">
                <a:solidFill>
                  <a:srgbClr val="FFFFFF"/>
                </a:solidFill>
              </a:defRPr>
            </a:lvl9pPr>
          </a:lstStyle>
          <a:p>
            <a:r>
              <a:rPr lang="en-US"/>
              <a:t>Click to edit Master subtitle style</a:t>
            </a:r>
            <a:endParaRPr/>
          </a:p>
        </p:txBody>
      </p:sp>
      <p:sp>
        <p:nvSpPr>
          <p:cNvPr id="261" name="Google Shape;261;p23"/>
          <p:cNvSpPr txBox="1">
            <a:spLocks noGrp="1"/>
          </p:cNvSpPr>
          <p:nvPr>
            <p:ph type="subTitle" idx="9"/>
          </p:nvPr>
        </p:nvSpPr>
        <p:spPr>
          <a:xfrm flipH="1">
            <a:off x="6655451" y="4716300"/>
            <a:ext cx="2385600" cy="311600"/>
          </a:xfrm>
          <a:prstGeom prst="rect">
            <a:avLst/>
          </a:prstGeom>
        </p:spPr>
        <p:txBody>
          <a:bodyPr spcFirstLastPara="1" wrap="square" lIns="68575" tIns="34275" rIns="68575" bIns="34275" anchor="b" anchorCtr="0">
            <a:noAutofit/>
          </a:bodyPr>
          <a:lstStyle>
            <a:lvl1pPr lvl="0" algn="ctr" rtl="0">
              <a:lnSpc>
                <a:spcPct val="100000"/>
              </a:lnSpc>
              <a:spcBef>
                <a:spcPts val="1067"/>
              </a:spcBef>
              <a:spcAft>
                <a:spcPts val="0"/>
              </a:spcAft>
              <a:buClr>
                <a:srgbClr val="FFFFFF"/>
              </a:buClr>
              <a:buSzPts val="1400"/>
              <a:buFont typeface="Squada One"/>
              <a:buNone/>
              <a:defRPr sz="1867">
                <a:solidFill>
                  <a:srgbClr val="FFFFFF"/>
                </a:solidFill>
                <a:latin typeface="Squada One"/>
                <a:ea typeface="Squada One"/>
                <a:cs typeface="Squada One"/>
                <a:sym typeface="Squada One"/>
              </a:defRPr>
            </a:lvl1pPr>
            <a:lvl2pPr lvl="1" algn="ctr" rtl="0">
              <a:lnSpc>
                <a:spcPct val="100000"/>
              </a:lnSpc>
              <a:spcBef>
                <a:spcPts val="533"/>
              </a:spcBef>
              <a:spcAft>
                <a:spcPts val="0"/>
              </a:spcAft>
              <a:buClr>
                <a:srgbClr val="FFFFFF"/>
              </a:buClr>
              <a:buSzPts val="1400"/>
              <a:buFont typeface="Squada One"/>
              <a:buNone/>
              <a:defRPr sz="1867">
                <a:solidFill>
                  <a:srgbClr val="FFFFFF"/>
                </a:solidFill>
                <a:latin typeface="Squada One"/>
                <a:ea typeface="Squada One"/>
                <a:cs typeface="Squada One"/>
                <a:sym typeface="Squada One"/>
              </a:defRPr>
            </a:lvl2pPr>
            <a:lvl3pPr lvl="2" algn="ctr" rtl="0">
              <a:lnSpc>
                <a:spcPct val="100000"/>
              </a:lnSpc>
              <a:spcBef>
                <a:spcPts val="533"/>
              </a:spcBef>
              <a:spcAft>
                <a:spcPts val="0"/>
              </a:spcAft>
              <a:buClr>
                <a:srgbClr val="FFFFFF"/>
              </a:buClr>
              <a:buSzPts val="1400"/>
              <a:buFont typeface="Squada One"/>
              <a:buNone/>
              <a:defRPr sz="1867">
                <a:solidFill>
                  <a:srgbClr val="FFFFFF"/>
                </a:solidFill>
                <a:latin typeface="Squada One"/>
                <a:ea typeface="Squada One"/>
                <a:cs typeface="Squada One"/>
                <a:sym typeface="Squada One"/>
              </a:defRPr>
            </a:lvl3pPr>
            <a:lvl4pPr lvl="3" algn="ctr" rtl="0">
              <a:lnSpc>
                <a:spcPct val="100000"/>
              </a:lnSpc>
              <a:spcBef>
                <a:spcPts val="533"/>
              </a:spcBef>
              <a:spcAft>
                <a:spcPts val="0"/>
              </a:spcAft>
              <a:buClr>
                <a:srgbClr val="FFFFFF"/>
              </a:buClr>
              <a:buSzPts val="1400"/>
              <a:buFont typeface="Squada One"/>
              <a:buNone/>
              <a:defRPr sz="1867">
                <a:solidFill>
                  <a:srgbClr val="FFFFFF"/>
                </a:solidFill>
                <a:latin typeface="Squada One"/>
                <a:ea typeface="Squada One"/>
                <a:cs typeface="Squada One"/>
                <a:sym typeface="Squada One"/>
              </a:defRPr>
            </a:lvl4pPr>
            <a:lvl5pPr lvl="4" algn="ctr" rtl="0">
              <a:lnSpc>
                <a:spcPct val="100000"/>
              </a:lnSpc>
              <a:spcBef>
                <a:spcPts val="533"/>
              </a:spcBef>
              <a:spcAft>
                <a:spcPts val="0"/>
              </a:spcAft>
              <a:buClr>
                <a:srgbClr val="FFFFFF"/>
              </a:buClr>
              <a:buSzPts val="1400"/>
              <a:buFont typeface="Squada One"/>
              <a:buNone/>
              <a:defRPr sz="1867">
                <a:solidFill>
                  <a:srgbClr val="FFFFFF"/>
                </a:solidFill>
                <a:latin typeface="Squada One"/>
                <a:ea typeface="Squada One"/>
                <a:cs typeface="Squada One"/>
                <a:sym typeface="Squada One"/>
              </a:defRPr>
            </a:lvl5pPr>
            <a:lvl6pPr lvl="5" algn="ctr" rtl="0">
              <a:lnSpc>
                <a:spcPct val="100000"/>
              </a:lnSpc>
              <a:spcBef>
                <a:spcPts val="533"/>
              </a:spcBef>
              <a:spcAft>
                <a:spcPts val="0"/>
              </a:spcAft>
              <a:buClr>
                <a:srgbClr val="FFFFFF"/>
              </a:buClr>
              <a:buSzPts val="1400"/>
              <a:buFont typeface="Squada One"/>
              <a:buNone/>
              <a:defRPr sz="1867">
                <a:solidFill>
                  <a:srgbClr val="FFFFFF"/>
                </a:solidFill>
                <a:latin typeface="Squada One"/>
                <a:ea typeface="Squada One"/>
                <a:cs typeface="Squada One"/>
                <a:sym typeface="Squada One"/>
              </a:defRPr>
            </a:lvl6pPr>
            <a:lvl7pPr lvl="6" algn="ctr" rtl="0">
              <a:lnSpc>
                <a:spcPct val="100000"/>
              </a:lnSpc>
              <a:spcBef>
                <a:spcPts val="533"/>
              </a:spcBef>
              <a:spcAft>
                <a:spcPts val="0"/>
              </a:spcAft>
              <a:buClr>
                <a:srgbClr val="FFFFFF"/>
              </a:buClr>
              <a:buSzPts val="1400"/>
              <a:buFont typeface="Squada One"/>
              <a:buNone/>
              <a:defRPr sz="1867">
                <a:solidFill>
                  <a:srgbClr val="FFFFFF"/>
                </a:solidFill>
                <a:latin typeface="Squada One"/>
                <a:ea typeface="Squada One"/>
                <a:cs typeface="Squada One"/>
                <a:sym typeface="Squada One"/>
              </a:defRPr>
            </a:lvl7pPr>
            <a:lvl8pPr lvl="7" algn="ctr" rtl="0">
              <a:lnSpc>
                <a:spcPct val="100000"/>
              </a:lnSpc>
              <a:spcBef>
                <a:spcPts val="533"/>
              </a:spcBef>
              <a:spcAft>
                <a:spcPts val="0"/>
              </a:spcAft>
              <a:buClr>
                <a:srgbClr val="FFFFFF"/>
              </a:buClr>
              <a:buSzPts val="1400"/>
              <a:buFont typeface="Squada One"/>
              <a:buNone/>
              <a:defRPr sz="1867">
                <a:solidFill>
                  <a:srgbClr val="FFFFFF"/>
                </a:solidFill>
                <a:latin typeface="Squada One"/>
                <a:ea typeface="Squada One"/>
                <a:cs typeface="Squada One"/>
                <a:sym typeface="Squada One"/>
              </a:defRPr>
            </a:lvl8pPr>
            <a:lvl9pPr lvl="8" algn="ctr" rtl="0">
              <a:lnSpc>
                <a:spcPct val="100000"/>
              </a:lnSpc>
              <a:spcBef>
                <a:spcPts val="533"/>
              </a:spcBef>
              <a:spcAft>
                <a:spcPts val="0"/>
              </a:spcAft>
              <a:buClr>
                <a:srgbClr val="FFFFFF"/>
              </a:buClr>
              <a:buSzPts val="1400"/>
              <a:buFont typeface="Squada One"/>
              <a:buNone/>
              <a:defRPr sz="1867">
                <a:solidFill>
                  <a:srgbClr val="FFFFFF"/>
                </a:solidFill>
                <a:latin typeface="Squada One"/>
                <a:ea typeface="Squada One"/>
                <a:cs typeface="Squada One"/>
                <a:sym typeface="Squada One"/>
              </a:defRPr>
            </a:lvl9pPr>
          </a:lstStyle>
          <a:p>
            <a:r>
              <a:rPr lang="en-US"/>
              <a:t>Click to edit Master subtitle style</a:t>
            </a:r>
            <a:endParaRPr/>
          </a:p>
        </p:txBody>
      </p:sp>
      <p:sp>
        <p:nvSpPr>
          <p:cNvPr id="262" name="Google Shape;262;p23"/>
          <p:cNvSpPr txBox="1">
            <a:spLocks noGrp="1"/>
          </p:cNvSpPr>
          <p:nvPr>
            <p:ph type="subTitle" idx="13"/>
          </p:nvPr>
        </p:nvSpPr>
        <p:spPr>
          <a:xfrm>
            <a:off x="6903163" y="4912251"/>
            <a:ext cx="1890000" cy="311600"/>
          </a:xfrm>
          <a:prstGeom prst="rect">
            <a:avLst/>
          </a:prstGeom>
        </p:spPr>
        <p:txBody>
          <a:bodyPr spcFirstLastPara="1" wrap="square" lIns="68575" tIns="34275" rIns="68575" bIns="34275" anchor="t" anchorCtr="0">
            <a:noAutofit/>
          </a:bodyPr>
          <a:lstStyle>
            <a:lvl1pPr lvl="0" algn="ctr" rtl="0">
              <a:lnSpc>
                <a:spcPct val="100000"/>
              </a:lnSpc>
              <a:spcBef>
                <a:spcPts val="1067"/>
              </a:spcBef>
              <a:spcAft>
                <a:spcPts val="0"/>
              </a:spcAft>
              <a:buClr>
                <a:srgbClr val="FFFFFF"/>
              </a:buClr>
              <a:buSzPts val="1100"/>
              <a:buNone/>
              <a:defRPr sz="1467">
                <a:solidFill>
                  <a:srgbClr val="FFFFFF"/>
                </a:solidFill>
              </a:defRPr>
            </a:lvl1pPr>
            <a:lvl2pPr lvl="1" algn="ctr" rtl="0">
              <a:lnSpc>
                <a:spcPct val="100000"/>
              </a:lnSpc>
              <a:spcBef>
                <a:spcPts val="533"/>
              </a:spcBef>
              <a:spcAft>
                <a:spcPts val="0"/>
              </a:spcAft>
              <a:buClr>
                <a:srgbClr val="FFFFFF"/>
              </a:buClr>
              <a:buSzPts val="1100"/>
              <a:buNone/>
              <a:defRPr sz="1467">
                <a:solidFill>
                  <a:srgbClr val="FFFFFF"/>
                </a:solidFill>
              </a:defRPr>
            </a:lvl2pPr>
            <a:lvl3pPr lvl="2" algn="ctr" rtl="0">
              <a:lnSpc>
                <a:spcPct val="100000"/>
              </a:lnSpc>
              <a:spcBef>
                <a:spcPts val="533"/>
              </a:spcBef>
              <a:spcAft>
                <a:spcPts val="0"/>
              </a:spcAft>
              <a:buClr>
                <a:srgbClr val="FFFFFF"/>
              </a:buClr>
              <a:buSzPts val="1100"/>
              <a:buNone/>
              <a:defRPr sz="1467">
                <a:solidFill>
                  <a:srgbClr val="FFFFFF"/>
                </a:solidFill>
              </a:defRPr>
            </a:lvl3pPr>
            <a:lvl4pPr lvl="3" algn="ctr" rtl="0">
              <a:lnSpc>
                <a:spcPct val="100000"/>
              </a:lnSpc>
              <a:spcBef>
                <a:spcPts val="533"/>
              </a:spcBef>
              <a:spcAft>
                <a:spcPts val="0"/>
              </a:spcAft>
              <a:buClr>
                <a:srgbClr val="FFFFFF"/>
              </a:buClr>
              <a:buSzPts val="1100"/>
              <a:buNone/>
              <a:defRPr sz="1467">
                <a:solidFill>
                  <a:srgbClr val="FFFFFF"/>
                </a:solidFill>
              </a:defRPr>
            </a:lvl4pPr>
            <a:lvl5pPr lvl="4" algn="ctr" rtl="0">
              <a:lnSpc>
                <a:spcPct val="100000"/>
              </a:lnSpc>
              <a:spcBef>
                <a:spcPts val="533"/>
              </a:spcBef>
              <a:spcAft>
                <a:spcPts val="0"/>
              </a:spcAft>
              <a:buClr>
                <a:srgbClr val="FFFFFF"/>
              </a:buClr>
              <a:buSzPts val="1100"/>
              <a:buNone/>
              <a:defRPr sz="1467">
                <a:solidFill>
                  <a:srgbClr val="FFFFFF"/>
                </a:solidFill>
              </a:defRPr>
            </a:lvl5pPr>
            <a:lvl6pPr lvl="5" algn="ctr" rtl="0">
              <a:lnSpc>
                <a:spcPct val="100000"/>
              </a:lnSpc>
              <a:spcBef>
                <a:spcPts val="533"/>
              </a:spcBef>
              <a:spcAft>
                <a:spcPts val="0"/>
              </a:spcAft>
              <a:buClr>
                <a:srgbClr val="FFFFFF"/>
              </a:buClr>
              <a:buSzPts val="1100"/>
              <a:buNone/>
              <a:defRPr sz="1467">
                <a:solidFill>
                  <a:srgbClr val="FFFFFF"/>
                </a:solidFill>
              </a:defRPr>
            </a:lvl6pPr>
            <a:lvl7pPr lvl="6" algn="ctr" rtl="0">
              <a:lnSpc>
                <a:spcPct val="100000"/>
              </a:lnSpc>
              <a:spcBef>
                <a:spcPts val="533"/>
              </a:spcBef>
              <a:spcAft>
                <a:spcPts val="0"/>
              </a:spcAft>
              <a:buClr>
                <a:srgbClr val="FFFFFF"/>
              </a:buClr>
              <a:buSzPts val="1100"/>
              <a:buNone/>
              <a:defRPr sz="1467">
                <a:solidFill>
                  <a:srgbClr val="FFFFFF"/>
                </a:solidFill>
              </a:defRPr>
            </a:lvl7pPr>
            <a:lvl8pPr lvl="7" algn="ctr" rtl="0">
              <a:lnSpc>
                <a:spcPct val="100000"/>
              </a:lnSpc>
              <a:spcBef>
                <a:spcPts val="533"/>
              </a:spcBef>
              <a:spcAft>
                <a:spcPts val="0"/>
              </a:spcAft>
              <a:buClr>
                <a:srgbClr val="FFFFFF"/>
              </a:buClr>
              <a:buSzPts val="1100"/>
              <a:buNone/>
              <a:defRPr sz="1467">
                <a:solidFill>
                  <a:srgbClr val="FFFFFF"/>
                </a:solidFill>
              </a:defRPr>
            </a:lvl8pPr>
            <a:lvl9pPr lvl="8" algn="ctr" rtl="0">
              <a:lnSpc>
                <a:spcPct val="100000"/>
              </a:lnSpc>
              <a:spcBef>
                <a:spcPts val="533"/>
              </a:spcBef>
              <a:spcAft>
                <a:spcPts val="0"/>
              </a:spcAft>
              <a:buClr>
                <a:srgbClr val="FFFFFF"/>
              </a:buClr>
              <a:buSzPts val="1100"/>
              <a:buNone/>
              <a:defRPr sz="1467">
                <a:solidFill>
                  <a:srgbClr val="FFFFFF"/>
                </a:solidFill>
              </a:defRPr>
            </a:lvl9pPr>
          </a:lstStyle>
          <a:p>
            <a:r>
              <a:rPr lang="en-US"/>
              <a:t>Click to edit Master subtitle style</a:t>
            </a:r>
            <a:endParaRPr/>
          </a:p>
        </p:txBody>
      </p:sp>
      <p:sp>
        <p:nvSpPr>
          <p:cNvPr id="263" name="Google Shape;263;p23"/>
          <p:cNvSpPr txBox="1">
            <a:spLocks noGrp="1"/>
          </p:cNvSpPr>
          <p:nvPr>
            <p:ph type="subTitle" idx="14"/>
          </p:nvPr>
        </p:nvSpPr>
        <p:spPr>
          <a:xfrm flipH="1">
            <a:off x="9233584" y="4716300"/>
            <a:ext cx="2382400" cy="311600"/>
          </a:xfrm>
          <a:prstGeom prst="rect">
            <a:avLst/>
          </a:prstGeom>
        </p:spPr>
        <p:txBody>
          <a:bodyPr spcFirstLastPara="1" wrap="square" lIns="68575" tIns="34275" rIns="68575" bIns="34275" anchor="b" anchorCtr="0">
            <a:noAutofit/>
          </a:bodyPr>
          <a:lstStyle>
            <a:lvl1pPr lvl="0" algn="ctr" rtl="0">
              <a:lnSpc>
                <a:spcPct val="100000"/>
              </a:lnSpc>
              <a:spcBef>
                <a:spcPts val="1067"/>
              </a:spcBef>
              <a:spcAft>
                <a:spcPts val="0"/>
              </a:spcAft>
              <a:buClr>
                <a:srgbClr val="FFFFFF"/>
              </a:buClr>
              <a:buSzPts val="1400"/>
              <a:buFont typeface="Squada One"/>
              <a:buNone/>
              <a:defRPr sz="1867">
                <a:solidFill>
                  <a:srgbClr val="FFFFFF"/>
                </a:solidFill>
                <a:latin typeface="Squada One"/>
                <a:ea typeface="Squada One"/>
                <a:cs typeface="Squada One"/>
                <a:sym typeface="Squada One"/>
              </a:defRPr>
            </a:lvl1pPr>
            <a:lvl2pPr lvl="1" algn="ctr" rtl="0">
              <a:lnSpc>
                <a:spcPct val="100000"/>
              </a:lnSpc>
              <a:spcBef>
                <a:spcPts val="533"/>
              </a:spcBef>
              <a:spcAft>
                <a:spcPts val="0"/>
              </a:spcAft>
              <a:buClr>
                <a:srgbClr val="FFFFFF"/>
              </a:buClr>
              <a:buSzPts val="1400"/>
              <a:buFont typeface="Squada One"/>
              <a:buNone/>
              <a:defRPr sz="1867">
                <a:solidFill>
                  <a:srgbClr val="FFFFFF"/>
                </a:solidFill>
                <a:latin typeface="Squada One"/>
                <a:ea typeface="Squada One"/>
                <a:cs typeface="Squada One"/>
                <a:sym typeface="Squada One"/>
              </a:defRPr>
            </a:lvl2pPr>
            <a:lvl3pPr lvl="2" algn="ctr" rtl="0">
              <a:lnSpc>
                <a:spcPct val="100000"/>
              </a:lnSpc>
              <a:spcBef>
                <a:spcPts val="533"/>
              </a:spcBef>
              <a:spcAft>
                <a:spcPts val="0"/>
              </a:spcAft>
              <a:buClr>
                <a:srgbClr val="FFFFFF"/>
              </a:buClr>
              <a:buSzPts val="1400"/>
              <a:buFont typeface="Squada One"/>
              <a:buNone/>
              <a:defRPr sz="1867">
                <a:solidFill>
                  <a:srgbClr val="FFFFFF"/>
                </a:solidFill>
                <a:latin typeface="Squada One"/>
                <a:ea typeface="Squada One"/>
                <a:cs typeface="Squada One"/>
                <a:sym typeface="Squada One"/>
              </a:defRPr>
            </a:lvl3pPr>
            <a:lvl4pPr lvl="3" algn="ctr" rtl="0">
              <a:lnSpc>
                <a:spcPct val="100000"/>
              </a:lnSpc>
              <a:spcBef>
                <a:spcPts val="533"/>
              </a:spcBef>
              <a:spcAft>
                <a:spcPts val="0"/>
              </a:spcAft>
              <a:buClr>
                <a:srgbClr val="FFFFFF"/>
              </a:buClr>
              <a:buSzPts val="1400"/>
              <a:buFont typeface="Squada One"/>
              <a:buNone/>
              <a:defRPr sz="1867">
                <a:solidFill>
                  <a:srgbClr val="FFFFFF"/>
                </a:solidFill>
                <a:latin typeface="Squada One"/>
                <a:ea typeface="Squada One"/>
                <a:cs typeface="Squada One"/>
                <a:sym typeface="Squada One"/>
              </a:defRPr>
            </a:lvl4pPr>
            <a:lvl5pPr lvl="4" algn="ctr" rtl="0">
              <a:lnSpc>
                <a:spcPct val="100000"/>
              </a:lnSpc>
              <a:spcBef>
                <a:spcPts val="533"/>
              </a:spcBef>
              <a:spcAft>
                <a:spcPts val="0"/>
              </a:spcAft>
              <a:buClr>
                <a:srgbClr val="FFFFFF"/>
              </a:buClr>
              <a:buSzPts val="1400"/>
              <a:buFont typeface="Squada One"/>
              <a:buNone/>
              <a:defRPr sz="1867">
                <a:solidFill>
                  <a:srgbClr val="FFFFFF"/>
                </a:solidFill>
                <a:latin typeface="Squada One"/>
                <a:ea typeface="Squada One"/>
                <a:cs typeface="Squada One"/>
                <a:sym typeface="Squada One"/>
              </a:defRPr>
            </a:lvl5pPr>
            <a:lvl6pPr lvl="5" algn="ctr" rtl="0">
              <a:lnSpc>
                <a:spcPct val="100000"/>
              </a:lnSpc>
              <a:spcBef>
                <a:spcPts val="533"/>
              </a:spcBef>
              <a:spcAft>
                <a:spcPts val="0"/>
              </a:spcAft>
              <a:buClr>
                <a:srgbClr val="FFFFFF"/>
              </a:buClr>
              <a:buSzPts val="1400"/>
              <a:buFont typeface="Squada One"/>
              <a:buNone/>
              <a:defRPr sz="1867">
                <a:solidFill>
                  <a:srgbClr val="FFFFFF"/>
                </a:solidFill>
                <a:latin typeface="Squada One"/>
                <a:ea typeface="Squada One"/>
                <a:cs typeface="Squada One"/>
                <a:sym typeface="Squada One"/>
              </a:defRPr>
            </a:lvl6pPr>
            <a:lvl7pPr lvl="6" algn="ctr" rtl="0">
              <a:lnSpc>
                <a:spcPct val="100000"/>
              </a:lnSpc>
              <a:spcBef>
                <a:spcPts val="533"/>
              </a:spcBef>
              <a:spcAft>
                <a:spcPts val="0"/>
              </a:spcAft>
              <a:buClr>
                <a:srgbClr val="FFFFFF"/>
              </a:buClr>
              <a:buSzPts val="1400"/>
              <a:buFont typeface="Squada One"/>
              <a:buNone/>
              <a:defRPr sz="1867">
                <a:solidFill>
                  <a:srgbClr val="FFFFFF"/>
                </a:solidFill>
                <a:latin typeface="Squada One"/>
                <a:ea typeface="Squada One"/>
                <a:cs typeface="Squada One"/>
                <a:sym typeface="Squada One"/>
              </a:defRPr>
            </a:lvl7pPr>
            <a:lvl8pPr lvl="7" algn="ctr" rtl="0">
              <a:lnSpc>
                <a:spcPct val="100000"/>
              </a:lnSpc>
              <a:spcBef>
                <a:spcPts val="533"/>
              </a:spcBef>
              <a:spcAft>
                <a:spcPts val="0"/>
              </a:spcAft>
              <a:buClr>
                <a:srgbClr val="FFFFFF"/>
              </a:buClr>
              <a:buSzPts val="1400"/>
              <a:buFont typeface="Squada One"/>
              <a:buNone/>
              <a:defRPr sz="1867">
                <a:solidFill>
                  <a:srgbClr val="FFFFFF"/>
                </a:solidFill>
                <a:latin typeface="Squada One"/>
                <a:ea typeface="Squada One"/>
                <a:cs typeface="Squada One"/>
                <a:sym typeface="Squada One"/>
              </a:defRPr>
            </a:lvl8pPr>
            <a:lvl9pPr lvl="8" algn="ctr" rtl="0">
              <a:lnSpc>
                <a:spcPct val="100000"/>
              </a:lnSpc>
              <a:spcBef>
                <a:spcPts val="533"/>
              </a:spcBef>
              <a:spcAft>
                <a:spcPts val="0"/>
              </a:spcAft>
              <a:buClr>
                <a:srgbClr val="FFFFFF"/>
              </a:buClr>
              <a:buSzPts val="1400"/>
              <a:buFont typeface="Squada One"/>
              <a:buNone/>
              <a:defRPr sz="1867">
                <a:solidFill>
                  <a:srgbClr val="FFFFFF"/>
                </a:solidFill>
                <a:latin typeface="Squada One"/>
                <a:ea typeface="Squada One"/>
                <a:cs typeface="Squada One"/>
                <a:sym typeface="Squada One"/>
              </a:defRPr>
            </a:lvl9pPr>
          </a:lstStyle>
          <a:p>
            <a:r>
              <a:rPr lang="en-US"/>
              <a:t>Click to edit Master subtitle style</a:t>
            </a:r>
            <a:endParaRPr/>
          </a:p>
        </p:txBody>
      </p:sp>
      <p:sp>
        <p:nvSpPr>
          <p:cNvPr id="264" name="Google Shape;264;p23"/>
          <p:cNvSpPr txBox="1">
            <a:spLocks noGrp="1"/>
          </p:cNvSpPr>
          <p:nvPr>
            <p:ph type="subTitle" idx="15"/>
          </p:nvPr>
        </p:nvSpPr>
        <p:spPr>
          <a:xfrm>
            <a:off x="9479700" y="4912251"/>
            <a:ext cx="1890000" cy="311600"/>
          </a:xfrm>
          <a:prstGeom prst="rect">
            <a:avLst/>
          </a:prstGeom>
        </p:spPr>
        <p:txBody>
          <a:bodyPr spcFirstLastPara="1" wrap="square" lIns="68575" tIns="34275" rIns="68575" bIns="34275" anchor="t" anchorCtr="0">
            <a:noAutofit/>
          </a:bodyPr>
          <a:lstStyle>
            <a:lvl1pPr lvl="0" algn="ctr" rtl="0">
              <a:lnSpc>
                <a:spcPct val="100000"/>
              </a:lnSpc>
              <a:spcBef>
                <a:spcPts val="1067"/>
              </a:spcBef>
              <a:spcAft>
                <a:spcPts val="0"/>
              </a:spcAft>
              <a:buClr>
                <a:srgbClr val="FFFFFF"/>
              </a:buClr>
              <a:buSzPts val="1100"/>
              <a:buNone/>
              <a:defRPr sz="1467">
                <a:solidFill>
                  <a:srgbClr val="FFFFFF"/>
                </a:solidFill>
              </a:defRPr>
            </a:lvl1pPr>
            <a:lvl2pPr lvl="1" algn="ctr" rtl="0">
              <a:lnSpc>
                <a:spcPct val="100000"/>
              </a:lnSpc>
              <a:spcBef>
                <a:spcPts val="533"/>
              </a:spcBef>
              <a:spcAft>
                <a:spcPts val="0"/>
              </a:spcAft>
              <a:buClr>
                <a:srgbClr val="FFFFFF"/>
              </a:buClr>
              <a:buSzPts val="1100"/>
              <a:buNone/>
              <a:defRPr sz="1467">
                <a:solidFill>
                  <a:srgbClr val="FFFFFF"/>
                </a:solidFill>
              </a:defRPr>
            </a:lvl2pPr>
            <a:lvl3pPr lvl="2" algn="ctr" rtl="0">
              <a:lnSpc>
                <a:spcPct val="100000"/>
              </a:lnSpc>
              <a:spcBef>
                <a:spcPts val="533"/>
              </a:spcBef>
              <a:spcAft>
                <a:spcPts val="0"/>
              </a:spcAft>
              <a:buClr>
                <a:srgbClr val="FFFFFF"/>
              </a:buClr>
              <a:buSzPts val="1100"/>
              <a:buNone/>
              <a:defRPr sz="1467">
                <a:solidFill>
                  <a:srgbClr val="FFFFFF"/>
                </a:solidFill>
              </a:defRPr>
            </a:lvl3pPr>
            <a:lvl4pPr lvl="3" algn="ctr" rtl="0">
              <a:lnSpc>
                <a:spcPct val="100000"/>
              </a:lnSpc>
              <a:spcBef>
                <a:spcPts val="533"/>
              </a:spcBef>
              <a:spcAft>
                <a:spcPts val="0"/>
              </a:spcAft>
              <a:buClr>
                <a:srgbClr val="FFFFFF"/>
              </a:buClr>
              <a:buSzPts val="1100"/>
              <a:buNone/>
              <a:defRPr sz="1467">
                <a:solidFill>
                  <a:srgbClr val="FFFFFF"/>
                </a:solidFill>
              </a:defRPr>
            </a:lvl4pPr>
            <a:lvl5pPr lvl="4" algn="ctr" rtl="0">
              <a:lnSpc>
                <a:spcPct val="100000"/>
              </a:lnSpc>
              <a:spcBef>
                <a:spcPts val="533"/>
              </a:spcBef>
              <a:spcAft>
                <a:spcPts val="0"/>
              </a:spcAft>
              <a:buClr>
                <a:srgbClr val="FFFFFF"/>
              </a:buClr>
              <a:buSzPts val="1100"/>
              <a:buNone/>
              <a:defRPr sz="1467">
                <a:solidFill>
                  <a:srgbClr val="FFFFFF"/>
                </a:solidFill>
              </a:defRPr>
            </a:lvl5pPr>
            <a:lvl6pPr lvl="5" algn="ctr" rtl="0">
              <a:lnSpc>
                <a:spcPct val="100000"/>
              </a:lnSpc>
              <a:spcBef>
                <a:spcPts val="533"/>
              </a:spcBef>
              <a:spcAft>
                <a:spcPts val="0"/>
              </a:spcAft>
              <a:buClr>
                <a:srgbClr val="FFFFFF"/>
              </a:buClr>
              <a:buSzPts val="1100"/>
              <a:buNone/>
              <a:defRPr sz="1467">
                <a:solidFill>
                  <a:srgbClr val="FFFFFF"/>
                </a:solidFill>
              </a:defRPr>
            </a:lvl6pPr>
            <a:lvl7pPr lvl="6" algn="ctr" rtl="0">
              <a:lnSpc>
                <a:spcPct val="100000"/>
              </a:lnSpc>
              <a:spcBef>
                <a:spcPts val="533"/>
              </a:spcBef>
              <a:spcAft>
                <a:spcPts val="0"/>
              </a:spcAft>
              <a:buClr>
                <a:srgbClr val="FFFFFF"/>
              </a:buClr>
              <a:buSzPts val="1100"/>
              <a:buNone/>
              <a:defRPr sz="1467">
                <a:solidFill>
                  <a:srgbClr val="FFFFFF"/>
                </a:solidFill>
              </a:defRPr>
            </a:lvl7pPr>
            <a:lvl8pPr lvl="7" algn="ctr" rtl="0">
              <a:lnSpc>
                <a:spcPct val="100000"/>
              </a:lnSpc>
              <a:spcBef>
                <a:spcPts val="533"/>
              </a:spcBef>
              <a:spcAft>
                <a:spcPts val="0"/>
              </a:spcAft>
              <a:buClr>
                <a:srgbClr val="FFFFFF"/>
              </a:buClr>
              <a:buSzPts val="1100"/>
              <a:buNone/>
              <a:defRPr sz="1467">
                <a:solidFill>
                  <a:srgbClr val="FFFFFF"/>
                </a:solidFill>
              </a:defRPr>
            </a:lvl8pPr>
            <a:lvl9pPr lvl="8" algn="ctr" rtl="0">
              <a:lnSpc>
                <a:spcPct val="100000"/>
              </a:lnSpc>
              <a:spcBef>
                <a:spcPts val="533"/>
              </a:spcBef>
              <a:spcAft>
                <a:spcPts val="0"/>
              </a:spcAft>
              <a:buClr>
                <a:srgbClr val="FFFFFF"/>
              </a:buClr>
              <a:buSzPts val="1100"/>
              <a:buNone/>
              <a:defRPr sz="1467">
                <a:solidFill>
                  <a:srgbClr val="FFFFFF"/>
                </a:solidFill>
              </a:defRPr>
            </a:lvl9pPr>
          </a:lstStyle>
          <a:p>
            <a:r>
              <a:rPr lang="en-US"/>
              <a:t>Click to edit Master subtitle style</a:t>
            </a:r>
            <a:endParaRPr/>
          </a:p>
        </p:txBody>
      </p:sp>
      <p:sp>
        <p:nvSpPr>
          <p:cNvPr id="265" name="Google Shape;265;p23"/>
          <p:cNvSpPr/>
          <p:nvPr/>
        </p:nvSpPr>
        <p:spPr>
          <a:xfrm>
            <a:off x="44897" y="0"/>
            <a:ext cx="2609428" cy="3533995"/>
          </a:xfrm>
          <a:custGeom>
            <a:avLst/>
            <a:gdLst/>
            <a:ahLst/>
            <a:cxnLst/>
            <a:rect l="l" t="t" r="r" b="b"/>
            <a:pathLst>
              <a:path w="7990" h="10821" extrusionOk="0">
                <a:moveTo>
                  <a:pt x="4049" y="0"/>
                </a:moveTo>
                <a:lnTo>
                  <a:pt x="1016" y="1880"/>
                </a:lnTo>
                <a:lnTo>
                  <a:pt x="1" y="6655"/>
                </a:lnTo>
                <a:cubicBezTo>
                  <a:pt x="1" y="6655"/>
                  <a:pt x="55" y="6826"/>
                  <a:pt x="150" y="7092"/>
                </a:cubicBezTo>
                <a:cubicBezTo>
                  <a:pt x="1293" y="7455"/>
                  <a:pt x="3793" y="8417"/>
                  <a:pt x="4551" y="10030"/>
                </a:cubicBezTo>
                <a:cubicBezTo>
                  <a:pt x="4690" y="10318"/>
                  <a:pt x="4764" y="10574"/>
                  <a:pt x="4797" y="10820"/>
                </a:cubicBezTo>
                <a:cubicBezTo>
                  <a:pt x="5609" y="10403"/>
                  <a:pt x="6271" y="9698"/>
                  <a:pt x="6324" y="8844"/>
                </a:cubicBezTo>
                <a:cubicBezTo>
                  <a:pt x="6409" y="7103"/>
                  <a:pt x="3440" y="7092"/>
                  <a:pt x="3867" y="6516"/>
                </a:cubicBezTo>
                <a:cubicBezTo>
                  <a:pt x="4294" y="5939"/>
                  <a:pt x="6313" y="6558"/>
                  <a:pt x="7135" y="4903"/>
                </a:cubicBezTo>
                <a:cubicBezTo>
                  <a:pt x="7990" y="3173"/>
                  <a:pt x="5908" y="876"/>
                  <a:pt x="5010" y="0"/>
                </a:cubicBezTo>
                <a:close/>
              </a:path>
            </a:pathLst>
          </a:custGeom>
          <a:gradFill>
            <a:gsLst>
              <a:gs pos="0">
                <a:schemeClr val="accent1"/>
              </a:gs>
              <a:gs pos="100000">
                <a:schemeClr val="accent2"/>
              </a:gs>
            </a:gsLst>
            <a:path path="circle">
              <a:fillToRect l="50000" t="50000" r="50000" b="50000"/>
            </a:path>
            <a:tileRect/>
          </a:gradFill>
          <a:ln>
            <a:noFill/>
          </a:ln>
          <a:effectLst>
            <a:outerShdw blurRad="200025" dist="19050" dir="540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66" name="Google Shape;266;p23"/>
          <p:cNvSpPr/>
          <p:nvPr/>
        </p:nvSpPr>
        <p:spPr>
          <a:xfrm>
            <a:off x="-248051" y="0"/>
            <a:ext cx="6875629" cy="6743035"/>
          </a:xfrm>
          <a:custGeom>
            <a:avLst/>
            <a:gdLst/>
            <a:ahLst/>
            <a:cxnLst/>
            <a:rect l="l" t="t" r="r" b="b"/>
            <a:pathLst>
              <a:path w="21053" h="20647" extrusionOk="0">
                <a:moveTo>
                  <a:pt x="738" y="0"/>
                </a:moveTo>
                <a:lnTo>
                  <a:pt x="738" y="20647"/>
                </a:lnTo>
                <a:cubicBezTo>
                  <a:pt x="2874" y="19194"/>
                  <a:pt x="4764" y="13661"/>
                  <a:pt x="2628" y="12967"/>
                </a:cubicBezTo>
                <a:cubicBezTo>
                  <a:pt x="866" y="12390"/>
                  <a:pt x="0" y="10831"/>
                  <a:pt x="2051" y="8919"/>
                </a:cubicBezTo>
                <a:cubicBezTo>
                  <a:pt x="4102" y="7007"/>
                  <a:pt x="919" y="5587"/>
                  <a:pt x="2030" y="4187"/>
                </a:cubicBezTo>
                <a:cubicBezTo>
                  <a:pt x="2299" y="3843"/>
                  <a:pt x="2637" y="3724"/>
                  <a:pt x="3010" y="3724"/>
                </a:cubicBezTo>
                <a:cubicBezTo>
                  <a:pt x="3839" y="3724"/>
                  <a:pt x="4845" y="4307"/>
                  <a:pt x="5669" y="4307"/>
                </a:cubicBezTo>
                <a:cubicBezTo>
                  <a:pt x="5994" y="4307"/>
                  <a:pt x="6291" y="4217"/>
                  <a:pt x="6537" y="3963"/>
                </a:cubicBezTo>
                <a:cubicBezTo>
                  <a:pt x="7663" y="2806"/>
                  <a:pt x="7494" y="84"/>
                  <a:pt x="9550" y="84"/>
                </a:cubicBezTo>
                <a:cubicBezTo>
                  <a:pt x="9581" y="84"/>
                  <a:pt x="9613" y="84"/>
                  <a:pt x="9646" y="86"/>
                </a:cubicBezTo>
                <a:cubicBezTo>
                  <a:pt x="11723" y="158"/>
                  <a:pt x="13041" y="3333"/>
                  <a:pt x="15826" y="3333"/>
                </a:cubicBezTo>
                <a:cubicBezTo>
                  <a:pt x="15918" y="3333"/>
                  <a:pt x="16012" y="3330"/>
                  <a:pt x="16107" y="3322"/>
                </a:cubicBezTo>
                <a:cubicBezTo>
                  <a:pt x="18383" y="3151"/>
                  <a:pt x="20070" y="1378"/>
                  <a:pt x="21053" y="0"/>
                </a:cubicBezTo>
                <a:close/>
              </a:path>
            </a:pathLst>
          </a:custGeom>
          <a:gradFill>
            <a:gsLst>
              <a:gs pos="0">
                <a:schemeClr val="accent1"/>
              </a:gs>
              <a:gs pos="100000">
                <a:schemeClr val="accent2"/>
              </a:gs>
            </a:gsLst>
            <a:path path="circle">
              <a:fillToRect l="50000" t="50000" r="50000" b="50000"/>
            </a:path>
            <a:tileRect/>
          </a:gradFill>
          <a:ln>
            <a:noFill/>
          </a:ln>
          <a:effectLst>
            <a:outerShdw blurRad="200025" dist="47625" dir="942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67" name="Google Shape;267;p23"/>
          <p:cNvSpPr/>
          <p:nvPr/>
        </p:nvSpPr>
        <p:spPr>
          <a:xfrm>
            <a:off x="-7357" y="2284796"/>
            <a:ext cx="4025833" cy="4573193"/>
          </a:xfrm>
          <a:custGeom>
            <a:avLst/>
            <a:gdLst/>
            <a:ahLst/>
            <a:cxnLst/>
            <a:rect l="l" t="t" r="r" b="b"/>
            <a:pathLst>
              <a:path w="12327" h="14003" extrusionOk="0">
                <a:moveTo>
                  <a:pt x="1" y="1"/>
                </a:moveTo>
                <a:lnTo>
                  <a:pt x="1" y="14003"/>
                </a:lnTo>
                <a:lnTo>
                  <a:pt x="12327" y="14003"/>
                </a:lnTo>
                <a:cubicBezTo>
                  <a:pt x="11012" y="12977"/>
                  <a:pt x="11717" y="11204"/>
                  <a:pt x="10671" y="10276"/>
                </a:cubicBezTo>
                <a:cubicBezTo>
                  <a:pt x="10267" y="9919"/>
                  <a:pt x="9798" y="9790"/>
                  <a:pt x="9311" y="9790"/>
                </a:cubicBezTo>
                <a:cubicBezTo>
                  <a:pt x="8056" y="9790"/>
                  <a:pt x="6678" y="10643"/>
                  <a:pt x="5960" y="10643"/>
                </a:cubicBezTo>
                <a:cubicBezTo>
                  <a:pt x="5762" y="10643"/>
                  <a:pt x="5615" y="10578"/>
                  <a:pt x="5534" y="10414"/>
                </a:cubicBezTo>
                <a:cubicBezTo>
                  <a:pt x="5031" y="9421"/>
                  <a:pt x="5928" y="8705"/>
                  <a:pt x="4914" y="8097"/>
                </a:cubicBezTo>
                <a:cubicBezTo>
                  <a:pt x="4732" y="7979"/>
                  <a:pt x="4423" y="7936"/>
                  <a:pt x="4070" y="7904"/>
                </a:cubicBezTo>
                <a:cubicBezTo>
                  <a:pt x="3440" y="7851"/>
                  <a:pt x="2810" y="7840"/>
                  <a:pt x="3194" y="6943"/>
                </a:cubicBezTo>
                <a:cubicBezTo>
                  <a:pt x="3621" y="5918"/>
                  <a:pt x="5704" y="5127"/>
                  <a:pt x="4711" y="3034"/>
                </a:cubicBezTo>
                <a:cubicBezTo>
                  <a:pt x="3867" y="1250"/>
                  <a:pt x="887" y="257"/>
                  <a:pt x="1" y="1"/>
                </a:cubicBezTo>
                <a:close/>
              </a:path>
            </a:pathLst>
          </a:custGeom>
          <a:gradFill>
            <a:gsLst>
              <a:gs pos="0">
                <a:schemeClr val="accent1"/>
              </a:gs>
              <a:gs pos="100000">
                <a:schemeClr val="accent2"/>
              </a:gs>
            </a:gsLst>
            <a:path path="circle">
              <a:fillToRect l="50000" t="50000" r="50000" b="50000"/>
            </a:path>
            <a:tileRect/>
          </a:gradFill>
          <a:ln>
            <a:noFill/>
          </a:ln>
          <a:effectLst>
            <a:outerShdw blurRad="200025" dist="19050" dir="540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68" name="Google Shape;268;p23"/>
          <p:cNvSpPr txBox="1">
            <a:spLocks noGrp="1"/>
          </p:cNvSpPr>
          <p:nvPr>
            <p:ph type="ctrTitle"/>
          </p:nvPr>
        </p:nvSpPr>
        <p:spPr>
          <a:xfrm flipH="1">
            <a:off x="1112331" y="1103953"/>
            <a:ext cx="3078000" cy="4645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rgbClr val="FFFFFF"/>
              </a:buClr>
              <a:buSzPts val="1800"/>
              <a:buNone/>
              <a:defRPr sz="2400" b="0">
                <a:solidFill>
                  <a:srgbClr val="FFFFFF"/>
                </a:solidFill>
              </a:defRPr>
            </a:lvl1pPr>
            <a:lvl2pPr lvl="1" rtl="0">
              <a:spcBef>
                <a:spcPts val="0"/>
              </a:spcBef>
              <a:spcAft>
                <a:spcPts val="0"/>
              </a:spcAft>
              <a:buClr>
                <a:srgbClr val="FFFFFF"/>
              </a:buClr>
              <a:buSzPts val="1100"/>
              <a:buNone/>
              <a:defRPr>
                <a:solidFill>
                  <a:srgbClr val="FFFFFF"/>
                </a:solidFill>
              </a:defRPr>
            </a:lvl2pPr>
            <a:lvl3pPr lvl="2" rtl="0">
              <a:spcBef>
                <a:spcPts val="0"/>
              </a:spcBef>
              <a:spcAft>
                <a:spcPts val="0"/>
              </a:spcAft>
              <a:buClr>
                <a:srgbClr val="FFFFFF"/>
              </a:buClr>
              <a:buSzPts val="1100"/>
              <a:buNone/>
              <a:defRPr>
                <a:solidFill>
                  <a:srgbClr val="FFFFFF"/>
                </a:solidFill>
              </a:defRPr>
            </a:lvl3pPr>
            <a:lvl4pPr lvl="3" rtl="0">
              <a:spcBef>
                <a:spcPts val="0"/>
              </a:spcBef>
              <a:spcAft>
                <a:spcPts val="0"/>
              </a:spcAft>
              <a:buClr>
                <a:srgbClr val="FFFFFF"/>
              </a:buClr>
              <a:buSzPts val="1100"/>
              <a:buNone/>
              <a:defRPr>
                <a:solidFill>
                  <a:srgbClr val="FFFFFF"/>
                </a:solidFill>
              </a:defRPr>
            </a:lvl4pPr>
            <a:lvl5pPr lvl="4" rtl="0">
              <a:spcBef>
                <a:spcPts val="0"/>
              </a:spcBef>
              <a:spcAft>
                <a:spcPts val="0"/>
              </a:spcAft>
              <a:buClr>
                <a:srgbClr val="FFFFFF"/>
              </a:buClr>
              <a:buSzPts val="1100"/>
              <a:buNone/>
              <a:defRPr>
                <a:solidFill>
                  <a:srgbClr val="FFFFFF"/>
                </a:solidFill>
              </a:defRPr>
            </a:lvl5pPr>
            <a:lvl6pPr lvl="5" rtl="0">
              <a:spcBef>
                <a:spcPts val="0"/>
              </a:spcBef>
              <a:spcAft>
                <a:spcPts val="0"/>
              </a:spcAft>
              <a:buClr>
                <a:srgbClr val="FFFFFF"/>
              </a:buClr>
              <a:buSzPts val="1100"/>
              <a:buNone/>
              <a:defRPr>
                <a:solidFill>
                  <a:srgbClr val="FFFFFF"/>
                </a:solidFill>
              </a:defRPr>
            </a:lvl6pPr>
            <a:lvl7pPr lvl="6" rtl="0">
              <a:spcBef>
                <a:spcPts val="0"/>
              </a:spcBef>
              <a:spcAft>
                <a:spcPts val="0"/>
              </a:spcAft>
              <a:buClr>
                <a:srgbClr val="FFFFFF"/>
              </a:buClr>
              <a:buSzPts val="1100"/>
              <a:buNone/>
              <a:defRPr>
                <a:solidFill>
                  <a:srgbClr val="FFFFFF"/>
                </a:solidFill>
              </a:defRPr>
            </a:lvl7pPr>
            <a:lvl8pPr lvl="7" rtl="0">
              <a:spcBef>
                <a:spcPts val="0"/>
              </a:spcBef>
              <a:spcAft>
                <a:spcPts val="0"/>
              </a:spcAft>
              <a:buClr>
                <a:srgbClr val="FFFFFF"/>
              </a:buClr>
              <a:buSzPts val="1100"/>
              <a:buNone/>
              <a:defRPr>
                <a:solidFill>
                  <a:srgbClr val="FFFFFF"/>
                </a:solidFill>
              </a:defRPr>
            </a:lvl8pPr>
            <a:lvl9pPr lvl="8" rtl="0">
              <a:spcBef>
                <a:spcPts val="0"/>
              </a:spcBef>
              <a:spcAft>
                <a:spcPts val="0"/>
              </a:spcAft>
              <a:buClr>
                <a:srgbClr val="FFFFFF"/>
              </a:buClr>
              <a:buSzPts val="1100"/>
              <a:buNone/>
              <a:defRPr>
                <a:solidFill>
                  <a:srgbClr val="FFFFFF"/>
                </a:solidFill>
              </a:defRPr>
            </a:lvl9pPr>
          </a:lstStyle>
          <a:p>
            <a:r>
              <a:rPr lang="en-US"/>
              <a:t>Click to edit Master title style</a:t>
            </a:r>
            <a:endParaRPr/>
          </a:p>
        </p:txBody>
      </p:sp>
    </p:spTree>
    <p:extLst>
      <p:ext uri="{BB962C8B-B14F-4D97-AF65-F5344CB8AC3E}">
        <p14:creationId xmlns:p14="http://schemas.microsoft.com/office/powerpoint/2010/main" val="23020489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 THREE COLUMNS 2">
  <p:cSld name="TITLE + THREE COLUMNS 2">
    <p:bg>
      <p:bgPr>
        <a:gradFill>
          <a:gsLst>
            <a:gs pos="0">
              <a:schemeClr val="accent1"/>
            </a:gs>
            <a:gs pos="100000">
              <a:schemeClr val="accent2"/>
            </a:gs>
          </a:gsLst>
          <a:path path="circle">
            <a:fillToRect l="50000" t="50000" r="50000" b="50000"/>
          </a:path>
          <a:tileRect/>
        </a:gradFill>
        <a:effectLst/>
      </p:bgPr>
    </p:bg>
    <p:spTree>
      <p:nvGrpSpPr>
        <p:cNvPr id="1" name="Shape 269"/>
        <p:cNvGrpSpPr/>
        <p:nvPr/>
      </p:nvGrpSpPr>
      <p:grpSpPr>
        <a:xfrm>
          <a:off x="0" y="0"/>
          <a:ext cx="0" cy="0"/>
          <a:chOff x="0" y="0"/>
          <a:chExt cx="0" cy="0"/>
        </a:xfrm>
      </p:grpSpPr>
      <p:sp>
        <p:nvSpPr>
          <p:cNvPr id="270" name="Google Shape;270;p24"/>
          <p:cNvSpPr/>
          <p:nvPr/>
        </p:nvSpPr>
        <p:spPr>
          <a:xfrm>
            <a:off x="3885533" y="-43700"/>
            <a:ext cx="2276400" cy="6945600"/>
          </a:xfrm>
          <a:prstGeom prst="rect">
            <a:avLst/>
          </a:prstGeom>
          <a:noFill/>
          <a:ln w="28575" cap="flat" cmpd="sng">
            <a:solidFill>
              <a:srgbClr val="FFFFFF"/>
            </a:solidFill>
            <a:prstDash val="solid"/>
            <a:round/>
            <a:headEnd type="none" w="sm" len="sm"/>
            <a:tailEnd type="none" w="sm" len="sm"/>
          </a:ln>
        </p:spPr>
        <p:txBody>
          <a:bodyPr spcFirstLastPara="1" wrap="square" lIns="91433" tIns="45700" rIns="91433" bIns="45700" anchor="ctr" anchorCtr="0">
            <a:noAutofit/>
          </a:bodyPr>
          <a:lstStyle/>
          <a:p>
            <a:pPr marL="0" marR="0" lvl="0" indent="0" algn="ctr" rtl="0">
              <a:spcBef>
                <a:spcPts val="0"/>
              </a:spcBef>
              <a:spcAft>
                <a:spcPts val="0"/>
              </a:spcAft>
              <a:buNone/>
            </a:pPr>
            <a:endParaRPr sz="1867" b="0" i="0" u="none" strike="noStrike" cap="none">
              <a:solidFill>
                <a:schemeClr val="lt1"/>
              </a:solidFill>
              <a:latin typeface="Calibri"/>
              <a:ea typeface="Calibri"/>
              <a:cs typeface="Calibri"/>
              <a:sym typeface="Calibri"/>
            </a:endParaRPr>
          </a:p>
        </p:txBody>
      </p:sp>
      <p:sp>
        <p:nvSpPr>
          <p:cNvPr id="271" name="Google Shape;271;p24"/>
          <p:cNvSpPr/>
          <p:nvPr/>
        </p:nvSpPr>
        <p:spPr>
          <a:xfrm>
            <a:off x="6447761" y="-43700"/>
            <a:ext cx="2276400" cy="6945600"/>
          </a:xfrm>
          <a:prstGeom prst="rect">
            <a:avLst/>
          </a:prstGeom>
          <a:noFill/>
          <a:ln w="28575" cap="flat" cmpd="sng">
            <a:solidFill>
              <a:srgbClr val="FFFFFF"/>
            </a:solidFill>
            <a:prstDash val="solid"/>
            <a:round/>
            <a:headEnd type="none" w="sm" len="sm"/>
            <a:tailEnd type="none" w="sm" len="sm"/>
          </a:ln>
        </p:spPr>
        <p:txBody>
          <a:bodyPr spcFirstLastPara="1" wrap="square" lIns="91433" tIns="45700" rIns="91433" bIns="45700" anchor="ctr" anchorCtr="0">
            <a:noAutofit/>
          </a:bodyPr>
          <a:lstStyle/>
          <a:p>
            <a:pPr marL="0" marR="0" lvl="0" indent="0" algn="ctr" rtl="0">
              <a:spcBef>
                <a:spcPts val="0"/>
              </a:spcBef>
              <a:spcAft>
                <a:spcPts val="0"/>
              </a:spcAft>
              <a:buNone/>
            </a:pPr>
            <a:endParaRPr sz="1867" b="0" i="0" u="none" strike="noStrike" cap="none">
              <a:solidFill>
                <a:schemeClr val="lt1"/>
              </a:solidFill>
              <a:latin typeface="Calibri"/>
              <a:ea typeface="Calibri"/>
              <a:cs typeface="Calibri"/>
              <a:sym typeface="Calibri"/>
            </a:endParaRPr>
          </a:p>
        </p:txBody>
      </p:sp>
      <p:sp>
        <p:nvSpPr>
          <p:cNvPr id="272" name="Google Shape;272;p24"/>
          <p:cNvSpPr/>
          <p:nvPr/>
        </p:nvSpPr>
        <p:spPr>
          <a:xfrm>
            <a:off x="9009989" y="-43700"/>
            <a:ext cx="2276400" cy="6945600"/>
          </a:xfrm>
          <a:prstGeom prst="rect">
            <a:avLst/>
          </a:prstGeom>
          <a:noFill/>
          <a:ln w="28575" cap="flat" cmpd="sng">
            <a:solidFill>
              <a:srgbClr val="FFFFFF"/>
            </a:solidFill>
            <a:prstDash val="solid"/>
            <a:round/>
            <a:headEnd type="none" w="sm" len="sm"/>
            <a:tailEnd type="none" w="sm" len="sm"/>
          </a:ln>
        </p:spPr>
        <p:txBody>
          <a:bodyPr spcFirstLastPara="1" wrap="square" lIns="91433" tIns="45700" rIns="91433" bIns="45700" anchor="ctr" anchorCtr="0">
            <a:noAutofit/>
          </a:bodyPr>
          <a:lstStyle/>
          <a:p>
            <a:pPr marL="0" marR="0" lvl="0" indent="0" algn="ctr" rtl="0">
              <a:spcBef>
                <a:spcPts val="0"/>
              </a:spcBef>
              <a:spcAft>
                <a:spcPts val="0"/>
              </a:spcAft>
              <a:buNone/>
            </a:pPr>
            <a:endParaRPr sz="1867" b="0" i="0" u="none" strike="noStrike" cap="none">
              <a:solidFill>
                <a:schemeClr val="lt1"/>
              </a:solidFill>
              <a:latin typeface="Calibri"/>
              <a:ea typeface="Calibri"/>
              <a:cs typeface="Calibri"/>
              <a:sym typeface="Calibri"/>
            </a:endParaRPr>
          </a:p>
        </p:txBody>
      </p:sp>
      <p:sp>
        <p:nvSpPr>
          <p:cNvPr id="273" name="Google Shape;273;p24"/>
          <p:cNvSpPr/>
          <p:nvPr/>
        </p:nvSpPr>
        <p:spPr>
          <a:xfrm>
            <a:off x="44897" y="0"/>
            <a:ext cx="2609428" cy="3533995"/>
          </a:xfrm>
          <a:custGeom>
            <a:avLst/>
            <a:gdLst/>
            <a:ahLst/>
            <a:cxnLst/>
            <a:rect l="l" t="t" r="r" b="b"/>
            <a:pathLst>
              <a:path w="7990" h="10821" extrusionOk="0">
                <a:moveTo>
                  <a:pt x="4049" y="0"/>
                </a:moveTo>
                <a:lnTo>
                  <a:pt x="1016" y="1880"/>
                </a:lnTo>
                <a:lnTo>
                  <a:pt x="1" y="6655"/>
                </a:lnTo>
                <a:cubicBezTo>
                  <a:pt x="1" y="6655"/>
                  <a:pt x="55" y="6826"/>
                  <a:pt x="150" y="7092"/>
                </a:cubicBezTo>
                <a:cubicBezTo>
                  <a:pt x="1293" y="7455"/>
                  <a:pt x="3793" y="8417"/>
                  <a:pt x="4551" y="10030"/>
                </a:cubicBezTo>
                <a:cubicBezTo>
                  <a:pt x="4690" y="10318"/>
                  <a:pt x="4764" y="10574"/>
                  <a:pt x="4797" y="10820"/>
                </a:cubicBezTo>
                <a:cubicBezTo>
                  <a:pt x="5609" y="10403"/>
                  <a:pt x="6271" y="9698"/>
                  <a:pt x="6324" y="8844"/>
                </a:cubicBezTo>
                <a:cubicBezTo>
                  <a:pt x="6409" y="7103"/>
                  <a:pt x="3440" y="7092"/>
                  <a:pt x="3867" y="6516"/>
                </a:cubicBezTo>
                <a:cubicBezTo>
                  <a:pt x="4294" y="5939"/>
                  <a:pt x="6313" y="6558"/>
                  <a:pt x="7135" y="4903"/>
                </a:cubicBezTo>
                <a:cubicBezTo>
                  <a:pt x="7990" y="3173"/>
                  <a:pt x="5908" y="876"/>
                  <a:pt x="5010" y="0"/>
                </a:cubicBezTo>
                <a:close/>
              </a:path>
            </a:pathLst>
          </a:custGeom>
          <a:gradFill>
            <a:gsLst>
              <a:gs pos="0">
                <a:schemeClr val="accent1"/>
              </a:gs>
              <a:gs pos="100000">
                <a:schemeClr val="accent2"/>
              </a:gs>
            </a:gsLst>
            <a:path path="circle">
              <a:fillToRect l="50000" t="50000" r="50000" b="50000"/>
            </a:path>
            <a:tileRect/>
          </a:gradFill>
          <a:ln>
            <a:noFill/>
          </a:ln>
          <a:effectLst>
            <a:outerShdw blurRad="200025" dist="19050" dir="540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74" name="Google Shape;274;p24"/>
          <p:cNvSpPr/>
          <p:nvPr/>
        </p:nvSpPr>
        <p:spPr>
          <a:xfrm>
            <a:off x="-7357" y="2284796"/>
            <a:ext cx="4025833" cy="4573193"/>
          </a:xfrm>
          <a:custGeom>
            <a:avLst/>
            <a:gdLst/>
            <a:ahLst/>
            <a:cxnLst/>
            <a:rect l="l" t="t" r="r" b="b"/>
            <a:pathLst>
              <a:path w="12327" h="14003" extrusionOk="0">
                <a:moveTo>
                  <a:pt x="1" y="1"/>
                </a:moveTo>
                <a:lnTo>
                  <a:pt x="1" y="14003"/>
                </a:lnTo>
                <a:lnTo>
                  <a:pt x="12327" y="14003"/>
                </a:lnTo>
                <a:cubicBezTo>
                  <a:pt x="11012" y="12977"/>
                  <a:pt x="11717" y="11204"/>
                  <a:pt x="10671" y="10276"/>
                </a:cubicBezTo>
                <a:cubicBezTo>
                  <a:pt x="10267" y="9919"/>
                  <a:pt x="9798" y="9790"/>
                  <a:pt x="9311" y="9790"/>
                </a:cubicBezTo>
                <a:cubicBezTo>
                  <a:pt x="8056" y="9790"/>
                  <a:pt x="6678" y="10643"/>
                  <a:pt x="5960" y="10643"/>
                </a:cubicBezTo>
                <a:cubicBezTo>
                  <a:pt x="5762" y="10643"/>
                  <a:pt x="5615" y="10578"/>
                  <a:pt x="5534" y="10414"/>
                </a:cubicBezTo>
                <a:cubicBezTo>
                  <a:pt x="5031" y="9421"/>
                  <a:pt x="5928" y="8705"/>
                  <a:pt x="4914" y="8097"/>
                </a:cubicBezTo>
                <a:cubicBezTo>
                  <a:pt x="4732" y="7979"/>
                  <a:pt x="4423" y="7936"/>
                  <a:pt x="4070" y="7904"/>
                </a:cubicBezTo>
                <a:cubicBezTo>
                  <a:pt x="3440" y="7851"/>
                  <a:pt x="2810" y="7840"/>
                  <a:pt x="3194" y="6943"/>
                </a:cubicBezTo>
                <a:cubicBezTo>
                  <a:pt x="3621" y="5918"/>
                  <a:pt x="5704" y="5127"/>
                  <a:pt x="4711" y="3034"/>
                </a:cubicBezTo>
                <a:cubicBezTo>
                  <a:pt x="3867" y="1250"/>
                  <a:pt x="887" y="257"/>
                  <a:pt x="1" y="1"/>
                </a:cubicBezTo>
                <a:close/>
              </a:path>
            </a:pathLst>
          </a:custGeom>
          <a:gradFill>
            <a:gsLst>
              <a:gs pos="0">
                <a:schemeClr val="accent1"/>
              </a:gs>
              <a:gs pos="100000">
                <a:schemeClr val="accent2"/>
              </a:gs>
            </a:gsLst>
            <a:path path="circle">
              <a:fillToRect l="50000" t="50000" r="50000" b="50000"/>
            </a:path>
            <a:tileRect/>
          </a:gradFill>
          <a:ln>
            <a:noFill/>
          </a:ln>
          <a:effectLst>
            <a:outerShdw blurRad="200025" dist="19050" dir="540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75" name="Google Shape;275;p24"/>
          <p:cNvSpPr txBox="1">
            <a:spLocks noGrp="1"/>
          </p:cNvSpPr>
          <p:nvPr>
            <p:ph type="ctrTitle"/>
          </p:nvPr>
        </p:nvSpPr>
        <p:spPr>
          <a:xfrm flipH="1">
            <a:off x="1112331" y="1103953"/>
            <a:ext cx="3078000" cy="46452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rgbClr val="FFFFFF"/>
              </a:buClr>
              <a:buSzPts val="1800"/>
              <a:buNone/>
              <a:defRPr sz="2400" b="0">
                <a:solidFill>
                  <a:srgbClr val="FFFFFF"/>
                </a:solidFill>
              </a:defRPr>
            </a:lvl1pPr>
            <a:lvl2pPr lvl="1">
              <a:spcBef>
                <a:spcPts val="0"/>
              </a:spcBef>
              <a:spcAft>
                <a:spcPts val="0"/>
              </a:spcAft>
              <a:buClr>
                <a:srgbClr val="FFFFFF"/>
              </a:buClr>
              <a:buSzPts val="1100"/>
              <a:buNone/>
              <a:defRPr>
                <a:solidFill>
                  <a:srgbClr val="FFFFFF"/>
                </a:solidFill>
              </a:defRPr>
            </a:lvl2pPr>
            <a:lvl3pPr lvl="2">
              <a:spcBef>
                <a:spcPts val="0"/>
              </a:spcBef>
              <a:spcAft>
                <a:spcPts val="0"/>
              </a:spcAft>
              <a:buClr>
                <a:srgbClr val="FFFFFF"/>
              </a:buClr>
              <a:buSzPts val="1100"/>
              <a:buNone/>
              <a:defRPr>
                <a:solidFill>
                  <a:srgbClr val="FFFFFF"/>
                </a:solidFill>
              </a:defRPr>
            </a:lvl3pPr>
            <a:lvl4pPr lvl="3">
              <a:spcBef>
                <a:spcPts val="0"/>
              </a:spcBef>
              <a:spcAft>
                <a:spcPts val="0"/>
              </a:spcAft>
              <a:buClr>
                <a:srgbClr val="FFFFFF"/>
              </a:buClr>
              <a:buSzPts val="1100"/>
              <a:buNone/>
              <a:defRPr>
                <a:solidFill>
                  <a:srgbClr val="FFFFFF"/>
                </a:solidFill>
              </a:defRPr>
            </a:lvl4pPr>
            <a:lvl5pPr lvl="4">
              <a:spcBef>
                <a:spcPts val="0"/>
              </a:spcBef>
              <a:spcAft>
                <a:spcPts val="0"/>
              </a:spcAft>
              <a:buClr>
                <a:srgbClr val="FFFFFF"/>
              </a:buClr>
              <a:buSzPts val="1100"/>
              <a:buNone/>
              <a:defRPr>
                <a:solidFill>
                  <a:srgbClr val="FFFFFF"/>
                </a:solidFill>
              </a:defRPr>
            </a:lvl5pPr>
            <a:lvl6pPr lvl="5">
              <a:spcBef>
                <a:spcPts val="0"/>
              </a:spcBef>
              <a:spcAft>
                <a:spcPts val="0"/>
              </a:spcAft>
              <a:buClr>
                <a:srgbClr val="FFFFFF"/>
              </a:buClr>
              <a:buSzPts val="1100"/>
              <a:buNone/>
              <a:defRPr>
                <a:solidFill>
                  <a:srgbClr val="FFFFFF"/>
                </a:solidFill>
              </a:defRPr>
            </a:lvl6pPr>
            <a:lvl7pPr lvl="6">
              <a:spcBef>
                <a:spcPts val="0"/>
              </a:spcBef>
              <a:spcAft>
                <a:spcPts val="0"/>
              </a:spcAft>
              <a:buClr>
                <a:srgbClr val="FFFFFF"/>
              </a:buClr>
              <a:buSzPts val="1100"/>
              <a:buNone/>
              <a:defRPr>
                <a:solidFill>
                  <a:srgbClr val="FFFFFF"/>
                </a:solidFill>
              </a:defRPr>
            </a:lvl7pPr>
            <a:lvl8pPr lvl="7">
              <a:spcBef>
                <a:spcPts val="0"/>
              </a:spcBef>
              <a:spcAft>
                <a:spcPts val="0"/>
              </a:spcAft>
              <a:buClr>
                <a:srgbClr val="FFFFFF"/>
              </a:buClr>
              <a:buSzPts val="1100"/>
              <a:buNone/>
              <a:defRPr>
                <a:solidFill>
                  <a:srgbClr val="FFFFFF"/>
                </a:solidFill>
              </a:defRPr>
            </a:lvl8pPr>
            <a:lvl9pPr lvl="8">
              <a:spcBef>
                <a:spcPts val="0"/>
              </a:spcBef>
              <a:spcAft>
                <a:spcPts val="0"/>
              </a:spcAft>
              <a:buClr>
                <a:srgbClr val="FFFFFF"/>
              </a:buClr>
              <a:buSzPts val="1100"/>
              <a:buNone/>
              <a:defRPr>
                <a:solidFill>
                  <a:srgbClr val="FFFFFF"/>
                </a:solidFill>
              </a:defRPr>
            </a:lvl9pPr>
          </a:lstStyle>
          <a:p>
            <a:r>
              <a:rPr lang="en-US"/>
              <a:t>Click to edit Master title style</a:t>
            </a:r>
            <a:endParaRPr/>
          </a:p>
        </p:txBody>
      </p:sp>
      <p:sp>
        <p:nvSpPr>
          <p:cNvPr id="276" name="Google Shape;276;p24"/>
          <p:cNvSpPr/>
          <p:nvPr/>
        </p:nvSpPr>
        <p:spPr>
          <a:xfrm>
            <a:off x="-248051" y="0"/>
            <a:ext cx="6875629" cy="6743035"/>
          </a:xfrm>
          <a:custGeom>
            <a:avLst/>
            <a:gdLst/>
            <a:ahLst/>
            <a:cxnLst/>
            <a:rect l="l" t="t" r="r" b="b"/>
            <a:pathLst>
              <a:path w="21053" h="20647" extrusionOk="0">
                <a:moveTo>
                  <a:pt x="738" y="0"/>
                </a:moveTo>
                <a:lnTo>
                  <a:pt x="738" y="20647"/>
                </a:lnTo>
                <a:cubicBezTo>
                  <a:pt x="2874" y="19194"/>
                  <a:pt x="4764" y="13661"/>
                  <a:pt x="2628" y="12967"/>
                </a:cubicBezTo>
                <a:cubicBezTo>
                  <a:pt x="866" y="12390"/>
                  <a:pt x="0" y="10831"/>
                  <a:pt x="2051" y="8919"/>
                </a:cubicBezTo>
                <a:cubicBezTo>
                  <a:pt x="4102" y="7007"/>
                  <a:pt x="919" y="5587"/>
                  <a:pt x="2030" y="4187"/>
                </a:cubicBezTo>
                <a:cubicBezTo>
                  <a:pt x="2299" y="3843"/>
                  <a:pt x="2637" y="3724"/>
                  <a:pt x="3010" y="3724"/>
                </a:cubicBezTo>
                <a:cubicBezTo>
                  <a:pt x="3839" y="3724"/>
                  <a:pt x="4845" y="4307"/>
                  <a:pt x="5669" y="4307"/>
                </a:cubicBezTo>
                <a:cubicBezTo>
                  <a:pt x="5994" y="4307"/>
                  <a:pt x="6291" y="4217"/>
                  <a:pt x="6537" y="3963"/>
                </a:cubicBezTo>
                <a:cubicBezTo>
                  <a:pt x="7663" y="2806"/>
                  <a:pt x="7494" y="84"/>
                  <a:pt x="9550" y="84"/>
                </a:cubicBezTo>
                <a:cubicBezTo>
                  <a:pt x="9581" y="84"/>
                  <a:pt x="9613" y="84"/>
                  <a:pt x="9646" y="86"/>
                </a:cubicBezTo>
                <a:cubicBezTo>
                  <a:pt x="11723" y="158"/>
                  <a:pt x="13041" y="3333"/>
                  <a:pt x="15826" y="3333"/>
                </a:cubicBezTo>
                <a:cubicBezTo>
                  <a:pt x="15918" y="3333"/>
                  <a:pt x="16012" y="3330"/>
                  <a:pt x="16107" y="3322"/>
                </a:cubicBezTo>
                <a:cubicBezTo>
                  <a:pt x="18383" y="3151"/>
                  <a:pt x="20070" y="1378"/>
                  <a:pt x="21053" y="0"/>
                </a:cubicBezTo>
                <a:close/>
              </a:path>
            </a:pathLst>
          </a:custGeom>
          <a:gradFill>
            <a:gsLst>
              <a:gs pos="0">
                <a:schemeClr val="accent1"/>
              </a:gs>
              <a:gs pos="100000">
                <a:schemeClr val="accent2"/>
              </a:gs>
            </a:gsLst>
            <a:path path="circle">
              <a:fillToRect l="50000" t="50000" r="50000" b="50000"/>
            </a:path>
            <a:tileRect/>
          </a:gradFill>
          <a:ln>
            <a:noFill/>
          </a:ln>
          <a:effectLst>
            <a:outerShdw blurRad="200025" dist="47625" dir="942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77" name="Google Shape;277;p24"/>
          <p:cNvSpPr/>
          <p:nvPr/>
        </p:nvSpPr>
        <p:spPr>
          <a:xfrm flipH="1">
            <a:off x="9113992" y="3361502"/>
            <a:ext cx="3078011" cy="3496503"/>
          </a:xfrm>
          <a:custGeom>
            <a:avLst/>
            <a:gdLst/>
            <a:ahLst/>
            <a:cxnLst/>
            <a:rect l="l" t="t" r="r" b="b"/>
            <a:pathLst>
              <a:path w="12327" h="14003" extrusionOk="0">
                <a:moveTo>
                  <a:pt x="1" y="1"/>
                </a:moveTo>
                <a:lnTo>
                  <a:pt x="1" y="14003"/>
                </a:lnTo>
                <a:lnTo>
                  <a:pt x="12327" y="14003"/>
                </a:lnTo>
                <a:cubicBezTo>
                  <a:pt x="11012" y="12977"/>
                  <a:pt x="11717" y="11204"/>
                  <a:pt x="10671" y="10276"/>
                </a:cubicBezTo>
                <a:cubicBezTo>
                  <a:pt x="10267" y="9919"/>
                  <a:pt x="9798" y="9790"/>
                  <a:pt x="9311" y="9790"/>
                </a:cubicBezTo>
                <a:cubicBezTo>
                  <a:pt x="8056" y="9790"/>
                  <a:pt x="6678" y="10643"/>
                  <a:pt x="5960" y="10643"/>
                </a:cubicBezTo>
                <a:cubicBezTo>
                  <a:pt x="5762" y="10643"/>
                  <a:pt x="5615" y="10578"/>
                  <a:pt x="5534" y="10414"/>
                </a:cubicBezTo>
                <a:cubicBezTo>
                  <a:pt x="5031" y="9421"/>
                  <a:pt x="5928" y="8705"/>
                  <a:pt x="4914" y="8097"/>
                </a:cubicBezTo>
                <a:cubicBezTo>
                  <a:pt x="4732" y="7979"/>
                  <a:pt x="4423" y="7936"/>
                  <a:pt x="4070" y="7904"/>
                </a:cubicBezTo>
                <a:cubicBezTo>
                  <a:pt x="3440" y="7851"/>
                  <a:pt x="2810" y="7840"/>
                  <a:pt x="3194" y="6943"/>
                </a:cubicBezTo>
                <a:cubicBezTo>
                  <a:pt x="3621" y="5918"/>
                  <a:pt x="5704" y="5127"/>
                  <a:pt x="4711" y="3034"/>
                </a:cubicBezTo>
                <a:cubicBezTo>
                  <a:pt x="3867" y="1250"/>
                  <a:pt x="887" y="257"/>
                  <a:pt x="1" y="1"/>
                </a:cubicBezTo>
                <a:close/>
              </a:path>
            </a:pathLst>
          </a:custGeom>
          <a:gradFill>
            <a:gsLst>
              <a:gs pos="0">
                <a:schemeClr val="accent1"/>
              </a:gs>
              <a:gs pos="100000">
                <a:schemeClr val="accent2"/>
              </a:gs>
            </a:gsLst>
            <a:path path="circle">
              <a:fillToRect l="50000" t="50000" r="50000" b="50000"/>
            </a:path>
            <a:tileRect/>
          </a:gradFill>
          <a:ln>
            <a:noFill/>
          </a:ln>
          <a:effectLst>
            <a:outerShdw blurRad="200025" dist="19050" dir="540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78" name="Google Shape;278;p24"/>
          <p:cNvSpPr/>
          <p:nvPr/>
        </p:nvSpPr>
        <p:spPr>
          <a:xfrm flipH="1">
            <a:off x="5557683" y="0"/>
            <a:ext cx="6875629" cy="6743035"/>
          </a:xfrm>
          <a:custGeom>
            <a:avLst/>
            <a:gdLst/>
            <a:ahLst/>
            <a:cxnLst/>
            <a:rect l="l" t="t" r="r" b="b"/>
            <a:pathLst>
              <a:path w="21053" h="20647" extrusionOk="0">
                <a:moveTo>
                  <a:pt x="738" y="0"/>
                </a:moveTo>
                <a:lnTo>
                  <a:pt x="738" y="20647"/>
                </a:lnTo>
                <a:cubicBezTo>
                  <a:pt x="2874" y="19194"/>
                  <a:pt x="4764" y="13661"/>
                  <a:pt x="2628" y="12967"/>
                </a:cubicBezTo>
                <a:cubicBezTo>
                  <a:pt x="866" y="12390"/>
                  <a:pt x="0" y="10831"/>
                  <a:pt x="2051" y="8919"/>
                </a:cubicBezTo>
                <a:cubicBezTo>
                  <a:pt x="4102" y="7007"/>
                  <a:pt x="919" y="5587"/>
                  <a:pt x="2030" y="4187"/>
                </a:cubicBezTo>
                <a:cubicBezTo>
                  <a:pt x="2299" y="3843"/>
                  <a:pt x="2637" y="3724"/>
                  <a:pt x="3010" y="3724"/>
                </a:cubicBezTo>
                <a:cubicBezTo>
                  <a:pt x="3839" y="3724"/>
                  <a:pt x="4845" y="4307"/>
                  <a:pt x="5669" y="4307"/>
                </a:cubicBezTo>
                <a:cubicBezTo>
                  <a:pt x="5994" y="4307"/>
                  <a:pt x="6291" y="4217"/>
                  <a:pt x="6537" y="3963"/>
                </a:cubicBezTo>
                <a:cubicBezTo>
                  <a:pt x="7663" y="2806"/>
                  <a:pt x="7494" y="84"/>
                  <a:pt x="9550" y="84"/>
                </a:cubicBezTo>
                <a:cubicBezTo>
                  <a:pt x="9581" y="84"/>
                  <a:pt x="9613" y="84"/>
                  <a:pt x="9646" y="86"/>
                </a:cubicBezTo>
                <a:cubicBezTo>
                  <a:pt x="11723" y="158"/>
                  <a:pt x="13041" y="3333"/>
                  <a:pt x="15826" y="3333"/>
                </a:cubicBezTo>
                <a:cubicBezTo>
                  <a:pt x="15918" y="3333"/>
                  <a:pt x="16012" y="3330"/>
                  <a:pt x="16107" y="3322"/>
                </a:cubicBezTo>
                <a:cubicBezTo>
                  <a:pt x="18383" y="3151"/>
                  <a:pt x="20070" y="1378"/>
                  <a:pt x="21053" y="0"/>
                </a:cubicBezTo>
                <a:close/>
              </a:path>
            </a:pathLst>
          </a:custGeom>
          <a:gradFill>
            <a:gsLst>
              <a:gs pos="0">
                <a:schemeClr val="accent1"/>
              </a:gs>
              <a:gs pos="100000">
                <a:schemeClr val="accent2"/>
              </a:gs>
            </a:gsLst>
            <a:path path="circle">
              <a:fillToRect l="50000" t="50000" r="50000" b="50000"/>
            </a:path>
            <a:tileRect/>
          </a:gradFill>
          <a:ln>
            <a:noFill/>
          </a:ln>
          <a:effectLst>
            <a:outerShdw blurRad="200025" dist="47625" dir="942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79" name="Google Shape;279;p24"/>
          <p:cNvSpPr txBox="1">
            <a:spLocks noGrp="1"/>
          </p:cNvSpPr>
          <p:nvPr>
            <p:ph type="subTitle" idx="1"/>
          </p:nvPr>
        </p:nvSpPr>
        <p:spPr>
          <a:xfrm flipH="1">
            <a:off x="3871235" y="3172800"/>
            <a:ext cx="2276400" cy="311600"/>
          </a:xfrm>
          <a:prstGeom prst="rect">
            <a:avLst/>
          </a:prstGeom>
        </p:spPr>
        <p:txBody>
          <a:bodyPr spcFirstLastPara="1" wrap="square" lIns="68575" tIns="34275" rIns="68575" bIns="34275" anchor="b" anchorCtr="0">
            <a:noAutofit/>
          </a:bodyPr>
          <a:lstStyle>
            <a:lvl1pPr lvl="0" algn="ctr" rtl="0">
              <a:lnSpc>
                <a:spcPct val="100000"/>
              </a:lnSpc>
              <a:spcBef>
                <a:spcPts val="1067"/>
              </a:spcBef>
              <a:spcAft>
                <a:spcPts val="0"/>
              </a:spcAft>
              <a:buClr>
                <a:srgbClr val="FFFFFF"/>
              </a:buClr>
              <a:buSzPts val="1400"/>
              <a:buFont typeface="Squada One"/>
              <a:buNone/>
              <a:defRPr sz="1867">
                <a:solidFill>
                  <a:srgbClr val="FFFFFF"/>
                </a:solidFill>
                <a:latin typeface="Squada One"/>
                <a:ea typeface="Squada One"/>
                <a:cs typeface="Squada One"/>
                <a:sym typeface="Squada One"/>
              </a:defRPr>
            </a:lvl1pPr>
            <a:lvl2pPr lvl="1" algn="ctr" rtl="0">
              <a:lnSpc>
                <a:spcPct val="100000"/>
              </a:lnSpc>
              <a:spcBef>
                <a:spcPts val="533"/>
              </a:spcBef>
              <a:spcAft>
                <a:spcPts val="0"/>
              </a:spcAft>
              <a:buClr>
                <a:srgbClr val="FFFFFF"/>
              </a:buClr>
              <a:buSzPts val="1400"/>
              <a:buFont typeface="Squada One"/>
              <a:buNone/>
              <a:defRPr sz="1867">
                <a:solidFill>
                  <a:srgbClr val="FFFFFF"/>
                </a:solidFill>
                <a:latin typeface="Squada One"/>
                <a:ea typeface="Squada One"/>
                <a:cs typeface="Squada One"/>
                <a:sym typeface="Squada One"/>
              </a:defRPr>
            </a:lvl2pPr>
            <a:lvl3pPr lvl="2" algn="ctr" rtl="0">
              <a:lnSpc>
                <a:spcPct val="100000"/>
              </a:lnSpc>
              <a:spcBef>
                <a:spcPts val="533"/>
              </a:spcBef>
              <a:spcAft>
                <a:spcPts val="0"/>
              </a:spcAft>
              <a:buClr>
                <a:srgbClr val="FFFFFF"/>
              </a:buClr>
              <a:buSzPts val="1400"/>
              <a:buFont typeface="Squada One"/>
              <a:buNone/>
              <a:defRPr sz="1867">
                <a:solidFill>
                  <a:srgbClr val="FFFFFF"/>
                </a:solidFill>
                <a:latin typeface="Squada One"/>
                <a:ea typeface="Squada One"/>
                <a:cs typeface="Squada One"/>
                <a:sym typeface="Squada One"/>
              </a:defRPr>
            </a:lvl3pPr>
            <a:lvl4pPr lvl="3" algn="ctr" rtl="0">
              <a:lnSpc>
                <a:spcPct val="100000"/>
              </a:lnSpc>
              <a:spcBef>
                <a:spcPts val="533"/>
              </a:spcBef>
              <a:spcAft>
                <a:spcPts val="0"/>
              </a:spcAft>
              <a:buClr>
                <a:srgbClr val="FFFFFF"/>
              </a:buClr>
              <a:buSzPts val="1400"/>
              <a:buFont typeface="Squada One"/>
              <a:buNone/>
              <a:defRPr sz="1867">
                <a:solidFill>
                  <a:srgbClr val="FFFFFF"/>
                </a:solidFill>
                <a:latin typeface="Squada One"/>
                <a:ea typeface="Squada One"/>
                <a:cs typeface="Squada One"/>
                <a:sym typeface="Squada One"/>
              </a:defRPr>
            </a:lvl4pPr>
            <a:lvl5pPr lvl="4" algn="ctr" rtl="0">
              <a:lnSpc>
                <a:spcPct val="100000"/>
              </a:lnSpc>
              <a:spcBef>
                <a:spcPts val="533"/>
              </a:spcBef>
              <a:spcAft>
                <a:spcPts val="0"/>
              </a:spcAft>
              <a:buClr>
                <a:srgbClr val="FFFFFF"/>
              </a:buClr>
              <a:buSzPts val="1400"/>
              <a:buFont typeface="Squada One"/>
              <a:buNone/>
              <a:defRPr sz="1867">
                <a:solidFill>
                  <a:srgbClr val="FFFFFF"/>
                </a:solidFill>
                <a:latin typeface="Squada One"/>
                <a:ea typeface="Squada One"/>
                <a:cs typeface="Squada One"/>
                <a:sym typeface="Squada One"/>
              </a:defRPr>
            </a:lvl5pPr>
            <a:lvl6pPr lvl="5" algn="ctr" rtl="0">
              <a:lnSpc>
                <a:spcPct val="100000"/>
              </a:lnSpc>
              <a:spcBef>
                <a:spcPts val="533"/>
              </a:spcBef>
              <a:spcAft>
                <a:spcPts val="0"/>
              </a:spcAft>
              <a:buClr>
                <a:srgbClr val="FFFFFF"/>
              </a:buClr>
              <a:buSzPts val="1400"/>
              <a:buFont typeface="Squada One"/>
              <a:buNone/>
              <a:defRPr sz="1867">
                <a:solidFill>
                  <a:srgbClr val="FFFFFF"/>
                </a:solidFill>
                <a:latin typeface="Squada One"/>
                <a:ea typeface="Squada One"/>
                <a:cs typeface="Squada One"/>
                <a:sym typeface="Squada One"/>
              </a:defRPr>
            </a:lvl6pPr>
            <a:lvl7pPr lvl="6" algn="ctr" rtl="0">
              <a:lnSpc>
                <a:spcPct val="100000"/>
              </a:lnSpc>
              <a:spcBef>
                <a:spcPts val="533"/>
              </a:spcBef>
              <a:spcAft>
                <a:spcPts val="0"/>
              </a:spcAft>
              <a:buClr>
                <a:srgbClr val="FFFFFF"/>
              </a:buClr>
              <a:buSzPts val="1400"/>
              <a:buFont typeface="Squada One"/>
              <a:buNone/>
              <a:defRPr sz="1867">
                <a:solidFill>
                  <a:srgbClr val="FFFFFF"/>
                </a:solidFill>
                <a:latin typeface="Squada One"/>
                <a:ea typeface="Squada One"/>
                <a:cs typeface="Squada One"/>
                <a:sym typeface="Squada One"/>
              </a:defRPr>
            </a:lvl7pPr>
            <a:lvl8pPr lvl="7" algn="ctr" rtl="0">
              <a:lnSpc>
                <a:spcPct val="100000"/>
              </a:lnSpc>
              <a:spcBef>
                <a:spcPts val="533"/>
              </a:spcBef>
              <a:spcAft>
                <a:spcPts val="0"/>
              </a:spcAft>
              <a:buClr>
                <a:srgbClr val="FFFFFF"/>
              </a:buClr>
              <a:buSzPts val="1400"/>
              <a:buFont typeface="Squada One"/>
              <a:buNone/>
              <a:defRPr sz="1867">
                <a:solidFill>
                  <a:srgbClr val="FFFFFF"/>
                </a:solidFill>
                <a:latin typeface="Squada One"/>
                <a:ea typeface="Squada One"/>
                <a:cs typeface="Squada One"/>
                <a:sym typeface="Squada One"/>
              </a:defRPr>
            </a:lvl8pPr>
            <a:lvl9pPr lvl="8" algn="ctr" rtl="0">
              <a:lnSpc>
                <a:spcPct val="100000"/>
              </a:lnSpc>
              <a:spcBef>
                <a:spcPts val="533"/>
              </a:spcBef>
              <a:spcAft>
                <a:spcPts val="0"/>
              </a:spcAft>
              <a:buClr>
                <a:srgbClr val="FFFFFF"/>
              </a:buClr>
              <a:buSzPts val="1400"/>
              <a:buFont typeface="Squada One"/>
              <a:buNone/>
              <a:defRPr sz="1867">
                <a:solidFill>
                  <a:srgbClr val="FFFFFF"/>
                </a:solidFill>
                <a:latin typeface="Squada One"/>
                <a:ea typeface="Squada One"/>
                <a:cs typeface="Squada One"/>
                <a:sym typeface="Squada One"/>
              </a:defRPr>
            </a:lvl9pPr>
          </a:lstStyle>
          <a:p>
            <a:r>
              <a:rPr lang="en-US"/>
              <a:t>Click to edit Master subtitle style</a:t>
            </a:r>
            <a:endParaRPr/>
          </a:p>
        </p:txBody>
      </p:sp>
      <p:sp>
        <p:nvSpPr>
          <p:cNvPr id="280" name="Google Shape;280;p24"/>
          <p:cNvSpPr txBox="1">
            <a:spLocks noGrp="1"/>
          </p:cNvSpPr>
          <p:nvPr>
            <p:ph type="subTitle" idx="2"/>
          </p:nvPr>
        </p:nvSpPr>
        <p:spPr>
          <a:xfrm>
            <a:off x="4064349" y="3368733"/>
            <a:ext cx="1890000" cy="311600"/>
          </a:xfrm>
          <a:prstGeom prst="rect">
            <a:avLst/>
          </a:prstGeom>
        </p:spPr>
        <p:txBody>
          <a:bodyPr spcFirstLastPara="1" wrap="square" lIns="68575" tIns="34275" rIns="68575" bIns="34275" anchor="t" anchorCtr="0">
            <a:noAutofit/>
          </a:bodyPr>
          <a:lstStyle>
            <a:lvl1pPr lvl="0" algn="ctr" rtl="0">
              <a:lnSpc>
                <a:spcPct val="100000"/>
              </a:lnSpc>
              <a:spcBef>
                <a:spcPts val="1067"/>
              </a:spcBef>
              <a:spcAft>
                <a:spcPts val="0"/>
              </a:spcAft>
              <a:buClr>
                <a:srgbClr val="FFFFFF"/>
              </a:buClr>
              <a:buSzPts val="1200"/>
              <a:buNone/>
              <a:defRPr sz="1600">
                <a:solidFill>
                  <a:srgbClr val="FFFFFF"/>
                </a:solidFill>
              </a:defRPr>
            </a:lvl1pPr>
            <a:lvl2pPr lvl="1" algn="ctr" rtl="0">
              <a:lnSpc>
                <a:spcPct val="100000"/>
              </a:lnSpc>
              <a:spcBef>
                <a:spcPts val="533"/>
              </a:spcBef>
              <a:spcAft>
                <a:spcPts val="0"/>
              </a:spcAft>
              <a:buClr>
                <a:srgbClr val="FFFFFF"/>
              </a:buClr>
              <a:buSzPts val="1200"/>
              <a:buNone/>
              <a:defRPr sz="1600">
                <a:solidFill>
                  <a:srgbClr val="FFFFFF"/>
                </a:solidFill>
              </a:defRPr>
            </a:lvl2pPr>
            <a:lvl3pPr lvl="2" algn="ctr" rtl="0">
              <a:lnSpc>
                <a:spcPct val="100000"/>
              </a:lnSpc>
              <a:spcBef>
                <a:spcPts val="533"/>
              </a:spcBef>
              <a:spcAft>
                <a:spcPts val="0"/>
              </a:spcAft>
              <a:buClr>
                <a:srgbClr val="FFFFFF"/>
              </a:buClr>
              <a:buSzPts val="1200"/>
              <a:buNone/>
              <a:defRPr sz="1600">
                <a:solidFill>
                  <a:srgbClr val="FFFFFF"/>
                </a:solidFill>
              </a:defRPr>
            </a:lvl3pPr>
            <a:lvl4pPr lvl="3" algn="ctr" rtl="0">
              <a:lnSpc>
                <a:spcPct val="100000"/>
              </a:lnSpc>
              <a:spcBef>
                <a:spcPts val="533"/>
              </a:spcBef>
              <a:spcAft>
                <a:spcPts val="0"/>
              </a:spcAft>
              <a:buClr>
                <a:srgbClr val="FFFFFF"/>
              </a:buClr>
              <a:buSzPts val="1200"/>
              <a:buNone/>
              <a:defRPr sz="1600">
                <a:solidFill>
                  <a:srgbClr val="FFFFFF"/>
                </a:solidFill>
              </a:defRPr>
            </a:lvl4pPr>
            <a:lvl5pPr lvl="4" algn="ctr" rtl="0">
              <a:lnSpc>
                <a:spcPct val="100000"/>
              </a:lnSpc>
              <a:spcBef>
                <a:spcPts val="533"/>
              </a:spcBef>
              <a:spcAft>
                <a:spcPts val="0"/>
              </a:spcAft>
              <a:buClr>
                <a:srgbClr val="FFFFFF"/>
              </a:buClr>
              <a:buSzPts val="1200"/>
              <a:buNone/>
              <a:defRPr sz="1600">
                <a:solidFill>
                  <a:srgbClr val="FFFFFF"/>
                </a:solidFill>
              </a:defRPr>
            </a:lvl5pPr>
            <a:lvl6pPr lvl="5" algn="ctr" rtl="0">
              <a:lnSpc>
                <a:spcPct val="100000"/>
              </a:lnSpc>
              <a:spcBef>
                <a:spcPts val="533"/>
              </a:spcBef>
              <a:spcAft>
                <a:spcPts val="0"/>
              </a:spcAft>
              <a:buClr>
                <a:srgbClr val="FFFFFF"/>
              </a:buClr>
              <a:buSzPts val="1200"/>
              <a:buNone/>
              <a:defRPr sz="1600">
                <a:solidFill>
                  <a:srgbClr val="FFFFFF"/>
                </a:solidFill>
              </a:defRPr>
            </a:lvl6pPr>
            <a:lvl7pPr lvl="6" algn="ctr" rtl="0">
              <a:lnSpc>
                <a:spcPct val="100000"/>
              </a:lnSpc>
              <a:spcBef>
                <a:spcPts val="533"/>
              </a:spcBef>
              <a:spcAft>
                <a:spcPts val="0"/>
              </a:spcAft>
              <a:buClr>
                <a:srgbClr val="FFFFFF"/>
              </a:buClr>
              <a:buSzPts val="1200"/>
              <a:buNone/>
              <a:defRPr sz="1600">
                <a:solidFill>
                  <a:srgbClr val="FFFFFF"/>
                </a:solidFill>
              </a:defRPr>
            </a:lvl7pPr>
            <a:lvl8pPr lvl="7" algn="ctr" rtl="0">
              <a:lnSpc>
                <a:spcPct val="100000"/>
              </a:lnSpc>
              <a:spcBef>
                <a:spcPts val="533"/>
              </a:spcBef>
              <a:spcAft>
                <a:spcPts val="0"/>
              </a:spcAft>
              <a:buClr>
                <a:srgbClr val="FFFFFF"/>
              </a:buClr>
              <a:buSzPts val="1200"/>
              <a:buNone/>
              <a:defRPr sz="1600">
                <a:solidFill>
                  <a:srgbClr val="FFFFFF"/>
                </a:solidFill>
              </a:defRPr>
            </a:lvl8pPr>
            <a:lvl9pPr lvl="8" algn="ctr" rtl="0">
              <a:lnSpc>
                <a:spcPct val="100000"/>
              </a:lnSpc>
              <a:spcBef>
                <a:spcPts val="533"/>
              </a:spcBef>
              <a:spcAft>
                <a:spcPts val="0"/>
              </a:spcAft>
              <a:buClr>
                <a:srgbClr val="FFFFFF"/>
              </a:buClr>
              <a:buSzPts val="1200"/>
              <a:buNone/>
              <a:defRPr sz="1600">
                <a:solidFill>
                  <a:srgbClr val="FFFFFF"/>
                </a:solidFill>
              </a:defRPr>
            </a:lvl9pPr>
          </a:lstStyle>
          <a:p>
            <a:r>
              <a:rPr lang="en-US"/>
              <a:t>Click to edit Master subtitle style</a:t>
            </a:r>
            <a:endParaRPr/>
          </a:p>
        </p:txBody>
      </p:sp>
      <p:sp>
        <p:nvSpPr>
          <p:cNvPr id="281" name="Google Shape;281;p24"/>
          <p:cNvSpPr txBox="1">
            <a:spLocks noGrp="1"/>
          </p:cNvSpPr>
          <p:nvPr>
            <p:ph type="subTitle" idx="3"/>
          </p:nvPr>
        </p:nvSpPr>
        <p:spPr>
          <a:xfrm flipH="1">
            <a:off x="6447763" y="3172800"/>
            <a:ext cx="2276400" cy="311600"/>
          </a:xfrm>
          <a:prstGeom prst="rect">
            <a:avLst/>
          </a:prstGeom>
        </p:spPr>
        <p:txBody>
          <a:bodyPr spcFirstLastPara="1" wrap="square" lIns="68575" tIns="34275" rIns="68575" bIns="34275" anchor="b" anchorCtr="0">
            <a:noAutofit/>
          </a:bodyPr>
          <a:lstStyle>
            <a:lvl1pPr lvl="0" algn="ctr" rtl="0">
              <a:lnSpc>
                <a:spcPct val="100000"/>
              </a:lnSpc>
              <a:spcBef>
                <a:spcPts val="1067"/>
              </a:spcBef>
              <a:spcAft>
                <a:spcPts val="0"/>
              </a:spcAft>
              <a:buClr>
                <a:srgbClr val="FFFFFF"/>
              </a:buClr>
              <a:buSzPts val="1400"/>
              <a:buFont typeface="Squada One"/>
              <a:buNone/>
              <a:defRPr sz="1867">
                <a:solidFill>
                  <a:srgbClr val="FFFFFF"/>
                </a:solidFill>
                <a:latin typeface="Squada One"/>
                <a:ea typeface="Squada One"/>
                <a:cs typeface="Squada One"/>
                <a:sym typeface="Squada One"/>
              </a:defRPr>
            </a:lvl1pPr>
            <a:lvl2pPr lvl="1" algn="ctr" rtl="0">
              <a:lnSpc>
                <a:spcPct val="100000"/>
              </a:lnSpc>
              <a:spcBef>
                <a:spcPts val="533"/>
              </a:spcBef>
              <a:spcAft>
                <a:spcPts val="0"/>
              </a:spcAft>
              <a:buClr>
                <a:srgbClr val="FFFFFF"/>
              </a:buClr>
              <a:buSzPts val="1400"/>
              <a:buFont typeface="Squada One"/>
              <a:buNone/>
              <a:defRPr sz="1867">
                <a:solidFill>
                  <a:srgbClr val="FFFFFF"/>
                </a:solidFill>
                <a:latin typeface="Squada One"/>
                <a:ea typeface="Squada One"/>
                <a:cs typeface="Squada One"/>
                <a:sym typeface="Squada One"/>
              </a:defRPr>
            </a:lvl2pPr>
            <a:lvl3pPr lvl="2" algn="ctr" rtl="0">
              <a:lnSpc>
                <a:spcPct val="100000"/>
              </a:lnSpc>
              <a:spcBef>
                <a:spcPts val="533"/>
              </a:spcBef>
              <a:spcAft>
                <a:spcPts val="0"/>
              </a:spcAft>
              <a:buClr>
                <a:srgbClr val="FFFFFF"/>
              </a:buClr>
              <a:buSzPts val="1400"/>
              <a:buFont typeface="Squada One"/>
              <a:buNone/>
              <a:defRPr sz="1867">
                <a:solidFill>
                  <a:srgbClr val="FFFFFF"/>
                </a:solidFill>
                <a:latin typeface="Squada One"/>
                <a:ea typeface="Squada One"/>
                <a:cs typeface="Squada One"/>
                <a:sym typeface="Squada One"/>
              </a:defRPr>
            </a:lvl3pPr>
            <a:lvl4pPr lvl="3" algn="ctr" rtl="0">
              <a:lnSpc>
                <a:spcPct val="100000"/>
              </a:lnSpc>
              <a:spcBef>
                <a:spcPts val="533"/>
              </a:spcBef>
              <a:spcAft>
                <a:spcPts val="0"/>
              </a:spcAft>
              <a:buClr>
                <a:srgbClr val="FFFFFF"/>
              </a:buClr>
              <a:buSzPts val="1400"/>
              <a:buFont typeface="Squada One"/>
              <a:buNone/>
              <a:defRPr sz="1867">
                <a:solidFill>
                  <a:srgbClr val="FFFFFF"/>
                </a:solidFill>
                <a:latin typeface="Squada One"/>
                <a:ea typeface="Squada One"/>
                <a:cs typeface="Squada One"/>
                <a:sym typeface="Squada One"/>
              </a:defRPr>
            </a:lvl4pPr>
            <a:lvl5pPr lvl="4" algn="ctr" rtl="0">
              <a:lnSpc>
                <a:spcPct val="100000"/>
              </a:lnSpc>
              <a:spcBef>
                <a:spcPts val="533"/>
              </a:spcBef>
              <a:spcAft>
                <a:spcPts val="0"/>
              </a:spcAft>
              <a:buClr>
                <a:srgbClr val="FFFFFF"/>
              </a:buClr>
              <a:buSzPts val="1400"/>
              <a:buFont typeface="Squada One"/>
              <a:buNone/>
              <a:defRPr sz="1867">
                <a:solidFill>
                  <a:srgbClr val="FFFFFF"/>
                </a:solidFill>
                <a:latin typeface="Squada One"/>
                <a:ea typeface="Squada One"/>
                <a:cs typeface="Squada One"/>
                <a:sym typeface="Squada One"/>
              </a:defRPr>
            </a:lvl5pPr>
            <a:lvl6pPr lvl="5" algn="ctr" rtl="0">
              <a:lnSpc>
                <a:spcPct val="100000"/>
              </a:lnSpc>
              <a:spcBef>
                <a:spcPts val="533"/>
              </a:spcBef>
              <a:spcAft>
                <a:spcPts val="0"/>
              </a:spcAft>
              <a:buClr>
                <a:srgbClr val="FFFFFF"/>
              </a:buClr>
              <a:buSzPts val="1400"/>
              <a:buFont typeface="Squada One"/>
              <a:buNone/>
              <a:defRPr sz="1867">
                <a:solidFill>
                  <a:srgbClr val="FFFFFF"/>
                </a:solidFill>
                <a:latin typeface="Squada One"/>
                <a:ea typeface="Squada One"/>
                <a:cs typeface="Squada One"/>
                <a:sym typeface="Squada One"/>
              </a:defRPr>
            </a:lvl6pPr>
            <a:lvl7pPr lvl="6" algn="ctr" rtl="0">
              <a:lnSpc>
                <a:spcPct val="100000"/>
              </a:lnSpc>
              <a:spcBef>
                <a:spcPts val="533"/>
              </a:spcBef>
              <a:spcAft>
                <a:spcPts val="0"/>
              </a:spcAft>
              <a:buClr>
                <a:srgbClr val="FFFFFF"/>
              </a:buClr>
              <a:buSzPts val="1400"/>
              <a:buFont typeface="Squada One"/>
              <a:buNone/>
              <a:defRPr sz="1867">
                <a:solidFill>
                  <a:srgbClr val="FFFFFF"/>
                </a:solidFill>
                <a:latin typeface="Squada One"/>
                <a:ea typeface="Squada One"/>
                <a:cs typeface="Squada One"/>
                <a:sym typeface="Squada One"/>
              </a:defRPr>
            </a:lvl7pPr>
            <a:lvl8pPr lvl="7" algn="ctr" rtl="0">
              <a:lnSpc>
                <a:spcPct val="100000"/>
              </a:lnSpc>
              <a:spcBef>
                <a:spcPts val="533"/>
              </a:spcBef>
              <a:spcAft>
                <a:spcPts val="0"/>
              </a:spcAft>
              <a:buClr>
                <a:srgbClr val="FFFFFF"/>
              </a:buClr>
              <a:buSzPts val="1400"/>
              <a:buFont typeface="Squada One"/>
              <a:buNone/>
              <a:defRPr sz="1867">
                <a:solidFill>
                  <a:srgbClr val="FFFFFF"/>
                </a:solidFill>
                <a:latin typeface="Squada One"/>
                <a:ea typeface="Squada One"/>
                <a:cs typeface="Squada One"/>
                <a:sym typeface="Squada One"/>
              </a:defRPr>
            </a:lvl8pPr>
            <a:lvl9pPr lvl="8" algn="ctr" rtl="0">
              <a:lnSpc>
                <a:spcPct val="100000"/>
              </a:lnSpc>
              <a:spcBef>
                <a:spcPts val="533"/>
              </a:spcBef>
              <a:spcAft>
                <a:spcPts val="0"/>
              </a:spcAft>
              <a:buClr>
                <a:srgbClr val="FFFFFF"/>
              </a:buClr>
              <a:buSzPts val="1400"/>
              <a:buFont typeface="Squada One"/>
              <a:buNone/>
              <a:defRPr sz="1867">
                <a:solidFill>
                  <a:srgbClr val="FFFFFF"/>
                </a:solidFill>
                <a:latin typeface="Squada One"/>
                <a:ea typeface="Squada One"/>
                <a:cs typeface="Squada One"/>
                <a:sym typeface="Squada One"/>
              </a:defRPr>
            </a:lvl9pPr>
          </a:lstStyle>
          <a:p>
            <a:r>
              <a:rPr lang="en-US"/>
              <a:t>Click to edit Master subtitle style</a:t>
            </a:r>
            <a:endParaRPr/>
          </a:p>
        </p:txBody>
      </p:sp>
      <p:sp>
        <p:nvSpPr>
          <p:cNvPr id="282" name="Google Shape;282;p24"/>
          <p:cNvSpPr txBox="1">
            <a:spLocks noGrp="1"/>
          </p:cNvSpPr>
          <p:nvPr>
            <p:ph type="subTitle" idx="4"/>
          </p:nvPr>
        </p:nvSpPr>
        <p:spPr>
          <a:xfrm>
            <a:off x="6640863" y="3368733"/>
            <a:ext cx="1890000" cy="311600"/>
          </a:xfrm>
          <a:prstGeom prst="rect">
            <a:avLst/>
          </a:prstGeom>
        </p:spPr>
        <p:txBody>
          <a:bodyPr spcFirstLastPara="1" wrap="square" lIns="68575" tIns="34275" rIns="68575" bIns="34275" anchor="t" anchorCtr="0">
            <a:noAutofit/>
          </a:bodyPr>
          <a:lstStyle>
            <a:lvl1pPr lvl="0" algn="ctr" rtl="0">
              <a:lnSpc>
                <a:spcPct val="100000"/>
              </a:lnSpc>
              <a:spcBef>
                <a:spcPts val="1067"/>
              </a:spcBef>
              <a:spcAft>
                <a:spcPts val="0"/>
              </a:spcAft>
              <a:buClr>
                <a:srgbClr val="FFFFFF"/>
              </a:buClr>
              <a:buSzPts val="1200"/>
              <a:buNone/>
              <a:defRPr sz="1600">
                <a:solidFill>
                  <a:srgbClr val="FFFFFF"/>
                </a:solidFill>
              </a:defRPr>
            </a:lvl1pPr>
            <a:lvl2pPr lvl="1" algn="ctr" rtl="0">
              <a:lnSpc>
                <a:spcPct val="100000"/>
              </a:lnSpc>
              <a:spcBef>
                <a:spcPts val="533"/>
              </a:spcBef>
              <a:spcAft>
                <a:spcPts val="0"/>
              </a:spcAft>
              <a:buClr>
                <a:srgbClr val="FFFFFF"/>
              </a:buClr>
              <a:buSzPts val="1200"/>
              <a:buNone/>
              <a:defRPr sz="1600">
                <a:solidFill>
                  <a:srgbClr val="FFFFFF"/>
                </a:solidFill>
              </a:defRPr>
            </a:lvl2pPr>
            <a:lvl3pPr lvl="2" algn="ctr" rtl="0">
              <a:lnSpc>
                <a:spcPct val="100000"/>
              </a:lnSpc>
              <a:spcBef>
                <a:spcPts val="533"/>
              </a:spcBef>
              <a:spcAft>
                <a:spcPts val="0"/>
              </a:spcAft>
              <a:buClr>
                <a:srgbClr val="FFFFFF"/>
              </a:buClr>
              <a:buSzPts val="1200"/>
              <a:buNone/>
              <a:defRPr sz="1600">
                <a:solidFill>
                  <a:srgbClr val="FFFFFF"/>
                </a:solidFill>
              </a:defRPr>
            </a:lvl3pPr>
            <a:lvl4pPr lvl="3" algn="ctr" rtl="0">
              <a:lnSpc>
                <a:spcPct val="100000"/>
              </a:lnSpc>
              <a:spcBef>
                <a:spcPts val="533"/>
              </a:spcBef>
              <a:spcAft>
                <a:spcPts val="0"/>
              </a:spcAft>
              <a:buClr>
                <a:srgbClr val="FFFFFF"/>
              </a:buClr>
              <a:buSzPts val="1200"/>
              <a:buNone/>
              <a:defRPr sz="1600">
                <a:solidFill>
                  <a:srgbClr val="FFFFFF"/>
                </a:solidFill>
              </a:defRPr>
            </a:lvl4pPr>
            <a:lvl5pPr lvl="4" algn="ctr" rtl="0">
              <a:lnSpc>
                <a:spcPct val="100000"/>
              </a:lnSpc>
              <a:spcBef>
                <a:spcPts val="533"/>
              </a:spcBef>
              <a:spcAft>
                <a:spcPts val="0"/>
              </a:spcAft>
              <a:buClr>
                <a:srgbClr val="FFFFFF"/>
              </a:buClr>
              <a:buSzPts val="1200"/>
              <a:buNone/>
              <a:defRPr sz="1600">
                <a:solidFill>
                  <a:srgbClr val="FFFFFF"/>
                </a:solidFill>
              </a:defRPr>
            </a:lvl5pPr>
            <a:lvl6pPr lvl="5" algn="ctr" rtl="0">
              <a:lnSpc>
                <a:spcPct val="100000"/>
              </a:lnSpc>
              <a:spcBef>
                <a:spcPts val="533"/>
              </a:spcBef>
              <a:spcAft>
                <a:spcPts val="0"/>
              </a:spcAft>
              <a:buClr>
                <a:srgbClr val="FFFFFF"/>
              </a:buClr>
              <a:buSzPts val="1200"/>
              <a:buNone/>
              <a:defRPr sz="1600">
                <a:solidFill>
                  <a:srgbClr val="FFFFFF"/>
                </a:solidFill>
              </a:defRPr>
            </a:lvl6pPr>
            <a:lvl7pPr lvl="6" algn="ctr" rtl="0">
              <a:lnSpc>
                <a:spcPct val="100000"/>
              </a:lnSpc>
              <a:spcBef>
                <a:spcPts val="533"/>
              </a:spcBef>
              <a:spcAft>
                <a:spcPts val="0"/>
              </a:spcAft>
              <a:buClr>
                <a:srgbClr val="FFFFFF"/>
              </a:buClr>
              <a:buSzPts val="1200"/>
              <a:buNone/>
              <a:defRPr sz="1600">
                <a:solidFill>
                  <a:srgbClr val="FFFFFF"/>
                </a:solidFill>
              </a:defRPr>
            </a:lvl7pPr>
            <a:lvl8pPr lvl="7" algn="ctr" rtl="0">
              <a:lnSpc>
                <a:spcPct val="100000"/>
              </a:lnSpc>
              <a:spcBef>
                <a:spcPts val="533"/>
              </a:spcBef>
              <a:spcAft>
                <a:spcPts val="0"/>
              </a:spcAft>
              <a:buClr>
                <a:srgbClr val="FFFFFF"/>
              </a:buClr>
              <a:buSzPts val="1200"/>
              <a:buNone/>
              <a:defRPr sz="1600">
                <a:solidFill>
                  <a:srgbClr val="FFFFFF"/>
                </a:solidFill>
              </a:defRPr>
            </a:lvl8pPr>
            <a:lvl9pPr lvl="8" algn="ctr" rtl="0">
              <a:lnSpc>
                <a:spcPct val="100000"/>
              </a:lnSpc>
              <a:spcBef>
                <a:spcPts val="533"/>
              </a:spcBef>
              <a:spcAft>
                <a:spcPts val="0"/>
              </a:spcAft>
              <a:buClr>
                <a:srgbClr val="FFFFFF"/>
              </a:buClr>
              <a:buSzPts val="1200"/>
              <a:buNone/>
              <a:defRPr sz="1600">
                <a:solidFill>
                  <a:srgbClr val="FFFFFF"/>
                </a:solidFill>
              </a:defRPr>
            </a:lvl9pPr>
          </a:lstStyle>
          <a:p>
            <a:r>
              <a:rPr lang="en-US"/>
              <a:t>Click to edit Master subtitle style</a:t>
            </a:r>
            <a:endParaRPr/>
          </a:p>
        </p:txBody>
      </p:sp>
      <p:sp>
        <p:nvSpPr>
          <p:cNvPr id="283" name="Google Shape;283;p24"/>
          <p:cNvSpPr txBox="1">
            <a:spLocks noGrp="1"/>
          </p:cNvSpPr>
          <p:nvPr>
            <p:ph type="subTitle" idx="5"/>
          </p:nvPr>
        </p:nvSpPr>
        <p:spPr>
          <a:xfrm flipH="1">
            <a:off x="9024284" y="3172800"/>
            <a:ext cx="2276400" cy="311600"/>
          </a:xfrm>
          <a:prstGeom prst="rect">
            <a:avLst/>
          </a:prstGeom>
        </p:spPr>
        <p:txBody>
          <a:bodyPr spcFirstLastPara="1" wrap="square" lIns="68575" tIns="34275" rIns="68575" bIns="34275" anchor="b" anchorCtr="0">
            <a:noAutofit/>
          </a:bodyPr>
          <a:lstStyle>
            <a:lvl1pPr lvl="0" algn="ctr" rtl="0">
              <a:lnSpc>
                <a:spcPct val="100000"/>
              </a:lnSpc>
              <a:spcBef>
                <a:spcPts val="1067"/>
              </a:spcBef>
              <a:spcAft>
                <a:spcPts val="0"/>
              </a:spcAft>
              <a:buClr>
                <a:srgbClr val="FFFFFF"/>
              </a:buClr>
              <a:buSzPts val="1400"/>
              <a:buFont typeface="Squada One"/>
              <a:buNone/>
              <a:defRPr sz="1867">
                <a:solidFill>
                  <a:srgbClr val="FFFFFF"/>
                </a:solidFill>
                <a:latin typeface="Squada One"/>
                <a:ea typeface="Squada One"/>
                <a:cs typeface="Squada One"/>
                <a:sym typeface="Squada One"/>
              </a:defRPr>
            </a:lvl1pPr>
            <a:lvl2pPr lvl="1" algn="ctr" rtl="0">
              <a:lnSpc>
                <a:spcPct val="100000"/>
              </a:lnSpc>
              <a:spcBef>
                <a:spcPts val="533"/>
              </a:spcBef>
              <a:spcAft>
                <a:spcPts val="0"/>
              </a:spcAft>
              <a:buClr>
                <a:srgbClr val="FFFFFF"/>
              </a:buClr>
              <a:buSzPts val="1400"/>
              <a:buFont typeface="Squada One"/>
              <a:buNone/>
              <a:defRPr sz="1867">
                <a:solidFill>
                  <a:srgbClr val="FFFFFF"/>
                </a:solidFill>
                <a:latin typeface="Squada One"/>
                <a:ea typeface="Squada One"/>
                <a:cs typeface="Squada One"/>
                <a:sym typeface="Squada One"/>
              </a:defRPr>
            </a:lvl2pPr>
            <a:lvl3pPr lvl="2" algn="ctr" rtl="0">
              <a:lnSpc>
                <a:spcPct val="100000"/>
              </a:lnSpc>
              <a:spcBef>
                <a:spcPts val="533"/>
              </a:spcBef>
              <a:spcAft>
                <a:spcPts val="0"/>
              </a:spcAft>
              <a:buClr>
                <a:srgbClr val="FFFFFF"/>
              </a:buClr>
              <a:buSzPts val="1400"/>
              <a:buFont typeface="Squada One"/>
              <a:buNone/>
              <a:defRPr sz="1867">
                <a:solidFill>
                  <a:srgbClr val="FFFFFF"/>
                </a:solidFill>
                <a:latin typeface="Squada One"/>
                <a:ea typeface="Squada One"/>
                <a:cs typeface="Squada One"/>
                <a:sym typeface="Squada One"/>
              </a:defRPr>
            </a:lvl3pPr>
            <a:lvl4pPr lvl="3" algn="ctr" rtl="0">
              <a:lnSpc>
                <a:spcPct val="100000"/>
              </a:lnSpc>
              <a:spcBef>
                <a:spcPts val="533"/>
              </a:spcBef>
              <a:spcAft>
                <a:spcPts val="0"/>
              </a:spcAft>
              <a:buClr>
                <a:srgbClr val="FFFFFF"/>
              </a:buClr>
              <a:buSzPts val="1400"/>
              <a:buFont typeface="Squada One"/>
              <a:buNone/>
              <a:defRPr sz="1867">
                <a:solidFill>
                  <a:srgbClr val="FFFFFF"/>
                </a:solidFill>
                <a:latin typeface="Squada One"/>
                <a:ea typeface="Squada One"/>
                <a:cs typeface="Squada One"/>
                <a:sym typeface="Squada One"/>
              </a:defRPr>
            </a:lvl4pPr>
            <a:lvl5pPr lvl="4" algn="ctr" rtl="0">
              <a:lnSpc>
                <a:spcPct val="100000"/>
              </a:lnSpc>
              <a:spcBef>
                <a:spcPts val="533"/>
              </a:spcBef>
              <a:spcAft>
                <a:spcPts val="0"/>
              </a:spcAft>
              <a:buClr>
                <a:srgbClr val="FFFFFF"/>
              </a:buClr>
              <a:buSzPts val="1400"/>
              <a:buFont typeface="Squada One"/>
              <a:buNone/>
              <a:defRPr sz="1867">
                <a:solidFill>
                  <a:srgbClr val="FFFFFF"/>
                </a:solidFill>
                <a:latin typeface="Squada One"/>
                <a:ea typeface="Squada One"/>
                <a:cs typeface="Squada One"/>
                <a:sym typeface="Squada One"/>
              </a:defRPr>
            </a:lvl5pPr>
            <a:lvl6pPr lvl="5" algn="ctr" rtl="0">
              <a:lnSpc>
                <a:spcPct val="100000"/>
              </a:lnSpc>
              <a:spcBef>
                <a:spcPts val="533"/>
              </a:spcBef>
              <a:spcAft>
                <a:spcPts val="0"/>
              </a:spcAft>
              <a:buClr>
                <a:srgbClr val="FFFFFF"/>
              </a:buClr>
              <a:buSzPts val="1400"/>
              <a:buFont typeface="Squada One"/>
              <a:buNone/>
              <a:defRPr sz="1867">
                <a:solidFill>
                  <a:srgbClr val="FFFFFF"/>
                </a:solidFill>
                <a:latin typeface="Squada One"/>
                <a:ea typeface="Squada One"/>
                <a:cs typeface="Squada One"/>
                <a:sym typeface="Squada One"/>
              </a:defRPr>
            </a:lvl6pPr>
            <a:lvl7pPr lvl="6" algn="ctr" rtl="0">
              <a:lnSpc>
                <a:spcPct val="100000"/>
              </a:lnSpc>
              <a:spcBef>
                <a:spcPts val="533"/>
              </a:spcBef>
              <a:spcAft>
                <a:spcPts val="0"/>
              </a:spcAft>
              <a:buClr>
                <a:srgbClr val="FFFFFF"/>
              </a:buClr>
              <a:buSzPts val="1400"/>
              <a:buFont typeface="Squada One"/>
              <a:buNone/>
              <a:defRPr sz="1867">
                <a:solidFill>
                  <a:srgbClr val="FFFFFF"/>
                </a:solidFill>
                <a:latin typeface="Squada One"/>
                <a:ea typeface="Squada One"/>
                <a:cs typeface="Squada One"/>
                <a:sym typeface="Squada One"/>
              </a:defRPr>
            </a:lvl7pPr>
            <a:lvl8pPr lvl="7" algn="ctr" rtl="0">
              <a:lnSpc>
                <a:spcPct val="100000"/>
              </a:lnSpc>
              <a:spcBef>
                <a:spcPts val="533"/>
              </a:spcBef>
              <a:spcAft>
                <a:spcPts val="0"/>
              </a:spcAft>
              <a:buClr>
                <a:srgbClr val="FFFFFF"/>
              </a:buClr>
              <a:buSzPts val="1400"/>
              <a:buFont typeface="Squada One"/>
              <a:buNone/>
              <a:defRPr sz="1867">
                <a:solidFill>
                  <a:srgbClr val="FFFFFF"/>
                </a:solidFill>
                <a:latin typeface="Squada One"/>
                <a:ea typeface="Squada One"/>
                <a:cs typeface="Squada One"/>
                <a:sym typeface="Squada One"/>
              </a:defRPr>
            </a:lvl8pPr>
            <a:lvl9pPr lvl="8" algn="ctr" rtl="0">
              <a:lnSpc>
                <a:spcPct val="100000"/>
              </a:lnSpc>
              <a:spcBef>
                <a:spcPts val="533"/>
              </a:spcBef>
              <a:spcAft>
                <a:spcPts val="0"/>
              </a:spcAft>
              <a:buClr>
                <a:srgbClr val="FFFFFF"/>
              </a:buClr>
              <a:buSzPts val="1400"/>
              <a:buFont typeface="Squada One"/>
              <a:buNone/>
              <a:defRPr sz="1867">
                <a:solidFill>
                  <a:srgbClr val="FFFFFF"/>
                </a:solidFill>
                <a:latin typeface="Squada One"/>
                <a:ea typeface="Squada One"/>
                <a:cs typeface="Squada One"/>
                <a:sym typeface="Squada One"/>
              </a:defRPr>
            </a:lvl9pPr>
          </a:lstStyle>
          <a:p>
            <a:r>
              <a:rPr lang="en-US"/>
              <a:t>Click to edit Master subtitle style</a:t>
            </a:r>
            <a:endParaRPr/>
          </a:p>
        </p:txBody>
      </p:sp>
      <p:sp>
        <p:nvSpPr>
          <p:cNvPr id="284" name="Google Shape;284;p24"/>
          <p:cNvSpPr txBox="1">
            <a:spLocks noGrp="1"/>
          </p:cNvSpPr>
          <p:nvPr>
            <p:ph type="subTitle" idx="6"/>
          </p:nvPr>
        </p:nvSpPr>
        <p:spPr>
          <a:xfrm>
            <a:off x="9217400" y="3368733"/>
            <a:ext cx="1890000" cy="311600"/>
          </a:xfrm>
          <a:prstGeom prst="rect">
            <a:avLst/>
          </a:prstGeom>
        </p:spPr>
        <p:txBody>
          <a:bodyPr spcFirstLastPara="1" wrap="square" lIns="68575" tIns="34275" rIns="68575" bIns="34275" anchor="t" anchorCtr="0">
            <a:noAutofit/>
          </a:bodyPr>
          <a:lstStyle>
            <a:lvl1pPr lvl="0" algn="ctr" rtl="0">
              <a:lnSpc>
                <a:spcPct val="100000"/>
              </a:lnSpc>
              <a:spcBef>
                <a:spcPts val="1067"/>
              </a:spcBef>
              <a:spcAft>
                <a:spcPts val="0"/>
              </a:spcAft>
              <a:buClr>
                <a:srgbClr val="FFFFFF"/>
              </a:buClr>
              <a:buSzPts val="1200"/>
              <a:buNone/>
              <a:defRPr sz="1600">
                <a:solidFill>
                  <a:srgbClr val="FFFFFF"/>
                </a:solidFill>
              </a:defRPr>
            </a:lvl1pPr>
            <a:lvl2pPr lvl="1" algn="ctr" rtl="0">
              <a:lnSpc>
                <a:spcPct val="100000"/>
              </a:lnSpc>
              <a:spcBef>
                <a:spcPts val="533"/>
              </a:spcBef>
              <a:spcAft>
                <a:spcPts val="0"/>
              </a:spcAft>
              <a:buClr>
                <a:srgbClr val="FFFFFF"/>
              </a:buClr>
              <a:buSzPts val="1200"/>
              <a:buNone/>
              <a:defRPr sz="1600">
                <a:solidFill>
                  <a:srgbClr val="FFFFFF"/>
                </a:solidFill>
              </a:defRPr>
            </a:lvl2pPr>
            <a:lvl3pPr lvl="2" algn="ctr" rtl="0">
              <a:lnSpc>
                <a:spcPct val="100000"/>
              </a:lnSpc>
              <a:spcBef>
                <a:spcPts val="533"/>
              </a:spcBef>
              <a:spcAft>
                <a:spcPts val="0"/>
              </a:spcAft>
              <a:buClr>
                <a:srgbClr val="FFFFFF"/>
              </a:buClr>
              <a:buSzPts val="1200"/>
              <a:buNone/>
              <a:defRPr sz="1600">
                <a:solidFill>
                  <a:srgbClr val="FFFFFF"/>
                </a:solidFill>
              </a:defRPr>
            </a:lvl3pPr>
            <a:lvl4pPr lvl="3" algn="ctr" rtl="0">
              <a:lnSpc>
                <a:spcPct val="100000"/>
              </a:lnSpc>
              <a:spcBef>
                <a:spcPts val="533"/>
              </a:spcBef>
              <a:spcAft>
                <a:spcPts val="0"/>
              </a:spcAft>
              <a:buClr>
                <a:srgbClr val="FFFFFF"/>
              </a:buClr>
              <a:buSzPts val="1200"/>
              <a:buNone/>
              <a:defRPr sz="1600">
                <a:solidFill>
                  <a:srgbClr val="FFFFFF"/>
                </a:solidFill>
              </a:defRPr>
            </a:lvl4pPr>
            <a:lvl5pPr lvl="4" algn="ctr" rtl="0">
              <a:lnSpc>
                <a:spcPct val="100000"/>
              </a:lnSpc>
              <a:spcBef>
                <a:spcPts val="533"/>
              </a:spcBef>
              <a:spcAft>
                <a:spcPts val="0"/>
              </a:spcAft>
              <a:buClr>
                <a:srgbClr val="FFFFFF"/>
              </a:buClr>
              <a:buSzPts val="1200"/>
              <a:buNone/>
              <a:defRPr sz="1600">
                <a:solidFill>
                  <a:srgbClr val="FFFFFF"/>
                </a:solidFill>
              </a:defRPr>
            </a:lvl5pPr>
            <a:lvl6pPr lvl="5" algn="ctr" rtl="0">
              <a:lnSpc>
                <a:spcPct val="100000"/>
              </a:lnSpc>
              <a:spcBef>
                <a:spcPts val="533"/>
              </a:spcBef>
              <a:spcAft>
                <a:spcPts val="0"/>
              </a:spcAft>
              <a:buClr>
                <a:srgbClr val="FFFFFF"/>
              </a:buClr>
              <a:buSzPts val="1200"/>
              <a:buNone/>
              <a:defRPr sz="1600">
                <a:solidFill>
                  <a:srgbClr val="FFFFFF"/>
                </a:solidFill>
              </a:defRPr>
            </a:lvl6pPr>
            <a:lvl7pPr lvl="6" algn="ctr" rtl="0">
              <a:lnSpc>
                <a:spcPct val="100000"/>
              </a:lnSpc>
              <a:spcBef>
                <a:spcPts val="533"/>
              </a:spcBef>
              <a:spcAft>
                <a:spcPts val="0"/>
              </a:spcAft>
              <a:buClr>
                <a:srgbClr val="FFFFFF"/>
              </a:buClr>
              <a:buSzPts val="1200"/>
              <a:buNone/>
              <a:defRPr sz="1600">
                <a:solidFill>
                  <a:srgbClr val="FFFFFF"/>
                </a:solidFill>
              </a:defRPr>
            </a:lvl7pPr>
            <a:lvl8pPr lvl="7" algn="ctr" rtl="0">
              <a:lnSpc>
                <a:spcPct val="100000"/>
              </a:lnSpc>
              <a:spcBef>
                <a:spcPts val="533"/>
              </a:spcBef>
              <a:spcAft>
                <a:spcPts val="0"/>
              </a:spcAft>
              <a:buClr>
                <a:srgbClr val="FFFFFF"/>
              </a:buClr>
              <a:buSzPts val="1200"/>
              <a:buNone/>
              <a:defRPr sz="1600">
                <a:solidFill>
                  <a:srgbClr val="FFFFFF"/>
                </a:solidFill>
              </a:defRPr>
            </a:lvl8pPr>
            <a:lvl9pPr lvl="8" algn="ctr" rtl="0">
              <a:lnSpc>
                <a:spcPct val="100000"/>
              </a:lnSpc>
              <a:spcBef>
                <a:spcPts val="533"/>
              </a:spcBef>
              <a:spcAft>
                <a:spcPts val="0"/>
              </a:spcAft>
              <a:buClr>
                <a:srgbClr val="FFFFFF"/>
              </a:buClr>
              <a:buSzPts val="1200"/>
              <a:buNone/>
              <a:defRPr sz="1600">
                <a:solidFill>
                  <a:srgbClr val="FFFFFF"/>
                </a:solidFill>
              </a:defRPr>
            </a:lvl9pPr>
          </a:lstStyle>
          <a:p>
            <a:r>
              <a:rPr lang="en-US"/>
              <a:t>Click to edit Master subtitle style</a:t>
            </a:r>
            <a:endParaRPr/>
          </a:p>
        </p:txBody>
      </p:sp>
    </p:spTree>
    <p:extLst>
      <p:ext uri="{BB962C8B-B14F-4D97-AF65-F5344CB8AC3E}">
        <p14:creationId xmlns:p14="http://schemas.microsoft.com/office/powerpoint/2010/main" val="7413336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ECHNOLOGY 1">
  <p:cSld name="TECHNOLOGY 1">
    <p:bg>
      <p:bgPr>
        <a:gradFill>
          <a:gsLst>
            <a:gs pos="0">
              <a:schemeClr val="accent1"/>
            </a:gs>
            <a:gs pos="100000">
              <a:schemeClr val="accent2"/>
            </a:gs>
          </a:gsLst>
          <a:path path="circle">
            <a:fillToRect l="50000" t="50000" r="50000" b="50000"/>
          </a:path>
          <a:tileRect/>
        </a:gradFill>
        <a:effectLst/>
      </p:bgPr>
    </p:bg>
    <p:spTree>
      <p:nvGrpSpPr>
        <p:cNvPr id="1" name="Shape 285"/>
        <p:cNvGrpSpPr/>
        <p:nvPr/>
      </p:nvGrpSpPr>
      <p:grpSpPr>
        <a:xfrm>
          <a:off x="0" y="0"/>
          <a:ext cx="0" cy="0"/>
          <a:chOff x="0" y="0"/>
          <a:chExt cx="0" cy="0"/>
        </a:xfrm>
      </p:grpSpPr>
      <p:sp>
        <p:nvSpPr>
          <p:cNvPr id="286" name="Google Shape;286;p25"/>
          <p:cNvSpPr/>
          <p:nvPr/>
        </p:nvSpPr>
        <p:spPr>
          <a:xfrm>
            <a:off x="809672" y="-99267"/>
            <a:ext cx="3130000" cy="7092400"/>
          </a:xfrm>
          <a:prstGeom prst="rect">
            <a:avLst/>
          </a:prstGeom>
          <a:noFill/>
          <a:ln w="38100" cap="flat" cmpd="sng">
            <a:solidFill>
              <a:srgbClr val="FFFFFF"/>
            </a:solidFill>
            <a:prstDash val="solid"/>
            <a:round/>
            <a:headEnd type="none" w="sm" len="sm"/>
            <a:tailEnd type="none" w="sm" len="sm"/>
          </a:ln>
        </p:spPr>
        <p:txBody>
          <a:bodyPr spcFirstLastPara="1" wrap="square" lIns="91433" tIns="91433" rIns="91433" bIns="91433" anchor="ctr" anchorCtr="0">
            <a:noAutofit/>
          </a:bodyPr>
          <a:lstStyle/>
          <a:p>
            <a:pPr marL="0" lvl="0" indent="0" algn="l" rtl="0">
              <a:spcBef>
                <a:spcPts val="0"/>
              </a:spcBef>
              <a:spcAft>
                <a:spcPts val="0"/>
              </a:spcAft>
              <a:buNone/>
            </a:pPr>
            <a:endParaRPr sz="1867"/>
          </a:p>
        </p:txBody>
      </p:sp>
      <p:sp>
        <p:nvSpPr>
          <p:cNvPr id="287" name="Google Shape;287;p25"/>
          <p:cNvSpPr txBox="1"/>
          <p:nvPr/>
        </p:nvSpPr>
        <p:spPr>
          <a:xfrm>
            <a:off x="9030589" y="6227763"/>
            <a:ext cx="2743200" cy="365200"/>
          </a:xfrm>
          <a:prstGeom prst="rect">
            <a:avLst/>
          </a:prstGeom>
          <a:noFill/>
          <a:ln>
            <a:noFill/>
          </a:ln>
        </p:spPr>
        <p:txBody>
          <a:bodyPr spcFirstLastPara="1" wrap="square" lIns="91433" tIns="45700" rIns="91433" bIns="45700" anchor="ctr" anchorCtr="0">
            <a:noAutofit/>
          </a:bodyPr>
          <a:lstStyle/>
          <a:p>
            <a:pPr marL="0" marR="0" lvl="0" indent="0" algn="r" rtl="0">
              <a:spcBef>
                <a:spcPts val="0"/>
              </a:spcBef>
              <a:spcAft>
                <a:spcPts val="0"/>
              </a:spcAft>
              <a:buNone/>
            </a:pPr>
            <a:fld id="{00000000-1234-1234-1234-123412341234}" type="slidenum">
              <a:rPr lang="es-ES" sz="1067" b="0" i="0" u="none" strike="noStrike" cap="none">
                <a:solidFill>
                  <a:schemeClr val="dk1"/>
                </a:solidFill>
                <a:latin typeface="Nunito Sans SemiBold"/>
                <a:ea typeface="Nunito Sans SemiBold"/>
                <a:cs typeface="Nunito Sans SemiBold"/>
                <a:sym typeface="Nunito Sans SemiBold"/>
              </a:rPr>
              <a:pPr marL="0" marR="0" lvl="0" indent="0" algn="r" rtl="0">
                <a:spcBef>
                  <a:spcPts val="0"/>
                </a:spcBef>
                <a:spcAft>
                  <a:spcPts val="0"/>
                </a:spcAft>
                <a:buNone/>
              </a:pPr>
              <a:t>‹#›</a:t>
            </a:fld>
            <a:endParaRPr sz="1067" b="0" i="0" u="none" strike="noStrike" cap="none">
              <a:solidFill>
                <a:schemeClr val="dk1"/>
              </a:solidFill>
              <a:latin typeface="Nunito Sans SemiBold"/>
              <a:ea typeface="Nunito Sans SemiBold"/>
              <a:cs typeface="Nunito Sans SemiBold"/>
              <a:sym typeface="Nunito Sans SemiBold"/>
            </a:endParaRPr>
          </a:p>
        </p:txBody>
      </p:sp>
      <p:sp>
        <p:nvSpPr>
          <p:cNvPr id="288" name="Google Shape;288;p25"/>
          <p:cNvSpPr txBox="1">
            <a:spLocks noGrp="1"/>
          </p:cNvSpPr>
          <p:nvPr>
            <p:ph type="ctrTitle"/>
          </p:nvPr>
        </p:nvSpPr>
        <p:spPr>
          <a:xfrm flipH="1">
            <a:off x="1066405" y="875353"/>
            <a:ext cx="3078000" cy="303000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rgbClr val="FFFFFF"/>
              </a:buClr>
              <a:buSzPts val="1800"/>
              <a:buNone/>
              <a:defRPr sz="2400" b="0">
                <a:solidFill>
                  <a:srgbClr val="FFFFFF"/>
                </a:solidFill>
              </a:defRPr>
            </a:lvl1pPr>
            <a:lvl2pPr lvl="1">
              <a:spcBef>
                <a:spcPts val="0"/>
              </a:spcBef>
              <a:spcAft>
                <a:spcPts val="0"/>
              </a:spcAft>
              <a:buClr>
                <a:srgbClr val="FFFFFF"/>
              </a:buClr>
              <a:buSzPts val="1100"/>
              <a:buNone/>
              <a:defRPr>
                <a:solidFill>
                  <a:srgbClr val="FFFFFF"/>
                </a:solidFill>
              </a:defRPr>
            </a:lvl2pPr>
            <a:lvl3pPr lvl="2">
              <a:spcBef>
                <a:spcPts val="0"/>
              </a:spcBef>
              <a:spcAft>
                <a:spcPts val="0"/>
              </a:spcAft>
              <a:buClr>
                <a:srgbClr val="FFFFFF"/>
              </a:buClr>
              <a:buSzPts val="1100"/>
              <a:buNone/>
              <a:defRPr>
                <a:solidFill>
                  <a:srgbClr val="FFFFFF"/>
                </a:solidFill>
              </a:defRPr>
            </a:lvl3pPr>
            <a:lvl4pPr lvl="3">
              <a:spcBef>
                <a:spcPts val="0"/>
              </a:spcBef>
              <a:spcAft>
                <a:spcPts val="0"/>
              </a:spcAft>
              <a:buClr>
                <a:srgbClr val="FFFFFF"/>
              </a:buClr>
              <a:buSzPts val="1100"/>
              <a:buNone/>
              <a:defRPr>
                <a:solidFill>
                  <a:srgbClr val="FFFFFF"/>
                </a:solidFill>
              </a:defRPr>
            </a:lvl4pPr>
            <a:lvl5pPr lvl="4">
              <a:spcBef>
                <a:spcPts val="0"/>
              </a:spcBef>
              <a:spcAft>
                <a:spcPts val="0"/>
              </a:spcAft>
              <a:buClr>
                <a:srgbClr val="FFFFFF"/>
              </a:buClr>
              <a:buSzPts val="1100"/>
              <a:buNone/>
              <a:defRPr>
                <a:solidFill>
                  <a:srgbClr val="FFFFFF"/>
                </a:solidFill>
              </a:defRPr>
            </a:lvl5pPr>
            <a:lvl6pPr lvl="5">
              <a:spcBef>
                <a:spcPts val="0"/>
              </a:spcBef>
              <a:spcAft>
                <a:spcPts val="0"/>
              </a:spcAft>
              <a:buClr>
                <a:srgbClr val="FFFFFF"/>
              </a:buClr>
              <a:buSzPts val="1100"/>
              <a:buNone/>
              <a:defRPr>
                <a:solidFill>
                  <a:srgbClr val="FFFFFF"/>
                </a:solidFill>
              </a:defRPr>
            </a:lvl6pPr>
            <a:lvl7pPr lvl="6">
              <a:spcBef>
                <a:spcPts val="0"/>
              </a:spcBef>
              <a:spcAft>
                <a:spcPts val="0"/>
              </a:spcAft>
              <a:buClr>
                <a:srgbClr val="FFFFFF"/>
              </a:buClr>
              <a:buSzPts val="1100"/>
              <a:buNone/>
              <a:defRPr>
                <a:solidFill>
                  <a:srgbClr val="FFFFFF"/>
                </a:solidFill>
              </a:defRPr>
            </a:lvl7pPr>
            <a:lvl8pPr lvl="7">
              <a:spcBef>
                <a:spcPts val="0"/>
              </a:spcBef>
              <a:spcAft>
                <a:spcPts val="0"/>
              </a:spcAft>
              <a:buClr>
                <a:srgbClr val="FFFFFF"/>
              </a:buClr>
              <a:buSzPts val="1100"/>
              <a:buNone/>
              <a:defRPr>
                <a:solidFill>
                  <a:srgbClr val="FFFFFF"/>
                </a:solidFill>
              </a:defRPr>
            </a:lvl8pPr>
            <a:lvl9pPr lvl="8">
              <a:spcBef>
                <a:spcPts val="0"/>
              </a:spcBef>
              <a:spcAft>
                <a:spcPts val="0"/>
              </a:spcAft>
              <a:buClr>
                <a:srgbClr val="FFFFFF"/>
              </a:buClr>
              <a:buSzPts val="1100"/>
              <a:buNone/>
              <a:defRPr>
                <a:solidFill>
                  <a:srgbClr val="FFFFFF"/>
                </a:solidFill>
              </a:defRPr>
            </a:lvl9pPr>
          </a:lstStyle>
          <a:p>
            <a:r>
              <a:rPr lang="en-US"/>
              <a:t>Click to edit Master title style</a:t>
            </a:r>
            <a:endParaRPr/>
          </a:p>
        </p:txBody>
      </p:sp>
      <p:sp>
        <p:nvSpPr>
          <p:cNvPr id="289" name="Google Shape;289;p25"/>
          <p:cNvSpPr txBox="1">
            <a:spLocks noGrp="1"/>
          </p:cNvSpPr>
          <p:nvPr>
            <p:ph type="subTitle" idx="1"/>
          </p:nvPr>
        </p:nvSpPr>
        <p:spPr>
          <a:xfrm>
            <a:off x="1066405" y="4441051"/>
            <a:ext cx="2444000" cy="311600"/>
          </a:xfrm>
          <a:prstGeom prst="rect">
            <a:avLst/>
          </a:prstGeom>
        </p:spPr>
        <p:txBody>
          <a:bodyPr spcFirstLastPara="1" wrap="square" lIns="68575" tIns="34275" rIns="68575" bIns="34275" anchor="t" anchorCtr="0">
            <a:noAutofit/>
          </a:bodyPr>
          <a:lstStyle>
            <a:lvl1pPr lvl="0" rtl="0">
              <a:lnSpc>
                <a:spcPct val="100000"/>
              </a:lnSpc>
              <a:spcBef>
                <a:spcPts val="1067"/>
              </a:spcBef>
              <a:spcAft>
                <a:spcPts val="0"/>
              </a:spcAft>
              <a:buClr>
                <a:srgbClr val="FFFFFF"/>
              </a:buClr>
              <a:buSzPts val="1200"/>
              <a:buNone/>
              <a:defRPr sz="1600">
                <a:solidFill>
                  <a:srgbClr val="FFFFFF"/>
                </a:solidFill>
              </a:defRPr>
            </a:lvl1pPr>
            <a:lvl2pPr lvl="1" rtl="0">
              <a:lnSpc>
                <a:spcPct val="100000"/>
              </a:lnSpc>
              <a:spcBef>
                <a:spcPts val="533"/>
              </a:spcBef>
              <a:spcAft>
                <a:spcPts val="0"/>
              </a:spcAft>
              <a:buClr>
                <a:srgbClr val="FFFFFF"/>
              </a:buClr>
              <a:buSzPts val="900"/>
              <a:buNone/>
              <a:defRPr>
                <a:solidFill>
                  <a:srgbClr val="FFFFFF"/>
                </a:solidFill>
              </a:defRPr>
            </a:lvl2pPr>
            <a:lvl3pPr lvl="2" rtl="0">
              <a:lnSpc>
                <a:spcPct val="100000"/>
              </a:lnSpc>
              <a:spcBef>
                <a:spcPts val="533"/>
              </a:spcBef>
              <a:spcAft>
                <a:spcPts val="0"/>
              </a:spcAft>
              <a:buClr>
                <a:srgbClr val="FFFFFF"/>
              </a:buClr>
              <a:buSzPts val="900"/>
              <a:buNone/>
              <a:defRPr>
                <a:solidFill>
                  <a:srgbClr val="FFFFFF"/>
                </a:solidFill>
              </a:defRPr>
            </a:lvl3pPr>
            <a:lvl4pPr lvl="3" rtl="0">
              <a:lnSpc>
                <a:spcPct val="100000"/>
              </a:lnSpc>
              <a:spcBef>
                <a:spcPts val="533"/>
              </a:spcBef>
              <a:spcAft>
                <a:spcPts val="0"/>
              </a:spcAft>
              <a:buClr>
                <a:srgbClr val="FFFFFF"/>
              </a:buClr>
              <a:buSzPts val="900"/>
              <a:buNone/>
              <a:defRPr>
                <a:solidFill>
                  <a:srgbClr val="FFFFFF"/>
                </a:solidFill>
              </a:defRPr>
            </a:lvl4pPr>
            <a:lvl5pPr lvl="4" rtl="0">
              <a:lnSpc>
                <a:spcPct val="100000"/>
              </a:lnSpc>
              <a:spcBef>
                <a:spcPts val="533"/>
              </a:spcBef>
              <a:spcAft>
                <a:spcPts val="0"/>
              </a:spcAft>
              <a:buClr>
                <a:srgbClr val="FFFFFF"/>
              </a:buClr>
              <a:buSzPts val="900"/>
              <a:buNone/>
              <a:defRPr>
                <a:solidFill>
                  <a:srgbClr val="FFFFFF"/>
                </a:solidFill>
              </a:defRPr>
            </a:lvl5pPr>
            <a:lvl6pPr lvl="5" rtl="0">
              <a:lnSpc>
                <a:spcPct val="100000"/>
              </a:lnSpc>
              <a:spcBef>
                <a:spcPts val="533"/>
              </a:spcBef>
              <a:spcAft>
                <a:spcPts val="0"/>
              </a:spcAft>
              <a:buClr>
                <a:srgbClr val="FFFFFF"/>
              </a:buClr>
              <a:buSzPts val="900"/>
              <a:buNone/>
              <a:defRPr sz="1200">
                <a:solidFill>
                  <a:srgbClr val="FFFFFF"/>
                </a:solidFill>
              </a:defRPr>
            </a:lvl6pPr>
            <a:lvl7pPr lvl="6" rtl="0">
              <a:lnSpc>
                <a:spcPct val="100000"/>
              </a:lnSpc>
              <a:spcBef>
                <a:spcPts val="533"/>
              </a:spcBef>
              <a:spcAft>
                <a:spcPts val="0"/>
              </a:spcAft>
              <a:buClr>
                <a:srgbClr val="FFFFFF"/>
              </a:buClr>
              <a:buSzPts val="900"/>
              <a:buNone/>
              <a:defRPr sz="1200">
                <a:solidFill>
                  <a:srgbClr val="FFFFFF"/>
                </a:solidFill>
              </a:defRPr>
            </a:lvl7pPr>
            <a:lvl8pPr lvl="7" rtl="0">
              <a:lnSpc>
                <a:spcPct val="100000"/>
              </a:lnSpc>
              <a:spcBef>
                <a:spcPts val="533"/>
              </a:spcBef>
              <a:spcAft>
                <a:spcPts val="0"/>
              </a:spcAft>
              <a:buClr>
                <a:srgbClr val="FFFFFF"/>
              </a:buClr>
              <a:buSzPts val="900"/>
              <a:buNone/>
              <a:defRPr sz="1200">
                <a:solidFill>
                  <a:srgbClr val="FFFFFF"/>
                </a:solidFill>
              </a:defRPr>
            </a:lvl8pPr>
            <a:lvl9pPr lvl="8" rtl="0">
              <a:lnSpc>
                <a:spcPct val="100000"/>
              </a:lnSpc>
              <a:spcBef>
                <a:spcPts val="533"/>
              </a:spcBef>
              <a:spcAft>
                <a:spcPts val="0"/>
              </a:spcAft>
              <a:buClr>
                <a:srgbClr val="FFFFFF"/>
              </a:buClr>
              <a:buSzPts val="900"/>
              <a:buNone/>
              <a:defRPr sz="1200">
                <a:solidFill>
                  <a:srgbClr val="FFFFFF"/>
                </a:solidFill>
              </a:defRPr>
            </a:lvl9pPr>
          </a:lstStyle>
          <a:p>
            <a:r>
              <a:rPr lang="en-US"/>
              <a:t>Click to edit Master subtitle style</a:t>
            </a:r>
            <a:endParaRPr/>
          </a:p>
        </p:txBody>
      </p:sp>
      <p:sp>
        <p:nvSpPr>
          <p:cNvPr id="290" name="Google Shape;290;p25"/>
          <p:cNvSpPr/>
          <p:nvPr/>
        </p:nvSpPr>
        <p:spPr>
          <a:xfrm>
            <a:off x="5500418" y="5975345"/>
            <a:ext cx="2306052" cy="870027"/>
          </a:xfrm>
          <a:custGeom>
            <a:avLst/>
            <a:gdLst/>
            <a:ahLst/>
            <a:cxnLst/>
            <a:rect l="l" t="t" r="r" b="b"/>
            <a:pathLst>
              <a:path w="7061" h="2664" extrusionOk="0">
                <a:moveTo>
                  <a:pt x="3349" y="1"/>
                </a:moveTo>
                <a:cubicBezTo>
                  <a:pt x="3178" y="1"/>
                  <a:pt x="3002" y="22"/>
                  <a:pt x="2821" y="69"/>
                </a:cubicBezTo>
                <a:cubicBezTo>
                  <a:pt x="1539" y="399"/>
                  <a:pt x="1197" y="1980"/>
                  <a:pt x="1" y="2664"/>
                </a:cubicBezTo>
                <a:lnTo>
                  <a:pt x="7060" y="2664"/>
                </a:lnTo>
                <a:cubicBezTo>
                  <a:pt x="6171" y="1958"/>
                  <a:pt x="4984" y="1"/>
                  <a:pt x="3349" y="1"/>
                </a:cubicBezTo>
                <a:close/>
              </a:path>
            </a:pathLst>
          </a:custGeom>
          <a:gradFill>
            <a:gsLst>
              <a:gs pos="0">
                <a:schemeClr val="accent1"/>
              </a:gs>
              <a:gs pos="100000">
                <a:schemeClr val="accent2"/>
              </a:gs>
            </a:gsLst>
            <a:path path="circle">
              <a:fillToRect l="50000" t="50000" r="50000" b="50000"/>
            </a:path>
            <a:tileRect/>
          </a:gradFill>
          <a:ln>
            <a:noFill/>
          </a:ln>
          <a:effectLst>
            <a:outerShdw blurRad="128588" dist="114300" dir="24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91" name="Google Shape;291;p25"/>
          <p:cNvSpPr/>
          <p:nvPr/>
        </p:nvSpPr>
        <p:spPr>
          <a:xfrm>
            <a:off x="8584823" y="4378396"/>
            <a:ext cx="3607187" cy="2477160"/>
          </a:xfrm>
          <a:custGeom>
            <a:avLst/>
            <a:gdLst/>
            <a:ahLst/>
            <a:cxnLst/>
            <a:rect l="l" t="t" r="r" b="b"/>
            <a:pathLst>
              <a:path w="11045" h="7585" extrusionOk="0">
                <a:moveTo>
                  <a:pt x="8458" y="1"/>
                </a:moveTo>
                <a:cubicBezTo>
                  <a:pt x="6822" y="1"/>
                  <a:pt x="5207" y="190"/>
                  <a:pt x="4379" y="824"/>
                </a:cubicBezTo>
                <a:cubicBezTo>
                  <a:pt x="2329" y="2405"/>
                  <a:pt x="3995" y="4252"/>
                  <a:pt x="3899" y="5491"/>
                </a:cubicBezTo>
                <a:cubicBezTo>
                  <a:pt x="3859" y="6074"/>
                  <a:pt x="3660" y="6253"/>
                  <a:pt x="3384" y="6253"/>
                </a:cubicBezTo>
                <a:cubicBezTo>
                  <a:pt x="3144" y="6253"/>
                  <a:pt x="2845" y="6118"/>
                  <a:pt x="2542" y="5994"/>
                </a:cubicBezTo>
                <a:cubicBezTo>
                  <a:pt x="2208" y="5856"/>
                  <a:pt x="1901" y="5745"/>
                  <a:pt x="1662" y="5745"/>
                </a:cubicBezTo>
                <a:cubicBezTo>
                  <a:pt x="1642" y="5745"/>
                  <a:pt x="1622" y="5746"/>
                  <a:pt x="1602" y="5748"/>
                </a:cubicBezTo>
                <a:cubicBezTo>
                  <a:pt x="385" y="5833"/>
                  <a:pt x="748" y="6848"/>
                  <a:pt x="0" y="7585"/>
                </a:cubicBezTo>
                <a:lnTo>
                  <a:pt x="2553" y="7585"/>
                </a:lnTo>
                <a:cubicBezTo>
                  <a:pt x="2773" y="6492"/>
                  <a:pt x="3631" y="6085"/>
                  <a:pt x="4717" y="6085"/>
                </a:cubicBezTo>
                <a:cubicBezTo>
                  <a:pt x="5638" y="6085"/>
                  <a:pt x="6723" y="6378"/>
                  <a:pt x="7723" y="6794"/>
                </a:cubicBezTo>
                <a:cubicBezTo>
                  <a:pt x="8150" y="6972"/>
                  <a:pt x="8575" y="7068"/>
                  <a:pt x="8966" y="7068"/>
                </a:cubicBezTo>
                <a:cubicBezTo>
                  <a:pt x="10149" y="7068"/>
                  <a:pt x="11031" y="6197"/>
                  <a:pt x="10799" y="4103"/>
                </a:cubicBezTo>
                <a:cubicBezTo>
                  <a:pt x="10735" y="3494"/>
                  <a:pt x="10842" y="3077"/>
                  <a:pt x="11044" y="2768"/>
                </a:cubicBezTo>
                <a:lnTo>
                  <a:pt x="11044" y="130"/>
                </a:lnTo>
                <a:cubicBezTo>
                  <a:pt x="10260" y="58"/>
                  <a:pt x="9356" y="1"/>
                  <a:pt x="8458" y="1"/>
                </a:cubicBezTo>
                <a:close/>
              </a:path>
            </a:pathLst>
          </a:custGeom>
          <a:gradFill>
            <a:gsLst>
              <a:gs pos="0">
                <a:schemeClr val="accent1"/>
              </a:gs>
              <a:gs pos="100000">
                <a:schemeClr val="accent2"/>
              </a:gs>
            </a:gsLst>
            <a:path path="circle">
              <a:fillToRect l="50000" t="50000" r="50000" b="50000"/>
            </a:path>
            <a:tileRect/>
          </a:gradFill>
          <a:ln>
            <a:noFill/>
          </a:ln>
          <a:effectLst>
            <a:outerShdw blurRad="128588" dist="66675" dir="978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92" name="Google Shape;292;p25"/>
          <p:cNvSpPr/>
          <p:nvPr/>
        </p:nvSpPr>
        <p:spPr>
          <a:xfrm>
            <a:off x="9418600" y="5282388"/>
            <a:ext cx="2773403" cy="1573168"/>
          </a:xfrm>
          <a:custGeom>
            <a:avLst/>
            <a:gdLst/>
            <a:ahLst/>
            <a:cxnLst/>
            <a:rect l="l" t="t" r="r" b="b"/>
            <a:pathLst>
              <a:path w="8492" h="4817" extrusionOk="0">
                <a:moveTo>
                  <a:pt x="8491" y="0"/>
                </a:moveTo>
                <a:cubicBezTo>
                  <a:pt x="8289" y="309"/>
                  <a:pt x="8182" y="726"/>
                  <a:pt x="8246" y="1335"/>
                </a:cubicBezTo>
                <a:cubicBezTo>
                  <a:pt x="8478" y="3429"/>
                  <a:pt x="7596" y="4300"/>
                  <a:pt x="6413" y="4300"/>
                </a:cubicBezTo>
                <a:cubicBezTo>
                  <a:pt x="6022" y="4300"/>
                  <a:pt x="5597" y="4204"/>
                  <a:pt x="5170" y="4026"/>
                </a:cubicBezTo>
                <a:cubicBezTo>
                  <a:pt x="4170" y="3610"/>
                  <a:pt x="3085" y="3317"/>
                  <a:pt x="2164" y="3317"/>
                </a:cubicBezTo>
                <a:cubicBezTo>
                  <a:pt x="1078" y="3317"/>
                  <a:pt x="220" y="3724"/>
                  <a:pt x="0" y="4817"/>
                </a:cubicBezTo>
                <a:lnTo>
                  <a:pt x="8491" y="4817"/>
                </a:lnTo>
                <a:lnTo>
                  <a:pt x="8491" y="0"/>
                </a:lnTo>
                <a:close/>
              </a:path>
            </a:pathLst>
          </a:custGeom>
          <a:gradFill>
            <a:gsLst>
              <a:gs pos="0">
                <a:schemeClr val="accent1"/>
              </a:gs>
              <a:gs pos="100000">
                <a:schemeClr val="accent2"/>
              </a:gs>
            </a:gsLst>
            <a:path path="circle">
              <a:fillToRect l="50000" t="50000" r="50000" b="50000"/>
            </a:path>
            <a:tileRect/>
          </a:gradFill>
          <a:ln>
            <a:noFill/>
          </a:ln>
          <a:effectLst>
            <a:outerShdw blurRad="128588" dist="123825" dir="1386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93" name="Google Shape;293;p25"/>
          <p:cNvSpPr/>
          <p:nvPr/>
        </p:nvSpPr>
        <p:spPr>
          <a:xfrm>
            <a:off x="9292865" y="0"/>
            <a:ext cx="2899140" cy="1992179"/>
          </a:xfrm>
          <a:custGeom>
            <a:avLst/>
            <a:gdLst/>
            <a:ahLst/>
            <a:cxnLst/>
            <a:rect l="l" t="t" r="r" b="b"/>
            <a:pathLst>
              <a:path w="8877" h="6100" extrusionOk="0">
                <a:moveTo>
                  <a:pt x="1" y="0"/>
                </a:moveTo>
                <a:cubicBezTo>
                  <a:pt x="75" y="1410"/>
                  <a:pt x="471" y="2969"/>
                  <a:pt x="1613" y="4102"/>
                </a:cubicBezTo>
                <a:cubicBezTo>
                  <a:pt x="2744" y="5232"/>
                  <a:pt x="4189" y="5276"/>
                  <a:pt x="5547" y="5276"/>
                </a:cubicBezTo>
                <a:cubicBezTo>
                  <a:pt x="5661" y="5276"/>
                  <a:pt x="5775" y="5276"/>
                  <a:pt x="5887" y="5276"/>
                </a:cubicBezTo>
                <a:cubicBezTo>
                  <a:pt x="6942" y="5276"/>
                  <a:pt x="7921" y="5303"/>
                  <a:pt x="8631" y="5864"/>
                </a:cubicBezTo>
                <a:cubicBezTo>
                  <a:pt x="8727" y="5939"/>
                  <a:pt x="8802" y="6014"/>
                  <a:pt x="8876" y="6099"/>
                </a:cubicBezTo>
                <a:lnTo>
                  <a:pt x="8876" y="0"/>
                </a:lnTo>
                <a:close/>
              </a:path>
            </a:pathLst>
          </a:custGeom>
          <a:gradFill>
            <a:gsLst>
              <a:gs pos="0">
                <a:schemeClr val="accent1"/>
              </a:gs>
              <a:gs pos="100000">
                <a:schemeClr val="accent2"/>
              </a:gs>
            </a:gsLst>
            <a:path path="circle">
              <a:fillToRect l="50000" t="50000" r="50000" b="50000"/>
            </a:path>
            <a:tileRect/>
          </a:gradFill>
          <a:ln>
            <a:noFill/>
          </a:ln>
          <a:effectLst>
            <a:outerShdw blurRad="128588" dist="104775" dir="492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94" name="Google Shape;294;p25"/>
          <p:cNvSpPr/>
          <p:nvPr/>
        </p:nvSpPr>
        <p:spPr>
          <a:xfrm>
            <a:off x="10077653" y="1696470"/>
            <a:ext cx="2114344" cy="4166593"/>
          </a:xfrm>
          <a:custGeom>
            <a:avLst/>
            <a:gdLst/>
            <a:ahLst/>
            <a:cxnLst/>
            <a:rect l="l" t="t" r="r" b="b"/>
            <a:pathLst>
              <a:path w="6474" h="12758" extrusionOk="0">
                <a:moveTo>
                  <a:pt x="6473" y="0"/>
                </a:moveTo>
                <a:cubicBezTo>
                  <a:pt x="5032" y="523"/>
                  <a:pt x="3664" y="1378"/>
                  <a:pt x="3418" y="2766"/>
                </a:cubicBezTo>
                <a:cubicBezTo>
                  <a:pt x="2991" y="5127"/>
                  <a:pt x="5576" y="6046"/>
                  <a:pt x="5576" y="6964"/>
                </a:cubicBezTo>
                <a:cubicBezTo>
                  <a:pt x="5576" y="7135"/>
                  <a:pt x="5470" y="7198"/>
                  <a:pt x="5291" y="7198"/>
                </a:cubicBezTo>
                <a:cubicBezTo>
                  <a:pt x="4801" y="7198"/>
                  <a:pt x="3760" y="6733"/>
                  <a:pt x="2796" y="6733"/>
                </a:cubicBezTo>
                <a:cubicBezTo>
                  <a:pt x="2197" y="6733"/>
                  <a:pt x="1627" y="6913"/>
                  <a:pt x="1239" y="7498"/>
                </a:cubicBezTo>
                <a:cubicBezTo>
                  <a:pt x="1" y="9367"/>
                  <a:pt x="1891" y="12604"/>
                  <a:pt x="3717" y="12753"/>
                </a:cubicBezTo>
                <a:cubicBezTo>
                  <a:pt x="3761" y="12756"/>
                  <a:pt x="3805" y="12758"/>
                  <a:pt x="3851" y="12758"/>
                </a:cubicBezTo>
                <a:cubicBezTo>
                  <a:pt x="4559" y="12758"/>
                  <a:pt x="5530" y="12381"/>
                  <a:pt x="6473" y="11909"/>
                </a:cubicBezTo>
                <a:lnTo>
                  <a:pt x="6473" y="0"/>
                </a:lnTo>
                <a:close/>
              </a:path>
            </a:pathLst>
          </a:custGeom>
          <a:gradFill>
            <a:gsLst>
              <a:gs pos="0">
                <a:schemeClr val="accent1"/>
              </a:gs>
              <a:gs pos="100000">
                <a:schemeClr val="accent2"/>
              </a:gs>
            </a:gsLst>
            <a:path path="circle">
              <a:fillToRect l="50000" t="50000" r="50000" b="50000"/>
            </a:path>
            <a:tileRect/>
          </a:gradFill>
          <a:ln>
            <a:noFill/>
          </a:ln>
          <a:effectLst>
            <a:outerShdw blurRad="128588" dist="114300" dir="804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1789003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ECHNOLOGY 2">
  <p:cSld name="TECHNOLOGY 2">
    <p:bg>
      <p:bgPr>
        <a:gradFill>
          <a:gsLst>
            <a:gs pos="0">
              <a:schemeClr val="accent1"/>
            </a:gs>
            <a:gs pos="100000">
              <a:schemeClr val="accent2"/>
            </a:gs>
          </a:gsLst>
          <a:path path="circle">
            <a:fillToRect l="50000" t="50000" r="50000" b="50000"/>
          </a:path>
          <a:tileRect/>
        </a:gradFill>
        <a:effectLst/>
      </p:bgPr>
    </p:bg>
    <p:spTree>
      <p:nvGrpSpPr>
        <p:cNvPr id="1" name="Shape 295"/>
        <p:cNvGrpSpPr/>
        <p:nvPr/>
      </p:nvGrpSpPr>
      <p:grpSpPr>
        <a:xfrm>
          <a:off x="0" y="0"/>
          <a:ext cx="0" cy="0"/>
          <a:chOff x="0" y="0"/>
          <a:chExt cx="0" cy="0"/>
        </a:xfrm>
      </p:grpSpPr>
      <p:sp>
        <p:nvSpPr>
          <p:cNvPr id="296" name="Google Shape;296;p26"/>
          <p:cNvSpPr/>
          <p:nvPr/>
        </p:nvSpPr>
        <p:spPr>
          <a:xfrm>
            <a:off x="8044833" y="-61833"/>
            <a:ext cx="3130000" cy="7047200"/>
          </a:xfrm>
          <a:prstGeom prst="rect">
            <a:avLst/>
          </a:prstGeom>
          <a:noFill/>
          <a:ln w="38100" cap="flat" cmpd="sng">
            <a:solidFill>
              <a:srgbClr val="FFFFFF"/>
            </a:solidFill>
            <a:prstDash val="solid"/>
            <a:round/>
            <a:headEnd type="none" w="sm" len="sm"/>
            <a:tailEnd type="none" w="sm" len="sm"/>
          </a:ln>
        </p:spPr>
        <p:txBody>
          <a:bodyPr spcFirstLastPara="1" wrap="square" lIns="91433" tIns="91433" rIns="91433" bIns="91433" anchor="ctr" anchorCtr="0">
            <a:noAutofit/>
          </a:bodyPr>
          <a:lstStyle/>
          <a:p>
            <a:pPr marL="0" lvl="0" indent="0" algn="l" rtl="0">
              <a:spcBef>
                <a:spcPts val="0"/>
              </a:spcBef>
              <a:spcAft>
                <a:spcPts val="0"/>
              </a:spcAft>
              <a:buNone/>
            </a:pPr>
            <a:endParaRPr sz="1867"/>
          </a:p>
        </p:txBody>
      </p:sp>
      <p:sp>
        <p:nvSpPr>
          <p:cNvPr id="297" name="Google Shape;297;p26"/>
          <p:cNvSpPr txBox="1"/>
          <p:nvPr/>
        </p:nvSpPr>
        <p:spPr>
          <a:xfrm>
            <a:off x="9030589" y="6227763"/>
            <a:ext cx="2743200" cy="365200"/>
          </a:xfrm>
          <a:prstGeom prst="rect">
            <a:avLst/>
          </a:prstGeom>
          <a:noFill/>
          <a:ln>
            <a:noFill/>
          </a:ln>
        </p:spPr>
        <p:txBody>
          <a:bodyPr spcFirstLastPara="1" wrap="square" lIns="91433" tIns="45700" rIns="91433" bIns="45700" anchor="ctr" anchorCtr="0">
            <a:noAutofit/>
          </a:bodyPr>
          <a:lstStyle/>
          <a:p>
            <a:pPr marL="0" marR="0" lvl="0" indent="0" algn="r" rtl="0">
              <a:spcBef>
                <a:spcPts val="0"/>
              </a:spcBef>
              <a:spcAft>
                <a:spcPts val="0"/>
              </a:spcAft>
              <a:buNone/>
            </a:pPr>
            <a:fld id="{00000000-1234-1234-1234-123412341234}" type="slidenum">
              <a:rPr lang="es-ES" sz="1067" b="0" i="0" u="none" strike="noStrike" cap="none">
                <a:solidFill>
                  <a:schemeClr val="dk1"/>
                </a:solidFill>
                <a:latin typeface="Nunito Sans SemiBold"/>
                <a:ea typeface="Nunito Sans SemiBold"/>
                <a:cs typeface="Nunito Sans SemiBold"/>
                <a:sym typeface="Nunito Sans SemiBold"/>
              </a:rPr>
              <a:pPr marL="0" marR="0" lvl="0" indent="0" algn="r" rtl="0">
                <a:spcBef>
                  <a:spcPts val="0"/>
                </a:spcBef>
                <a:spcAft>
                  <a:spcPts val="0"/>
                </a:spcAft>
                <a:buNone/>
              </a:pPr>
              <a:t>‹#›</a:t>
            </a:fld>
            <a:endParaRPr sz="1067" b="0" i="0" u="none" strike="noStrike" cap="none">
              <a:solidFill>
                <a:schemeClr val="dk1"/>
              </a:solidFill>
              <a:latin typeface="Nunito Sans SemiBold"/>
              <a:ea typeface="Nunito Sans SemiBold"/>
              <a:cs typeface="Nunito Sans SemiBold"/>
              <a:sym typeface="Nunito Sans SemiBold"/>
            </a:endParaRPr>
          </a:p>
        </p:txBody>
      </p:sp>
      <p:sp>
        <p:nvSpPr>
          <p:cNvPr id="298" name="Google Shape;298;p26"/>
          <p:cNvSpPr txBox="1">
            <a:spLocks noGrp="1"/>
          </p:cNvSpPr>
          <p:nvPr>
            <p:ph type="ctrTitle"/>
          </p:nvPr>
        </p:nvSpPr>
        <p:spPr>
          <a:xfrm flipH="1">
            <a:off x="7842251" y="875353"/>
            <a:ext cx="3078000" cy="3030000"/>
          </a:xfrm>
          <a:prstGeom prst="rect">
            <a:avLst/>
          </a:prstGeom>
          <a:noFill/>
          <a:ln>
            <a:noFill/>
          </a:ln>
        </p:spPr>
        <p:txBody>
          <a:bodyPr spcFirstLastPara="1" wrap="square" lIns="68575" tIns="34275" rIns="68575" bIns="34275" anchor="b" anchorCtr="0">
            <a:noAutofit/>
          </a:bodyPr>
          <a:lstStyle>
            <a:lvl1pPr lvl="0" algn="r">
              <a:lnSpc>
                <a:spcPct val="90000"/>
              </a:lnSpc>
              <a:spcBef>
                <a:spcPts val="0"/>
              </a:spcBef>
              <a:spcAft>
                <a:spcPts val="0"/>
              </a:spcAft>
              <a:buClr>
                <a:srgbClr val="FFFFFF"/>
              </a:buClr>
              <a:buSzPts val="1800"/>
              <a:buNone/>
              <a:defRPr sz="2400" b="0">
                <a:solidFill>
                  <a:srgbClr val="FFFFFF"/>
                </a:solidFill>
              </a:defRPr>
            </a:lvl1pPr>
            <a:lvl2pPr lvl="1">
              <a:spcBef>
                <a:spcPts val="0"/>
              </a:spcBef>
              <a:spcAft>
                <a:spcPts val="0"/>
              </a:spcAft>
              <a:buClr>
                <a:srgbClr val="FFFFFF"/>
              </a:buClr>
              <a:buSzPts val="1100"/>
              <a:buNone/>
              <a:defRPr>
                <a:solidFill>
                  <a:srgbClr val="FFFFFF"/>
                </a:solidFill>
              </a:defRPr>
            </a:lvl2pPr>
            <a:lvl3pPr lvl="2">
              <a:spcBef>
                <a:spcPts val="0"/>
              </a:spcBef>
              <a:spcAft>
                <a:spcPts val="0"/>
              </a:spcAft>
              <a:buClr>
                <a:srgbClr val="FFFFFF"/>
              </a:buClr>
              <a:buSzPts val="1100"/>
              <a:buNone/>
              <a:defRPr>
                <a:solidFill>
                  <a:srgbClr val="FFFFFF"/>
                </a:solidFill>
              </a:defRPr>
            </a:lvl3pPr>
            <a:lvl4pPr lvl="3">
              <a:spcBef>
                <a:spcPts val="0"/>
              </a:spcBef>
              <a:spcAft>
                <a:spcPts val="0"/>
              </a:spcAft>
              <a:buClr>
                <a:srgbClr val="FFFFFF"/>
              </a:buClr>
              <a:buSzPts val="1100"/>
              <a:buNone/>
              <a:defRPr>
                <a:solidFill>
                  <a:srgbClr val="FFFFFF"/>
                </a:solidFill>
              </a:defRPr>
            </a:lvl4pPr>
            <a:lvl5pPr lvl="4">
              <a:spcBef>
                <a:spcPts val="0"/>
              </a:spcBef>
              <a:spcAft>
                <a:spcPts val="0"/>
              </a:spcAft>
              <a:buClr>
                <a:srgbClr val="FFFFFF"/>
              </a:buClr>
              <a:buSzPts val="1100"/>
              <a:buNone/>
              <a:defRPr>
                <a:solidFill>
                  <a:srgbClr val="FFFFFF"/>
                </a:solidFill>
              </a:defRPr>
            </a:lvl5pPr>
            <a:lvl6pPr lvl="5">
              <a:spcBef>
                <a:spcPts val="0"/>
              </a:spcBef>
              <a:spcAft>
                <a:spcPts val="0"/>
              </a:spcAft>
              <a:buClr>
                <a:srgbClr val="FFFFFF"/>
              </a:buClr>
              <a:buSzPts val="1100"/>
              <a:buNone/>
              <a:defRPr>
                <a:solidFill>
                  <a:srgbClr val="FFFFFF"/>
                </a:solidFill>
              </a:defRPr>
            </a:lvl6pPr>
            <a:lvl7pPr lvl="6">
              <a:spcBef>
                <a:spcPts val="0"/>
              </a:spcBef>
              <a:spcAft>
                <a:spcPts val="0"/>
              </a:spcAft>
              <a:buClr>
                <a:srgbClr val="FFFFFF"/>
              </a:buClr>
              <a:buSzPts val="1100"/>
              <a:buNone/>
              <a:defRPr>
                <a:solidFill>
                  <a:srgbClr val="FFFFFF"/>
                </a:solidFill>
              </a:defRPr>
            </a:lvl7pPr>
            <a:lvl8pPr lvl="7">
              <a:spcBef>
                <a:spcPts val="0"/>
              </a:spcBef>
              <a:spcAft>
                <a:spcPts val="0"/>
              </a:spcAft>
              <a:buClr>
                <a:srgbClr val="FFFFFF"/>
              </a:buClr>
              <a:buSzPts val="1100"/>
              <a:buNone/>
              <a:defRPr>
                <a:solidFill>
                  <a:srgbClr val="FFFFFF"/>
                </a:solidFill>
              </a:defRPr>
            </a:lvl8pPr>
            <a:lvl9pPr lvl="8">
              <a:spcBef>
                <a:spcPts val="0"/>
              </a:spcBef>
              <a:spcAft>
                <a:spcPts val="0"/>
              </a:spcAft>
              <a:buClr>
                <a:srgbClr val="FFFFFF"/>
              </a:buClr>
              <a:buSzPts val="1100"/>
              <a:buNone/>
              <a:defRPr>
                <a:solidFill>
                  <a:srgbClr val="FFFFFF"/>
                </a:solidFill>
              </a:defRPr>
            </a:lvl9pPr>
          </a:lstStyle>
          <a:p>
            <a:r>
              <a:rPr lang="en-US"/>
              <a:t>Click to edit Master title style</a:t>
            </a:r>
            <a:endParaRPr/>
          </a:p>
        </p:txBody>
      </p:sp>
      <p:sp>
        <p:nvSpPr>
          <p:cNvPr id="299" name="Google Shape;299;p26"/>
          <p:cNvSpPr txBox="1">
            <a:spLocks noGrp="1"/>
          </p:cNvSpPr>
          <p:nvPr>
            <p:ph type="subTitle" idx="1"/>
          </p:nvPr>
        </p:nvSpPr>
        <p:spPr>
          <a:xfrm>
            <a:off x="8476151" y="4441051"/>
            <a:ext cx="2444000" cy="311600"/>
          </a:xfrm>
          <a:prstGeom prst="rect">
            <a:avLst/>
          </a:prstGeom>
        </p:spPr>
        <p:txBody>
          <a:bodyPr spcFirstLastPara="1" wrap="square" lIns="68575" tIns="34275" rIns="68575" bIns="34275" anchor="t" anchorCtr="0">
            <a:noAutofit/>
          </a:bodyPr>
          <a:lstStyle>
            <a:lvl1pPr lvl="0" algn="r" rtl="0">
              <a:lnSpc>
                <a:spcPct val="100000"/>
              </a:lnSpc>
              <a:spcBef>
                <a:spcPts val="1067"/>
              </a:spcBef>
              <a:spcAft>
                <a:spcPts val="0"/>
              </a:spcAft>
              <a:buClr>
                <a:srgbClr val="FFFFFF"/>
              </a:buClr>
              <a:buSzPts val="1200"/>
              <a:buNone/>
              <a:defRPr sz="1600">
                <a:solidFill>
                  <a:srgbClr val="FFFFFF"/>
                </a:solidFill>
              </a:defRPr>
            </a:lvl1pPr>
            <a:lvl2pPr lvl="1" algn="r" rtl="0">
              <a:lnSpc>
                <a:spcPct val="100000"/>
              </a:lnSpc>
              <a:spcBef>
                <a:spcPts val="533"/>
              </a:spcBef>
              <a:spcAft>
                <a:spcPts val="0"/>
              </a:spcAft>
              <a:buClr>
                <a:srgbClr val="FFFFFF"/>
              </a:buClr>
              <a:buSzPts val="900"/>
              <a:buNone/>
              <a:defRPr>
                <a:solidFill>
                  <a:srgbClr val="FFFFFF"/>
                </a:solidFill>
              </a:defRPr>
            </a:lvl2pPr>
            <a:lvl3pPr lvl="2" algn="r" rtl="0">
              <a:lnSpc>
                <a:spcPct val="100000"/>
              </a:lnSpc>
              <a:spcBef>
                <a:spcPts val="533"/>
              </a:spcBef>
              <a:spcAft>
                <a:spcPts val="0"/>
              </a:spcAft>
              <a:buClr>
                <a:srgbClr val="FFFFFF"/>
              </a:buClr>
              <a:buSzPts val="900"/>
              <a:buNone/>
              <a:defRPr>
                <a:solidFill>
                  <a:srgbClr val="FFFFFF"/>
                </a:solidFill>
              </a:defRPr>
            </a:lvl3pPr>
            <a:lvl4pPr lvl="3" algn="r" rtl="0">
              <a:lnSpc>
                <a:spcPct val="100000"/>
              </a:lnSpc>
              <a:spcBef>
                <a:spcPts val="533"/>
              </a:spcBef>
              <a:spcAft>
                <a:spcPts val="0"/>
              </a:spcAft>
              <a:buClr>
                <a:srgbClr val="FFFFFF"/>
              </a:buClr>
              <a:buSzPts val="900"/>
              <a:buNone/>
              <a:defRPr>
                <a:solidFill>
                  <a:srgbClr val="FFFFFF"/>
                </a:solidFill>
              </a:defRPr>
            </a:lvl4pPr>
            <a:lvl5pPr lvl="4" algn="r" rtl="0">
              <a:lnSpc>
                <a:spcPct val="100000"/>
              </a:lnSpc>
              <a:spcBef>
                <a:spcPts val="533"/>
              </a:spcBef>
              <a:spcAft>
                <a:spcPts val="0"/>
              </a:spcAft>
              <a:buClr>
                <a:srgbClr val="FFFFFF"/>
              </a:buClr>
              <a:buSzPts val="900"/>
              <a:buNone/>
              <a:defRPr>
                <a:solidFill>
                  <a:srgbClr val="FFFFFF"/>
                </a:solidFill>
              </a:defRPr>
            </a:lvl5pPr>
            <a:lvl6pPr lvl="5" algn="r" rtl="0">
              <a:lnSpc>
                <a:spcPct val="100000"/>
              </a:lnSpc>
              <a:spcBef>
                <a:spcPts val="533"/>
              </a:spcBef>
              <a:spcAft>
                <a:spcPts val="0"/>
              </a:spcAft>
              <a:buClr>
                <a:srgbClr val="FFFFFF"/>
              </a:buClr>
              <a:buSzPts val="900"/>
              <a:buNone/>
              <a:defRPr sz="1200">
                <a:solidFill>
                  <a:srgbClr val="FFFFFF"/>
                </a:solidFill>
              </a:defRPr>
            </a:lvl6pPr>
            <a:lvl7pPr lvl="6" algn="r" rtl="0">
              <a:lnSpc>
                <a:spcPct val="100000"/>
              </a:lnSpc>
              <a:spcBef>
                <a:spcPts val="533"/>
              </a:spcBef>
              <a:spcAft>
                <a:spcPts val="0"/>
              </a:spcAft>
              <a:buClr>
                <a:srgbClr val="FFFFFF"/>
              </a:buClr>
              <a:buSzPts val="900"/>
              <a:buNone/>
              <a:defRPr sz="1200">
                <a:solidFill>
                  <a:srgbClr val="FFFFFF"/>
                </a:solidFill>
              </a:defRPr>
            </a:lvl7pPr>
            <a:lvl8pPr lvl="7" algn="r" rtl="0">
              <a:lnSpc>
                <a:spcPct val="100000"/>
              </a:lnSpc>
              <a:spcBef>
                <a:spcPts val="533"/>
              </a:spcBef>
              <a:spcAft>
                <a:spcPts val="0"/>
              </a:spcAft>
              <a:buClr>
                <a:srgbClr val="FFFFFF"/>
              </a:buClr>
              <a:buSzPts val="900"/>
              <a:buNone/>
              <a:defRPr sz="1200">
                <a:solidFill>
                  <a:srgbClr val="FFFFFF"/>
                </a:solidFill>
              </a:defRPr>
            </a:lvl8pPr>
            <a:lvl9pPr lvl="8" algn="r" rtl="0">
              <a:lnSpc>
                <a:spcPct val="100000"/>
              </a:lnSpc>
              <a:spcBef>
                <a:spcPts val="533"/>
              </a:spcBef>
              <a:spcAft>
                <a:spcPts val="0"/>
              </a:spcAft>
              <a:buClr>
                <a:srgbClr val="FFFFFF"/>
              </a:buClr>
              <a:buSzPts val="900"/>
              <a:buNone/>
              <a:defRPr sz="1200">
                <a:solidFill>
                  <a:srgbClr val="FFFFFF"/>
                </a:solidFill>
              </a:defRPr>
            </a:lvl9pPr>
          </a:lstStyle>
          <a:p>
            <a:r>
              <a:rPr lang="en-US"/>
              <a:t>Click to edit Master subtitle style</a:t>
            </a:r>
            <a:endParaRPr/>
          </a:p>
        </p:txBody>
      </p:sp>
      <p:sp>
        <p:nvSpPr>
          <p:cNvPr id="300" name="Google Shape;300;p26"/>
          <p:cNvSpPr/>
          <p:nvPr/>
        </p:nvSpPr>
        <p:spPr>
          <a:xfrm flipH="1">
            <a:off x="4385542" y="5975345"/>
            <a:ext cx="2306052" cy="870027"/>
          </a:xfrm>
          <a:custGeom>
            <a:avLst/>
            <a:gdLst/>
            <a:ahLst/>
            <a:cxnLst/>
            <a:rect l="l" t="t" r="r" b="b"/>
            <a:pathLst>
              <a:path w="7061" h="2664" extrusionOk="0">
                <a:moveTo>
                  <a:pt x="3349" y="1"/>
                </a:moveTo>
                <a:cubicBezTo>
                  <a:pt x="3178" y="1"/>
                  <a:pt x="3002" y="22"/>
                  <a:pt x="2821" y="69"/>
                </a:cubicBezTo>
                <a:cubicBezTo>
                  <a:pt x="1539" y="399"/>
                  <a:pt x="1197" y="1980"/>
                  <a:pt x="1" y="2664"/>
                </a:cubicBezTo>
                <a:lnTo>
                  <a:pt x="7060" y="2664"/>
                </a:lnTo>
                <a:cubicBezTo>
                  <a:pt x="6171" y="1958"/>
                  <a:pt x="4984" y="1"/>
                  <a:pt x="3349" y="1"/>
                </a:cubicBezTo>
                <a:close/>
              </a:path>
            </a:pathLst>
          </a:custGeom>
          <a:gradFill>
            <a:gsLst>
              <a:gs pos="0">
                <a:schemeClr val="accent1"/>
              </a:gs>
              <a:gs pos="100000">
                <a:schemeClr val="accent2"/>
              </a:gs>
            </a:gsLst>
            <a:path path="circle">
              <a:fillToRect l="50000" t="50000" r="50000" b="50000"/>
            </a:path>
            <a:tileRect/>
          </a:gradFill>
          <a:ln>
            <a:noFill/>
          </a:ln>
          <a:effectLst>
            <a:outerShdw blurRad="128588" dist="114300" dir="24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01" name="Google Shape;301;p26"/>
          <p:cNvSpPr/>
          <p:nvPr/>
        </p:nvSpPr>
        <p:spPr>
          <a:xfrm flipH="1">
            <a:off x="0" y="4378396"/>
            <a:ext cx="3607187" cy="2477160"/>
          </a:xfrm>
          <a:custGeom>
            <a:avLst/>
            <a:gdLst/>
            <a:ahLst/>
            <a:cxnLst/>
            <a:rect l="l" t="t" r="r" b="b"/>
            <a:pathLst>
              <a:path w="11045" h="7585" extrusionOk="0">
                <a:moveTo>
                  <a:pt x="8458" y="1"/>
                </a:moveTo>
                <a:cubicBezTo>
                  <a:pt x="6822" y="1"/>
                  <a:pt x="5207" y="190"/>
                  <a:pt x="4379" y="824"/>
                </a:cubicBezTo>
                <a:cubicBezTo>
                  <a:pt x="2329" y="2405"/>
                  <a:pt x="3995" y="4252"/>
                  <a:pt x="3899" y="5491"/>
                </a:cubicBezTo>
                <a:cubicBezTo>
                  <a:pt x="3859" y="6074"/>
                  <a:pt x="3660" y="6253"/>
                  <a:pt x="3384" y="6253"/>
                </a:cubicBezTo>
                <a:cubicBezTo>
                  <a:pt x="3144" y="6253"/>
                  <a:pt x="2845" y="6118"/>
                  <a:pt x="2542" y="5994"/>
                </a:cubicBezTo>
                <a:cubicBezTo>
                  <a:pt x="2208" y="5856"/>
                  <a:pt x="1901" y="5745"/>
                  <a:pt x="1662" y="5745"/>
                </a:cubicBezTo>
                <a:cubicBezTo>
                  <a:pt x="1642" y="5745"/>
                  <a:pt x="1622" y="5746"/>
                  <a:pt x="1602" y="5748"/>
                </a:cubicBezTo>
                <a:cubicBezTo>
                  <a:pt x="385" y="5833"/>
                  <a:pt x="748" y="6848"/>
                  <a:pt x="0" y="7585"/>
                </a:cubicBezTo>
                <a:lnTo>
                  <a:pt x="2553" y="7585"/>
                </a:lnTo>
                <a:cubicBezTo>
                  <a:pt x="2773" y="6492"/>
                  <a:pt x="3631" y="6085"/>
                  <a:pt x="4717" y="6085"/>
                </a:cubicBezTo>
                <a:cubicBezTo>
                  <a:pt x="5638" y="6085"/>
                  <a:pt x="6723" y="6378"/>
                  <a:pt x="7723" y="6794"/>
                </a:cubicBezTo>
                <a:cubicBezTo>
                  <a:pt x="8150" y="6972"/>
                  <a:pt x="8575" y="7068"/>
                  <a:pt x="8966" y="7068"/>
                </a:cubicBezTo>
                <a:cubicBezTo>
                  <a:pt x="10149" y="7068"/>
                  <a:pt x="11031" y="6197"/>
                  <a:pt x="10799" y="4103"/>
                </a:cubicBezTo>
                <a:cubicBezTo>
                  <a:pt x="10735" y="3494"/>
                  <a:pt x="10842" y="3077"/>
                  <a:pt x="11044" y="2768"/>
                </a:cubicBezTo>
                <a:lnTo>
                  <a:pt x="11044" y="130"/>
                </a:lnTo>
                <a:cubicBezTo>
                  <a:pt x="10260" y="58"/>
                  <a:pt x="9356" y="1"/>
                  <a:pt x="8458" y="1"/>
                </a:cubicBezTo>
                <a:close/>
              </a:path>
            </a:pathLst>
          </a:custGeom>
          <a:gradFill>
            <a:gsLst>
              <a:gs pos="0">
                <a:schemeClr val="accent1"/>
              </a:gs>
              <a:gs pos="100000">
                <a:schemeClr val="accent2"/>
              </a:gs>
            </a:gsLst>
            <a:path path="circle">
              <a:fillToRect l="50000" t="50000" r="50000" b="50000"/>
            </a:path>
            <a:tileRect/>
          </a:gradFill>
          <a:ln>
            <a:noFill/>
          </a:ln>
          <a:effectLst>
            <a:outerShdw blurRad="128588" dist="114300" dir="24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02" name="Google Shape;302;p26"/>
          <p:cNvSpPr/>
          <p:nvPr/>
        </p:nvSpPr>
        <p:spPr>
          <a:xfrm flipH="1">
            <a:off x="8" y="5282388"/>
            <a:ext cx="2773403" cy="1573168"/>
          </a:xfrm>
          <a:custGeom>
            <a:avLst/>
            <a:gdLst/>
            <a:ahLst/>
            <a:cxnLst/>
            <a:rect l="l" t="t" r="r" b="b"/>
            <a:pathLst>
              <a:path w="8492" h="4817" extrusionOk="0">
                <a:moveTo>
                  <a:pt x="8491" y="0"/>
                </a:moveTo>
                <a:cubicBezTo>
                  <a:pt x="8289" y="309"/>
                  <a:pt x="8182" y="726"/>
                  <a:pt x="8246" y="1335"/>
                </a:cubicBezTo>
                <a:cubicBezTo>
                  <a:pt x="8478" y="3429"/>
                  <a:pt x="7596" y="4300"/>
                  <a:pt x="6413" y="4300"/>
                </a:cubicBezTo>
                <a:cubicBezTo>
                  <a:pt x="6022" y="4300"/>
                  <a:pt x="5597" y="4204"/>
                  <a:pt x="5170" y="4026"/>
                </a:cubicBezTo>
                <a:cubicBezTo>
                  <a:pt x="4170" y="3610"/>
                  <a:pt x="3085" y="3317"/>
                  <a:pt x="2164" y="3317"/>
                </a:cubicBezTo>
                <a:cubicBezTo>
                  <a:pt x="1078" y="3317"/>
                  <a:pt x="220" y="3724"/>
                  <a:pt x="0" y="4817"/>
                </a:cubicBezTo>
                <a:lnTo>
                  <a:pt x="8491" y="4817"/>
                </a:lnTo>
                <a:lnTo>
                  <a:pt x="8491" y="0"/>
                </a:lnTo>
                <a:close/>
              </a:path>
            </a:pathLst>
          </a:custGeom>
          <a:gradFill>
            <a:gsLst>
              <a:gs pos="0">
                <a:schemeClr val="accent1"/>
              </a:gs>
              <a:gs pos="100000">
                <a:schemeClr val="accent2"/>
              </a:gs>
            </a:gsLst>
            <a:path path="circle">
              <a:fillToRect l="50000" t="50000" r="50000" b="50000"/>
            </a:path>
            <a:tileRect/>
          </a:gradFill>
          <a:ln>
            <a:noFill/>
          </a:ln>
          <a:effectLst>
            <a:outerShdw blurRad="128588" dist="57150" dir="1032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03" name="Google Shape;303;p26"/>
          <p:cNvSpPr/>
          <p:nvPr/>
        </p:nvSpPr>
        <p:spPr>
          <a:xfrm flipH="1">
            <a:off x="7" y="-2434"/>
            <a:ext cx="2899140" cy="1992179"/>
          </a:xfrm>
          <a:custGeom>
            <a:avLst/>
            <a:gdLst/>
            <a:ahLst/>
            <a:cxnLst/>
            <a:rect l="l" t="t" r="r" b="b"/>
            <a:pathLst>
              <a:path w="8877" h="6100" extrusionOk="0">
                <a:moveTo>
                  <a:pt x="1" y="0"/>
                </a:moveTo>
                <a:cubicBezTo>
                  <a:pt x="75" y="1410"/>
                  <a:pt x="471" y="2969"/>
                  <a:pt x="1613" y="4102"/>
                </a:cubicBezTo>
                <a:cubicBezTo>
                  <a:pt x="2744" y="5232"/>
                  <a:pt x="4189" y="5276"/>
                  <a:pt x="5547" y="5276"/>
                </a:cubicBezTo>
                <a:cubicBezTo>
                  <a:pt x="5661" y="5276"/>
                  <a:pt x="5775" y="5276"/>
                  <a:pt x="5887" y="5276"/>
                </a:cubicBezTo>
                <a:cubicBezTo>
                  <a:pt x="6942" y="5276"/>
                  <a:pt x="7921" y="5303"/>
                  <a:pt x="8631" y="5864"/>
                </a:cubicBezTo>
                <a:cubicBezTo>
                  <a:pt x="8727" y="5939"/>
                  <a:pt x="8802" y="6014"/>
                  <a:pt x="8876" y="6099"/>
                </a:cubicBezTo>
                <a:lnTo>
                  <a:pt x="8876" y="0"/>
                </a:lnTo>
                <a:close/>
              </a:path>
            </a:pathLst>
          </a:custGeom>
          <a:gradFill>
            <a:gsLst>
              <a:gs pos="0">
                <a:schemeClr val="accent1"/>
              </a:gs>
              <a:gs pos="100000">
                <a:schemeClr val="accent2"/>
              </a:gs>
            </a:gsLst>
            <a:path path="circle">
              <a:fillToRect l="50000" t="50000" r="50000" b="50000"/>
            </a:path>
            <a:tileRect/>
          </a:gradFill>
          <a:ln>
            <a:noFill/>
          </a:ln>
          <a:effectLst>
            <a:outerShdw blurRad="128588" dist="19050" dir="126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04" name="Google Shape;304;p26"/>
          <p:cNvSpPr/>
          <p:nvPr/>
        </p:nvSpPr>
        <p:spPr>
          <a:xfrm flipH="1">
            <a:off x="13" y="1696470"/>
            <a:ext cx="2114344" cy="4166593"/>
          </a:xfrm>
          <a:custGeom>
            <a:avLst/>
            <a:gdLst/>
            <a:ahLst/>
            <a:cxnLst/>
            <a:rect l="l" t="t" r="r" b="b"/>
            <a:pathLst>
              <a:path w="6474" h="12758" extrusionOk="0">
                <a:moveTo>
                  <a:pt x="6473" y="0"/>
                </a:moveTo>
                <a:cubicBezTo>
                  <a:pt x="5032" y="523"/>
                  <a:pt x="3664" y="1378"/>
                  <a:pt x="3418" y="2766"/>
                </a:cubicBezTo>
                <a:cubicBezTo>
                  <a:pt x="2991" y="5127"/>
                  <a:pt x="5576" y="6046"/>
                  <a:pt x="5576" y="6964"/>
                </a:cubicBezTo>
                <a:cubicBezTo>
                  <a:pt x="5576" y="7135"/>
                  <a:pt x="5470" y="7198"/>
                  <a:pt x="5291" y="7198"/>
                </a:cubicBezTo>
                <a:cubicBezTo>
                  <a:pt x="4801" y="7198"/>
                  <a:pt x="3760" y="6733"/>
                  <a:pt x="2796" y="6733"/>
                </a:cubicBezTo>
                <a:cubicBezTo>
                  <a:pt x="2197" y="6733"/>
                  <a:pt x="1627" y="6913"/>
                  <a:pt x="1239" y="7498"/>
                </a:cubicBezTo>
                <a:cubicBezTo>
                  <a:pt x="1" y="9367"/>
                  <a:pt x="1891" y="12604"/>
                  <a:pt x="3717" y="12753"/>
                </a:cubicBezTo>
                <a:cubicBezTo>
                  <a:pt x="3761" y="12756"/>
                  <a:pt x="3805" y="12758"/>
                  <a:pt x="3851" y="12758"/>
                </a:cubicBezTo>
                <a:cubicBezTo>
                  <a:pt x="4559" y="12758"/>
                  <a:pt x="5530" y="12381"/>
                  <a:pt x="6473" y="11909"/>
                </a:cubicBezTo>
                <a:lnTo>
                  <a:pt x="6473" y="0"/>
                </a:lnTo>
                <a:close/>
              </a:path>
            </a:pathLst>
          </a:custGeom>
          <a:gradFill>
            <a:gsLst>
              <a:gs pos="0">
                <a:schemeClr val="accent1"/>
              </a:gs>
              <a:gs pos="100000">
                <a:schemeClr val="accent2"/>
              </a:gs>
            </a:gsLst>
            <a:path path="circle">
              <a:fillToRect l="50000" t="50000" r="50000" b="50000"/>
            </a:path>
            <a:tileRect/>
          </a:gradFill>
          <a:ln>
            <a:noFill/>
          </a:ln>
          <a:effectLst>
            <a:outerShdw blurRad="128588" dist="57150" dir="126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3584665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310"/>
        <p:cNvGrpSpPr/>
        <p:nvPr/>
      </p:nvGrpSpPr>
      <p:grpSpPr>
        <a:xfrm>
          <a:off x="0" y="0"/>
          <a:ext cx="0" cy="0"/>
          <a:chOff x="0" y="0"/>
          <a:chExt cx="0" cy="0"/>
        </a:xfrm>
      </p:grpSpPr>
    </p:spTree>
    <p:extLst>
      <p:ext uri="{BB962C8B-B14F-4D97-AF65-F5344CB8AC3E}">
        <p14:creationId xmlns:p14="http://schemas.microsoft.com/office/powerpoint/2010/main" val="597596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gradFill>
          <a:gsLst>
            <a:gs pos="0">
              <a:schemeClr val="accent1"/>
            </a:gs>
            <a:gs pos="100000">
              <a:schemeClr val="accent2"/>
            </a:gs>
          </a:gsLst>
          <a:path path="circle">
            <a:fillToRect l="50000" t="50000" r="50000" b="50000"/>
          </a:path>
          <a:tileRect/>
        </a:gradFill>
        <a:effectLst/>
      </p:bgPr>
    </p:bg>
    <p:spTree>
      <p:nvGrpSpPr>
        <p:cNvPr id="1" name="Shape 33"/>
        <p:cNvGrpSpPr/>
        <p:nvPr/>
      </p:nvGrpSpPr>
      <p:grpSpPr>
        <a:xfrm>
          <a:off x="0" y="0"/>
          <a:ext cx="0" cy="0"/>
          <a:chOff x="0" y="0"/>
          <a:chExt cx="0" cy="0"/>
        </a:xfrm>
      </p:grpSpPr>
      <p:cxnSp>
        <p:nvCxnSpPr>
          <p:cNvPr id="34" name="Google Shape;34;p4"/>
          <p:cNvCxnSpPr/>
          <p:nvPr/>
        </p:nvCxnSpPr>
        <p:spPr>
          <a:xfrm>
            <a:off x="2272407" y="44083"/>
            <a:ext cx="0" cy="5440000"/>
          </a:xfrm>
          <a:prstGeom prst="straightConnector1">
            <a:avLst/>
          </a:prstGeom>
          <a:noFill/>
          <a:ln w="28575" cap="flat" cmpd="sng">
            <a:solidFill>
              <a:srgbClr val="FFFFFF"/>
            </a:solidFill>
            <a:prstDash val="solid"/>
            <a:round/>
            <a:headEnd type="none" w="med" len="med"/>
            <a:tailEnd type="none" w="med" len="med"/>
          </a:ln>
        </p:spPr>
      </p:cxnSp>
      <p:sp>
        <p:nvSpPr>
          <p:cNvPr id="35" name="Google Shape;35;p4"/>
          <p:cNvSpPr txBox="1">
            <a:spLocks noGrp="1"/>
          </p:cNvSpPr>
          <p:nvPr>
            <p:ph type="subTitle" idx="1"/>
          </p:nvPr>
        </p:nvSpPr>
        <p:spPr>
          <a:xfrm flipH="1">
            <a:off x="3208387" y="1852132"/>
            <a:ext cx="8602000" cy="748800"/>
          </a:xfrm>
          <a:prstGeom prst="rect">
            <a:avLst/>
          </a:prstGeom>
        </p:spPr>
        <p:txBody>
          <a:bodyPr spcFirstLastPara="1" wrap="square" lIns="68575" tIns="34275" rIns="68575" bIns="34275" anchor="b" anchorCtr="0">
            <a:noAutofit/>
          </a:bodyPr>
          <a:lstStyle>
            <a:lvl1pPr lvl="0" rtl="0">
              <a:lnSpc>
                <a:spcPct val="100000"/>
              </a:lnSpc>
              <a:spcBef>
                <a:spcPts val="1067"/>
              </a:spcBef>
              <a:spcAft>
                <a:spcPts val="0"/>
              </a:spcAft>
              <a:buClr>
                <a:srgbClr val="FFFFFF"/>
              </a:buClr>
              <a:buSzPts val="1800"/>
              <a:buFont typeface="Squada One"/>
              <a:buNone/>
              <a:defRPr sz="2400">
                <a:solidFill>
                  <a:srgbClr val="FFFFFF"/>
                </a:solidFill>
                <a:latin typeface="Squada One"/>
                <a:ea typeface="Squada One"/>
                <a:cs typeface="Squada One"/>
                <a:sym typeface="Squada One"/>
              </a:defRPr>
            </a:lvl1pPr>
            <a:lvl2pPr lvl="1" rtl="0">
              <a:lnSpc>
                <a:spcPct val="100000"/>
              </a:lnSpc>
              <a:spcBef>
                <a:spcPts val="533"/>
              </a:spcBef>
              <a:spcAft>
                <a:spcPts val="0"/>
              </a:spcAft>
              <a:buClr>
                <a:srgbClr val="FFFFFF"/>
              </a:buClr>
              <a:buSzPts val="1800"/>
              <a:buFont typeface="Squada One"/>
              <a:buNone/>
              <a:defRPr sz="2400">
                <a:solidFill>
                  <a:srgbClr val="FFFFFF"/>
                </a:solidFill>
                <a:latin typeface="Squada One"/>
                <a:ea typeface="Squada One"/>
                <a:cs typeface="Squada One"/>
                <a:sym typeface="Squada One"/>
              </a:defRPr>
            </a:lvl2pPr>
            <a:lvl3pPr lvl="2" rtl="0">
              <a:lnSpc>
                <a:spcPct val="100000"/>
              </a:lnSpc>
              <a:spcBef>
                <a:spcPts val="533"/>
              </a:spcBef>
              <a:spcAft>
                <a:spcPts val="0"/>
              </a:spcAft>
              <a:buClr>
                <a:srgbClr val="FFFFFF"/>
              </a:buClr>
              <a:buSzPts val="1800"/>
              <a:buFont typeface="Squada One"/>
              <a:buNone/>
              <a:defRPr sz="2400">
                <a:solidFill>
                  <a:srgbClr val="FFFFFF"/>
                </a:solidFill>
                <a:latin typeface="Squada One"/>
                <a:ea typeface="Squada One"/>
                <a:cs typeface="Squada One"/>
                <a:sym typeface="Squada One"/>
              </a:defRPr>
            </a:lvl3pPr>
            <a:lvl4pPr lvl="3" rtl="0">
              <a:lnSpc>
                <a:spcPct val="100000"/>
              </a:lnSpc>
              <a:spcBef>
                <a:spcPts val="533"/>
              </a:spcBef>
              <a:spcAft>
                <a:spcPts val="0"/>
              </a:spcAft>
              <a:buClr>
                <a:srgbClr val="FFFFFF"/>
              </a:buClr>
              <a:buSzPts val="1800"/>
              <a:buFont typeface="Squada One"/>
              <a:buNone/>
              <a:defRPr sz="2400">
                <a:solidFill>
                  <a:srgbClr val="FFFFFF"/>
                </a:solidFill>
                <a:latin typeface="Squada One"/>
                <a:ea typeface="Squada One"/>
                <a:cs typeface="Squada One"/>
                <a:sym typeface="Squada One"/>
              </a:defRPr>
            </a:lvl4pPr>
            <a:lvl5pPr lvl="4" rtl="0">
              <a:lnSpc>
                <a:spcPct val="100000"/>
              </a:lnSpc>
              <a:spcBef>
                <a:spcPts val="533"/>
              </a:spcBef>
              <a:spcAft>
                <a:spcPts val="0"/>
              </a:spcAft>
              <a:buClr>
                <a:srgbClr val="FFFFFF"/>
              </a:buClr>
              <a:buSzPts val="1800"/>
              <a:buFont typeface="Squada One"/>
              <a:buNone/>
              <a:defRPr sz="2400">
                <a:solidFill>
                  <a:srgbClr val="FFFFFF"/>
                </a:solidFill>
                <a:latin typeface="Squada One"/>
                <a:ea typeface="Squada One"/>
                <a:cs typeface="Squada One"/>
                <a:sym typeface="Squada One"/>
              </a:defRPr>
            </a:lvl5pPr>
            <a:lvl6pPr lvl="5" rtl="0">
              <a:lnSpc>
                <a:spcPct val="100000"/>
              </a:lnSpc>
              <a:spcBef>
                <a:spcPts val="533"/>
              </a:spcBef>
              <a:spcAft>
                <a:spcPts val="0"/>
              </a:spcAft>
              <a:buClr>
                <a:srgbClr val="FFFFFF"/>
              </a:buClr>
              <a:buSzPts val="1800"/>
              <a:buFont typeface="Squada One"/>
              <a:buNone/>
              <a:defRPr sz="2400">
                <a:solidFill>
                  <a:srgbClr val="FFFFFF"/>
                </a:solidFill>
                <a:latin typeface="Squada One"/>
                <a:ea typeface="Squada One"/>
                <a:cs typeface="Squada One"/>
                <a:sym typeface="Squada One"/>
              </a:defRPr>
            </a:lvl6pPr>
            <a:lvl7pPr lvl="6" rtl="0">
              <a:lnSpc>
                <a:spcPct val="100000"/>
              </a:lnSpc>
              <a:spcBef>
                <a:spcPts val="533"/>
              </a:spcBef>
              <a:spcAft>
                <a:spcPts val="0"/>
              </a:spcAft>
              <a:buClr>
                <a:srgbClr val="FFFFFF"/>
              </a:buClr>
              <a:buSzPts val="1800"/>
              <a:buFont typeface="Squada One"/>
              <a:buNone/>
              <a:defRPr sz="2400">
                <a:solidFill>
                  <a:srgbClr val="FFFFFF"/>
                </a:solidFill>
                <a:latin typeface="Squada One"/>
                <a:ea typeface="Squada One"/>
                <a:cs typeface="Squada One"/>
                <a:sym typeface="Squada One"/>
              </a:defRPr>
            </a:lvl7pPr>
            <a:lvl8pPr lvl="7" rtl="0">
              <a:lnSpc>
                <a:spcPct val="100000"/>
              </a:lnSpc>
              <a:spcBef>
                <a:spcPts val="533"/>
              </a:spcBef>
              <a:spcAft>
                <a:spcPts val="0"/>
              </a:spcAft>
              <a:buClr>
                <a:srgbClr val="FFFFFF"/>
              </a:buClr>
              <a:buSzPts val="1800"/>
              <a:buFont typeface="Squada One"/>
              <a:buNone/>
              <a:defRPr sz="2400">
                <a:solidFill>
                  <a:srgbClr val="FFFFFF"/>
                </a:solidFill>
                <a:latin typeface="Squada One"/>
                <a:ea typeface="Squada One"/>
                <a:cs typeface="Squada One"/>
                <a:sym typeface="Squada One"/>
              </a:defRPr>
            </a:lvl8pPr>
            <a:lvl9pPr lvl="8" rtl="0">
              <a:lnSpc>
                <a:spcPct val="100000"/>
              </a:lnSpc>
              <a:spcBef>
                <a:spcPts val="533"/>
              </a:spcBef>
              <a:spcAft>
                <a:spcPts val="0"/>
              </a:spcAft>
              <a:buClr>
                <a:srgbClr val="FFFFFF"/>
              </a:buClr>
              <a:buSzPts val="1800"/>
              <a:buFont typeface="Squada One"/>
              <a:buNone/>
              <a:defRPr sz="2400">
                <a:solidFill>
                  <a:srgbClr val="FFFFFF"/>
                </a:solidFill>
                <a:latin typeface="Squada One"/>
                <a:ea typeface="Squada One"/>
                <a:cs typeface="Squada One"/>
                <a:sym typeface="Squada One"/>
              </a:defRPr>
            </a:lvl9pPr>
          </a:lstStyle>
          <a:p>
            <a:r>
              <a:rPr lang="en-US"/>
              <a:t>Click to edit Master subtitle style</a:t>
            </a:r>
            <a:endParaRPr/>
          </a:p>
        </p:txBody>
      </p:sp>
      <p:sp>
        <p:nvSpPr>
          <p:cNvPr id="36" name="Google Shape;36;p4"/>
          <p:cNvSpPr txBox="1">
            <a:spLocks noGrp="1"/>
          </p:cNvSpPr>
          <p:nvPr>
            <p:ph type="subTitle" idx="2"/>
          </p:nvPr>
        </p:nvSpPr>
        <p:spPr>
          <a:xfrm flipH="1">
            <a:off x="3208387" y="2811415"/>
            <a:ext cx="8602000" cy="748800"/>
          </a:xfrm>
          <a:prstGeom prst="rect">
            <a:avLst/>
          </a:prstGeom>
        </p:spPr>
        <p:txBody>
          <a:bodyPr spcFirstLastPara="1" wrap="square" lIns="68575" tIns="34275" rIns="68575" bIns="34275" anchor="b" anchorCtr="0">
            <a:noAutofit/>
          </a:bodyPr>
          <a:lstStyle>
            <a:lvl1pPr lvl="0" rtl="0">
              <a:lnSpc>
                <a:spcPct val="100000"/>
              </a:lnSpc>
              <a:spcBef>
                <a:spcPts val="1067"/>
              </a:spcBef>
              <a:spcAft>
                <a:spcPts val="0"/>
              </a:spcAft>
              <a:buClr>
                <a:srgbClr val="FFFFFF"/>
              </a:buClr>
              <a:buSzPts val="1800"/>
              <a:buFont typeface="Squada One"/>
              <a:buNone/>
              <a:defRPr sz="2400">
                <a:solidFill>
                  <a:srgbClr val="FFFFFF"/>
                </a:solidFill>
                <a:latin typeface="Squada One"/>
                <a:ea typeface="Squada One"/>
                <a:cs typeface="Squada One"/>
                <a:sym typeface="Squada One"/>
              </a:defRPr>
            </a:lvl1pPr>
            <a:lvl2pPr lvl="1" rtl="0">
              <a:lnSpc>
                <a:spcPct val="100000"/>
              </a:lnSpc>
              <a:spcBef>
                <a:spcPts val="533"/>
              </a:spcBef>
              <a:spcAft>
                <a:spcPts val="0"/>
              </a:spcAft>
              <a:buClr>
                <a:srgbClr val="FFFFFF"/>
              </a:buClr>
              <a:buSzPts val="1800"/>
              <a:buFont typeface="Squada One"/>
              <a:buNone/>
              <a:defRPr sz="2400">
                <a:solidFill>
                  <a:srgbClr val="FFFFFF"/>
                </a:solidFill>
                <a:latin typeface="Squada One"/>
                <a:ea typeface="Squada One"/>
                <a:cs typeface="Squada One"/>
                <a:sym typeface="Squada One"/>
              </a:defRPr>
            </a:lvl2pPr>
            <a:lvl3pPr lvl="2" rtl="0">
              <a:lnSpc>
                <a:spcPct val="100000"/>
              </a:lnSpc>
              <a:spcBef>
                <a:spcPts val="533"/>
              </a:spcBef>
              <a:spcAft>
                <a:spcPts val="0"/>
              </a:spcAft>
              <a:buClr>
                <a:srgbClr val="FFFFFF"/>
              </a:buClr>
              <a:buSzPts val="1800"/>
              <a:buFont typeface="Squada One"/>
              <a:buNone/>
              <a:defRPr sz="2400">
                <a:solidFill>
                  <a:srgbClr val="FFFFFF"/>
                </a:solidFill>
                <a:latin typeface="Squada One"/>
                <a:ea typeface="Squada One"/>
                <a:cs typeface="Squada One"/>
                <a:sym typeface="Squada One"/>
              </a:defRPr>
            </a:lvl3pPr>
            <a:lvl4pPr lvl="3" rtl="0">
              <a:lnSpc>
                <a:spcPct val="100000"/>
              </a:lnSpc>
              <a:spcBef>
                <a:spcPts val="533"/>
              </a:spcBef>
              <a:spcAft>
                <a:spcPts val="0"/>
              </a:spcAft>
              <a:buClr>
                <a:srgbClr val="FFFFFF"/>
              </a:buClr>
              <a:buSzPts val="1800"/>
              <a:buFont typeface="Squada One"/>
              <a:buNone/>
              <a:defRPr sz="2400">
                <a:solidFill>
                  <a:srgbClr val="FFFFFF"/>
                </a:solidFill>
                <a:latin typeface="Squada One"/>
                <a:ea typeface="Squada One"/>
                <a:cs typeface="Squada One"/>
                <a:sym typeface="Squada One"/>
              </a:defRPr>
            </a:lvl4pPr>
            <a:lvl5pPr lvl="4" rtl="0">
              <a:lnSpc>
                <a:spcPct val="100000"/>
              </a:lnSpc>
              <a:spcBef>
                <a:spcPts val="533"/>
              </a:spcBef>
              <a:spcAft>
                <a:spcPts val="0"/>
              </a:spcAft>
              <a:buClr>
                <a:srgbClr val="FFFFFF"/>
              </a:buClr>
              <a:buSzPts val="1800"/>
              <a:buFont typeface="Squada One"/>
              <a:buNone/>
              <a:defRPr sz="2400">
                <a:solidFill>
                  <a:srgbClr val="FFFFFF"/>
                </a:solidFill>
                <a:latin typeface="Squada One"/>
                <a:ea typeface="Squada One"/>
                <a:cs typeface="Squada One"/>
                <a:sym typeface="Squada One"/>
              </a:defRPr>
            </a:lvl5pPr>
            <a:lvl6pPr lvl="5" rtl="0">
              <a:lnSpc>
                <a:spcPct val="100000"/>
              </a:lnSpc>
              <a:spcBef>
                <a:spcPts val="533"/>
              </a:spcBef>
              <a:spcAft>
                <a:spcPts val="0"/>
              </a:spcAft>
              <a:buClr>
                <a:srgbClr val="FFFFFF"/>
              </a:buClr>
              <a:buSzPts val="1800"/>
              <a:buFont typeface="Squada One"/>
              <a:buNone/>
              <a:defRPr sz="2400">
                <a:solidFill>
                  <a:srgbClr val="FFFFFF"/>
                </a:solidFill>
                <a:latin typeface="Squada One"/>
                <a:ea typeface="Squada One"/>
                <a:cs typeface="Squada One"/>
                <a:sym typeface="Squada One"/>
              </a:defRPr>
            </a:lvl6pPr>
            <a:lvl7pPr lvl="6" rtl="0">
              <a:lnSpc>
                <a:spcPct val="100000"/>
              </a:lnSpc>
              <a:spcBef>
                <a:spcPts val="533"/>
              </a:spcBef>
              <a:spcAft>
                <a:spcPts val="0"/>
              </a:spcAft>
              <a:buClr>
                <a:srgbClr val="FFFFFF"/>
              </a:buClr>
              <a:buSzPts val="1800"/>
              <a:buFont typeface="Squada One"/>
              <a:buNone/>
              <a:defRPr sz="2400">
                <a:solidFill>
                  <a:srgbClr val="FFFFFF"/>
                </a:solidFill>
                <a:latin typeface="Squada One"/>
                <a:ea typeface="Squada One"/>
                <a:cs typeface="Squada One"/>
                <a:sym typeface="Squada One"/>
              </a:defRPr>
            </a:lvl7pPr>
            <a:lvl8pPr lvl="7" rtl="0">
              <a:lnSpc>
                <a:spcPct val="100000"/>
              </a:lnSpc>
              <a:spcBef>
                <a:spcPts val="533"/>
              </a:spcBef>
              <a:spcAft>
                <a:spcPts val="0"/>
              </a:spcAft>
              <a:buClr>
                <a:srgbClr val="FFFFFF"/>
              </a:buClr>
              <a:buSzPts val="1800"/>
              <a:buFont typeface="Squada One"/>
              <a:buNone/>
              <a:defRPr sz="2400">
                <a:solidFill>
                  <a:srgbClr val="FFFFFF"/>
                </a:solidFill>
                <a:latin typeface="Squada One"/>
                <a:ea typeface="Squada One"/>
                <a:cs typeface="Squada One"/>
                <a:sym typeface="Squada One"/>
              </a:defRPr>
            </a:lvl8pPr>
            <a:lvl9pPr lvl="8" rtl="0">
              <a:lnSpc>
                <a:spcPct val="100000"/>
              </a:lnSpc>
              <a:spcBef>
                <a:spcPts val="533"/>
              </a:spcBef>
              <a:spcAft>
                <a:spcPts val="0"/>
              </a:spcAft>
              <a:buClr>
                <a:srgbClr val="FFFFFF"/>
              </a:buClr>
              <a:buSzPts val="1800"/>
              <a:buFont typeface="Squada One"/>
              <a:buNone/>
              <a:defRPr sz="2400">
                <a:solidFill>
                  <a:srgbClr val="FFFFFF"/>
                </a:solidFill>
                <a:latin typeface="Squada One"/>
                <a:ea typeface="Squada One"/>
                <a:cs typeface="Squada One"/>
                <a:sym typeface="Squada One"/>
              </a:defRPr>
            </a:lvl9pPr>
          </a:lstStyle>
          <a:p>
            <a:r>
              <a:rPr lang="en-US"/>
              <a:t>Click to edit Master subtitle style</a:t>
            </a:r>
            <a:endParaRPr/>
          </a:p>
        </p:txBody>
      </p:sp>
      <p:sp>
        <p:nvSpPr>
          <p:cNvPr id="37" name="Google Shape;37;p4"/>
          <p:cNvSpPr txBox="1">
            <a:spLocks noGrp="1"/>
          </p:cNvSpPr>
          <p:nvPr>
            <p:ph type="subTitle" idx="3"/>
          </p:nvPr>
        </p:nvSpPr>
        <p:spPr>
          <a:xfrm flipH="1">
            <a:off x="3208387" y="3746911"/>
            <a:ext cx="8602000" cy="748800"/>
          </a:xfrm>
          <a:prstGeom prst="rect">
            <a:avLst/>
          </a:prstGeom>
        </p:spPr>
        <p:txBody>
          <a:bodyPr spcFirstLastPara="1" wrap="square" lIns="68575" tIns="34275" rIns="68575" bIns="34275" anchor="b" anchorCtr="0">
            <a:noAutofit/>
          </a:bodyPr>
          <a:lstStyle>
            <a:lvl1pPr lvl="0" rtl="0">
              <a:lnSpc>
                <a:spcPct val="100000"/>
              </a:lnSpc>
              <a:spcBef>
                <a:spcPts val="1067"/>
              </a:spcBef>
              <a:spcAft>
                <a:spcPts val="0"/>
              </a:spcAft>
              <a:buClr>
                <a:srgbClr val="FFFFFF"/>
              </a:buClr>
              <a:buSzPts val="1800"/>
              <a:buFont typeface="Squada One"/>
              <a:buNone/>
              <a:defRPr sz="2400">
                <a:solidFill>
                  <a:srgbClr val="FFFFFF"/>
                </a:solidFill>
                <a:latin typeface="Squada One"/>
                <a:ea typeface="Squada One"/>
                <a:cs typeface="Squada One"/>
                <a:sym typeface="Squada One"/>
              </a:defRPr>
            </a:lvl1pPr>
            <a:lvl2pPr lvl="1" rtl="0">
              <a:lnSpc>
                <a:spcPct val="100000"/>
              </a:lnSpc>
              <a:spcBef>
                <a:spcPts val="533"/>
              </a:spcBef>
              <a:spcAft>
                <a:spcPts val="0"/>
              </a:spcAft>
              <a:buClr>
                <a:srgbClr val="FFFFFF"/>
              </a:buClr>
              <a:buSzPts val="1800"/>
              <a:buFont typeface="Squada One"/>
              <a:buNone/>
              <a:defRPr sz="2400">
                <a:solidFill>
                  <a:srgbClr val="FFFFFF"/>
                </a:solidFill>
                <a:latin typeface="Squada One"/>
                <a:ea typeface="Squada One"/>
                <a:cs typeface="Squada One"/>
                <a:sym typeface="Squada One"/>
              </a:defRPr>
            </a:lvl2pPr>
            <a:lvl3pPr lvl="2" rtl="0">
              <a:lnSpc>
                <a:spcPct val="100000"/>
              </a:lnSpc>
              <a:spcBef>
                <a:spcPts val="533"/>
              </a:spcBef>
              <a:spcAft>
                <a:spcPts val="0"/>
              </a:spcAft>
              <a:buClr>
                <a:srgbClr val="FFFFFF"/>
              </a:buClr>
              <a:buSzPts val="1800"/>
              <a:buFont typeface="Squada One"/>
              <a:buNone/>
              <a:defRPr sz="2400">
                <a:solidFill>
                  <a:srgbClr val="FFFFFF"/>
                </a:solidFill>
                <a:latin typeface="Squada One"/>
                <a:ea typeface="Squada One"/>
                <a:cs typeface="Squada One"/>
                <a:sym typeface="Squada One"/>
              </a:defRPr>
            </a:lvl3pPr>
            <a:lvl4pPr lvl="3" rtl="0">
              <a:lnSpc>
                <a:spcPct val="100000"/>
              </a:lnSpc>
              <a:spcBef>
                <a:spcPts val="533"/>
              </a:spcBef>
              <a:spcAft>
                <a:spcPts val="0"/>
              </a:spcAft>
              <a:buClr>
                <a:srgbClr val="FFFFFF"/>
              </a:buClr>
              <a:buSzPts val="1800"/>
              <a:buFont typeface="Squada One"/>
              <a:buNone/>
              <a:defRPr sz="2400">
                <a:solidFill>
                  <a:srgbClr val="FFFFFF"/>
                </a:solidFill>
                <a:latin typeface="Squada One"/>
                <a:ea typeface="Squada One"/>
                <a:cs typeface="Squada One"/>
                <a:sym typeface="Squada One"/>
              </a:defRPr>
            </a:lvl4pPr>
            <a:lvl5pPr lvl="4" rtl="0">
              <a:lnSpc>
                <a:spcPct val="100000"/>
              </a:lnSpc>
              <a:spcBef>
                <a:spcPts val="533"/>
              </a:spcBef>
              <a:spcAft>
                <a:spcPts val="0"/>
              </a:spcAft>
              <a:buClr>
                <a:srgbClr val="FFFFFF"/>
              </a:buClr>
              <a:buSzPts val="1800"/>
              <a:buFont typeface="Squada One"/>
              <a:buNone/>
              <a:defRPr sz="2400">
                <a:solidFill>
                  <a:srgbClr val="FFFFFF"/>
                </a:solidFill>
                <a:latin typeface="Squada One"/>
                <a:ea typeface="Squada One"/>
                <a:cs typeface="Squada One"/>
                <a:sym typeface="Squada One"/>
              </a:defRPr>
            </a:lvl5pPr>
            <a:lvl6pPr lvl="5" rtl="0">
              <a:lnSpc>
                <a:spcPct val="100000"/>
              </a:lnSpc>
              <a:spcBef>
                <a:spcPts val="533"/>
              </a:spcBef>
              <a:spcAft>
                <a:spcPts val="0"/>
              </a:spcAft>
              <a:buClr>
                <a:srgbClr val="FFFFFF"/>
              </a:buClr>
              <a:buSzPts val="1800"/>
              <a:buFont typeface="Squada One"/>
              <a:buNone/>
              <a:defRPr sz="2400">
                <a:solidFill>
                  <a:srgbClr val="FFFFFF"/>
                </a:solidFill>
                <a:latin typeface="Squada One"/>
                <a:ea typeface="Squada One"/>
                <a:cs typeface="Squada One"/>
                <a:sym typeface="Squada One"/>
              </a:defRPr>
            </a:lvl6pPr>
            <a:lvl7pPr lvl="6" rtl="0">
              <a:lnSpc>
                <a:spcPct val="100000"/>
              </a:lnSpc>
              <a:spcBef>
                <a:spcPts val="533"/>
              </a:spcBef>
              <a:spcAft>
                <a:spcPts val="0"/>
              </a:spcAft>
              <a:buClr>
                <a:srgbClr val="FFFFFF"/>
              </a:buClr>
              <a:buSzPts val="1800"/>
              <a:buFont typeface="Squada One"/>
              <a:buNone/>
              <a:defRPr sz="2400">
                <a:solidFill>
                  <a:srgbClr val="FFFFFF"/>
                </a:solidFill>
                <a:latin typeface="Squada One"/>
                <a:ea typeface="Squada One"/>
                <a:cs typeface="Squada One"/>
                <a:sym typeface="Squada One"/>
              </a:defRPr>
            </a:lvl7pPr>
            <a:lvl8pPr lvl="7" rtl="0">
              <a:lnSpc>
                <a:spcPct val="100000"/>
              </a:lnSpc>
              <a:spcBef>
                <a:spcPts val="533"/>
              </a:spcBef>
              <a:spcAft>
                <a:spcPts val="0"/>
              </a:spcAft>
              <a:buClr>
                <a:srgbClr val="FFFFFF"/>
              </a:buClr>
              <a:buSzPts val="1800"/>
              <a:buFont typeface="Squada One"/>
              <a:buNone/>
              <a:defRPr sz="2400">
                <a:solidFill>
                  <a:srgbClr val="FFFFFF"/>
                </a:solidFill>
                <a:latin typeface="Squada One"/>
                <a:ea typeface="Squada One"/>
                <a:cs typeface="Squada One"/>
                <a:sym typeface="Squada One"/>
              </a:defRPr>
            </a:lvl8pPr>
            <a:lvl9pPr lvl="8" rtl="0">
              <a:lnSpc>
                <a:spcPct val="100000"/>
              </a:lnSpc>
              <a:spcBef>
                <a:spcPts val="533"/>
              </a:spcBef>
              <a:spcAft>
                <a:spcPts val="0"/>
              </a:spcAft>
              <a:buClr>
                <a:srgbClr val="FFFFFF"/>
              </a:buClr>
              <a:buSzPts val="1800"/>
              <a:buFont typeface="Squada One"/>
              <a:buNone/>
              <a:defRPr sz="2400">
                <a:solidFill>
                  <a:srgbClr val="FFFFFF"/>
                </a:solidFill>
                <a:latin typeface="Squada One"/>
                <a:ea typeface="Squada One"/>
                <a:cs typeface="Squada One"/>
                <a:sym typeface="Squada One"/>
              </a:defRPr>
            </a:lvl9pPr>
          </a:lstStyle>
          <a:p>
            <a:r>
              <a:rPr lang="en-US"/>
              <a:t>Click to edit Master subtitle style</a:t>
            </a:r>
            <a:endParaRPr/>
          </a:p>
        </p:txBody>
      </p:sp>
      <p:sp>
        <p:nvSpPr>
          <p:cNvPr id="38" name="Google Shape;38;p4"/>
          <p:cNvSpPr txBox="1">
            <a:spLocks noGrp="1"/>
          </p:cNvSpPr>
          <p:nvPr>
            <p:ph type="subTitle" idx="4"/>
          </p:nvPr>
        </p:nvSpPr>
        <p:spPr>
          <a:xfrm>
            <a:off x="3206400" y="2507365"/>
            <a:ext cx="5912800" cy="375600"/>
          </a:xfrm>
          <a:prstGeom prst="rect">
            <a:avLst/>
          </a:prstGeom>
        </p:spPr>
        <p:txBody>
          <a:bodyPr spcFirstLastPara="1" wrap="square" lIns="68575" tIns="34275" rIns="68575" bIns="34275" anchor="t" anchorCtr="0">
            <a:noAutofit/>
          </a:bodyPr>
          <a:lstStyle>
            <a:lvl1pPr lvl="0" rtl="0">
              <a:lnSpc>
                <a:spcPct val="100000"/>
              </a:lnSpc>
              <a:spcBef>
                <a:spcPts val="1067"/>
              </a:spcBef>
              <a:spcAft>
                <a:spcPts val="0"/>
              </a:spcAft>
              <a:buClr>
                <a:srgbClr val="FFFFFF"/>
              </a:buClr>
              <a:buSzPts val="1100"/>
              <a:buNone/>
              <a:defRPr sz="1467">
                <a:solidFill>
                  <a:srgbClr val="FFFFFF"/>
                </a:solidFill>
              </a:defRPr>
            </a:lvl1pPr>
            <a:lvl2pPr lvl="1" rtl="0">
              <a:lnSpc>
                <a:spcPct val="100000"/>
              </a:lnSpc>
              <a:spcBef>
                <a:spcPts val="533"/>
              </a:spcBef>
              <a:spcAft>
                <a:spcPts val="0"/>
              </a:spcAft>
              <a:buClr>
                <a:srgbClr val="FFFFFF"/>
              </a:buClr>
              <a:buSzPts val="1100"/>
              <a:buNone/>
              <a:defRPr sz="1467">
                <a:solidFill>
                  <a:srgbClr val="FFFFFF"/>
                </a:solidFill>
              </a:defRPr>
            </a:lvl2pPr>
            <a:lvl3pPr lvl="2" rtl="0">
              <a:lnSpc>
                <a:spcPct val="100000"/>
              </a:lnSpc>
              <a:spcBef>
                <a:spcPts val="533"/>
              </a:spcBef>
              <a:spcAft>
                <a:spcPts val="0"/>
              </a:spcAft>
              <a:buClr>
                <a:srgbClr val="FFFFFF"/>
              </a:buClr>
              <a:buSzPts val="1100"/>
              <a:buNone/>
              <a:defRPr sz="1467">
                <a:solidFill>
                  <a:srgbClr val="FFFFFF"/>
                </a:solidFill>
              </a:defRPr>
            </a:lvl3pPr>
            <a:lvl4pPr lvl="3" rtl="0">
              <a:lnSpc>
                <a:spcPct val="100000"/>
              </a:lnSpc>
              <a:spcBef>
                <a:spcPts val="533"/>
              </a:spcBef>
              <a:spcAft>
                <a:spcPts val="0"/>
              </a:spcAft>
              <a:buClr>
                <a:srgbClr val="FFFFFF"/>
              </a:buClr>
              <a:buSzPts val="1100"/>
              <a:buNone/>
              <a:defRPr sz="1467">
                <a:solidFill>
                  <a:srgbClr val="FFFFFF"/>
                </a:solidFill>
              </a:defRPr>
            </a:lvl4pPr>
            <a:lvl5pPr lvl="4" rtl="0">
              <a:lnSpc>
                <a:spcPct val="100000"/>
              </a:lnSpc>
              <a:spcBef>
                <a:spcPts val="533"/>
              </a:spcBef>
              <a:spcAft>
                <a:spcPts val="0"/>
              </a:spcAft>
              <a:buClr>
                <a:srgbClr val="FFFFFF"/>
              </a:buClr>
              <a:buSzPts val="1100"/>
              <a:buNone/>
              <a:defRPr sz="1467">
                <a:solidFill>
                  <a:srgbClr val="FFFFFF"/>
                </a:solidFill>
              </a:defRPr>
            </a:lvl5pPr>
            <a:lvl6pPr lvl="5" rtl="0">
              <a:lnSpc>
                <a:spcPct val="100000"/>
              </a:lnSpc>
              <a:spcBef>
                <a:spcPts val="533"/>
              </a:spcBef>
              <a:spcAft>
                <a:spcPts val="0"/>
              </a:spcAft>
              <a:buClr>
                <a:srgbClr val="FFFFFF"/>
              </a:buClr>
              <a:buSzPts val="1100"/>
              <a:buNone/>
              <a:defRPr sz="1467">
                <a:solidFill>
                  <a:srgbClr val="FFFFFF"/>
                </a:solidFill>
              </a:defRPr>
            </a:lvl6pPr>
            <a:lvl7pPr lvl="6" rtl="0">
              <a:lnSpc>
                <a:spcPct val="100000"/>
              </a:lnSpc>
              <a:spcBef>
                <a:spcPts val="533"/>
              </a:spcBef>
              <a:spcAft>
                <a:spcPts val="0"/>
              </a:spcAft>
              <a:buClr>
                <a:srgbClr val="FFFFFF"/>
              </a:buClr>
              <a:buSzPts val="1100"/>
              <a:buNone/>
              <a:defRPr sz="1467">
                <a:solidFill>
                  <a:srgbClr val="FFFFFF"/>
                </a:solidFill>
              </a:defRPr>
            </a:lvl7pPr>
            <a:lvl8pPr lvl="7" rtl="0">
              <a:lnSpc>
                <a:spcPct val="100000"/>
              </a:lnSpc>
              <a:spcBef>
                <a:spcPts val="533"/>
              </a:spcBef>
              <a:spcAft>
                <a:spcPts val="0"/>
              </a:spcAft>
              <a:buClr>
                <a:srgbClr val="FFFFFF"/>
              </a:buClr>
              <a:buSzPts val="1100"/>
              <a:buNone/>
              <a:defRPr sz="1467">
                <a:solidFill>
                  <a:srgbClr val="FFFFFF"/>
                </a:solidFill>
              </a:defRPr>
            </a:lvl8pPr>
            <a:lvl9pPr lvl="8" rtl="0">
              <a:lnSpc>
                <a:spcPct val="100000"/>
              </a:lnSpc>
              <a:spcBef>
                <a:spcPts val="533"/>
              </a:spcBef>
              <a:spcAft>
                <a:spcPts val="0"/>
              </a:spcAft>
              <a:buClr>
                <a:srgbClr val="FFFFFF"/>
              </a:buClr>
              <a:buSzPts val="1100"/>
              <a:buNone/>
              <a:defRPr sz="1467">
                <a:solidFill>
                  <a:srgbClr val="FFFFFF"/>
                </a:solidFill>
              </a:defRPr>
            </a:lvl9pPr>
          </a:lstStyle>
          <a:p>
            <a:r>
              <a:rPr lang="en-US"/>
              <a:t>Click to edit Master subtitle style</a:t>
            </a:r>
            <a:endParaRPr/>
          </a:p>
        </p:txBody>
      </p:sp>
      <p:sp>
        <p:nvSpPr>
          <p:cNvPr id="39" name="Google Shape;39;p4"/>
          <p:cNvSpPr txBox="1">
            <a:spLocks noGrp="1"/>
          </p:cNvSpPr>
          <p:nvPr>
            <p:ph type="subTitle" idx="5"/>
          </p:nvPr>
        </p:nvSpPr>
        <p:spPr>
          <a:xfrm>
            <a:off x="3206400" y="3465829"/>
            <a:ext cx="5912800" cy="375600"/>
          </a:xfrm>
          <a:prstGeom prst="rect">
            <a:avLst/>
          </a:prstGeom>
        </p:spPr>
        <p:txBody>
          <a:bodyPr spcFirstLastPara="1" wrap="square" lIns="68575" tIns="34275" rIns="68575" bIns="34275" anchor="t" anchorCtr="0">
            <a:noAutofit/>
          </a:bodyPr>
          <a:lstStyle>
            <a:lvl1pPr lvl="0" rtl="0">
              <a:lnSpc>
                <a:spcPct val="100000"/>
              </a:lnSpc>
              <a:spcBef>
                <a:spcPts val="1067"/>
              </a:spcBef>
              <a:spcAft>
                <a:spcPts val="0"/>
              </a:spcAft>
              <a:buClr>
                <a:srgbClr val="FFFFFF"/>
              </a:buClr>
              <a:buSzPts val="1100"/>
              <a:buNone/>
              <a:defRPr sz="1467">
                <a:solidFill>
                  <a:srgbClr val="FFFFFF"/>
                </a:solidFill>
              </a:defRPr>
            </a:lvl1pPr>
            <a:lvl2pPr lvl="1" rtl="0">
              <a:lnSpc>
                <a:spcPct val="100000"/>
              </a:lnSpc>
              <a:spcBef>
                <a:spcPts val="533"/>
              </a:spcBef>
              <a:spcAft>
                <a:spcPts val="0"/>
              </a:spcAft>
              <a:buClr>
                <a:srgbClr val="FFFFFF"/>
              </a:buClr>
              <a:buSzPts val="1100"/>
              <a:buNone/>
              <a:defRPr sz="1467">
                <a:solidFill>
                  <a:srgbClr val="FFFFFF"/>
                </a:solidFill>
              </a:defRPr>
            </a:lvl2pPr>
            <a:lvl3pPr lvl="2" rtl="0">
              <a:lnSpc>
                <a:spcPct val="100000"/>
              </a:lnSpc>
              <a:spcBef>
                <a:spcPts val="533"/>
              </a:spcBef>
              <a:spcAft>
                <a:spcPts val="0"/>
              </a:spcAft>
              <a:buClr>
                <a:srgbClr val="FFFFFF"/>
              </a:buClr>
              <a:buSzPts val="1100"/>
              <a:buNone/>
              <a:defRPr sz="1467">
                <a:solidFill>
                  <a:srgbClr val="FFFFFF"/>
                </a:solidFill>
              </a:defRPr>
            </a:lvl3pPr>
            <a:lvl4pPr lvl="3" rtl="0">
              <a:lnSpc>
                <a:spcPct val="100000"/>
              </a:lnSpc>
              <a:spcBef>
                <a:spcPts val="533"/>
              </a:spcBef>
              <a:spcAft>
                <a:spcPts val="0"/>
              </a:spcAft>
              <a:buClr>
                <a:srgbClr val="FFFFFF"/>
              </a:buClr>
              <a:buSzPts val="1100"/>
              <a:buNone/>
              <a:defRPr sz="1467">
                <a:solidFill>
                  <a:srgbClr val="FFFFFF"/>
                </a:solidFill>
              </a:defRPr>
            </a:lvl4pPr>
            <a:lvl5pPr lvl="4" rtl="0">
              <a:lnSpc>
                <a:spcPct val="100000"/>
              </a:lnSpc>
              <a:spcBef>
                <a:spcPts val="533"/>
              </a:spcBef>
              <a:spcAft>
                <a:spcPts val="0"/>
              </a:spcAft>
              <a:buClr>
                <a:srgbClr val="FFFFFF"/>
              </a:buClr>
              <a:buSzPts val="1100"/>
              <a:buNone/>
              <a:defRPr sz="1467">
                <a:solidFill>
                  <a:srgbClr val="FFFFFF"/>
                </a:solidFill>
              </a:defRPr>
            </a:lvl5pPr>
            <a:lvl6pPr lvl="5" rtl="0">
              <a:lnSpc>
                <a:spcPct val="100000"/>
              </a:lnSpc>
              <a:spcBef>
                <a:spcPts val="533"/>
              </a:spcBef>
              <a:spcAft>
                <a:spcPts val="0"/>
              </a:spcAft>
              <a:buClr>
                <a:srgbClr val="FFFFFF"/>
              </a:buClr>
              <a:buSzPts val="1100"/>
              <a:buNone/>
              <a:defRPr sz="1467">
                <a:solidFill>
                  <a:srgbClr val="FFFFFF"/>
                </a:solidFill>
              </a:defRPr>
            </a:lvl6pPr>
            <a:lvl7pPr lvl="6" rtl="0">
              <a:lnSpc>
                <a:spcPct val="100000"/>
              </a:lnSpc>
              <a:spcBef>
                <a:spcPts val="533"/>
              </a:spcBef>
              <a:spcAft>
                <a:spcPts val="0"/>
              </a:spcAft>
              <a:buClr>
                <a:srgbClr val="FFFFFF"/>
              </a:buClr>
              <a:buSzPts val="1100"/>
              <a:buNone/>
              <a:defRPr sz="1467">
                <a:solidFill>
                  <a:srgbClr val="FFFFFF"/>
                </a:solidFill>
              </a:defRPr>
            </a:lvl7pPr>
            <a:lvl8pPr lvl="7" rtl="0">
              <a:lnSpc>
                <a:spcPct val="100000"/>
              </a:lnSpc>
              <a:spcBef>
                <a:spcPts val="533"/>
              </a:spcBef>
              <a:spcAft>
                <a:spcPts val="0"/>
              </a:spcAft>
              <a:buClr>
                <a:srgbClr val="FFFFFF"/>
              </a:buClr>
              <a:buSzPts val="1100"/>
              <a:buNone/>
              <a:defRPr sz="1467">
                <a:solidFill>
                  <a:srgbClr val="FFFFFF"/>
                </a:solidFill>
              </a:defRPr>
            </a:lvl8pPr>
            <a:lvl9pPr lvl="8" rtl="0">
              <a:lnSpc>
                <a:spcPct val="100000"/>
              </a:lnSpc>
              <a:spcBef>
                <a:spcPts val="533"/>
              </a:spcBef>
              <a:spcAft>
                <a:spcPts val="0"/>
              </a:spcAft>
              <a:buClr>
                <a:srgbClr val="FFFFFF"/>
              </a:buClr>
              <a:buSzPts val="1100"/>
              <a:buNone/>
              <a:defRPr sz="1467">
                <a:solidFill>
                  <a:srgbClr val="FFFFFF"/>
                </a:solidFill>
              </a:defRPr>
            </a:lvl9pPr>
          </a:lstStyle>
          <a:p>
            <a:r>
              <a:rPr lang="en-US"/>
              <a:t>Click to edit Master subtitle style</a:t>
            </a:r>
            <a:endParaRPr/>
          </a:p>
        </p:txBody>
      </p:sp>
      <p:sp>
        <p:nvSpPr>
          <p:cNvPr id="40" name="Google Shape;40;p4"/>
          <p:cNvSpPr txBox="1">
            <a:spLocks noGrp="1"/>
          </p:cNvSpPr>
          <p:nvPr>
            <p:ph type="subTitle" idx="6"/>
          </p:nvPr>
        </p:nvSpPr>
        <p:spPr>
          <a:xfrm>
            <a:off x="3206400" y="4414465"/>
            <a:ext cx="5912800" cy="375600"/>
          </a:xfrm>
          <a:prstGeom prst="rect">
            <a:avLst/>
          </a:prstGeom>
        </p:spPr>
        <p:txBody>
          <a:bodyPr spcFirstLastPara="1" wrap="square" lIns="68575" tIns="34275" rIns="68575" bIns="34275" anchor="t" anchorCtr="0">
            <a:noAutofit/>
          </a:bodyPr>
          <a:lstStyle>
            <a:lvl1pPr lvl="0" rtl="0">
              <a:lnSpc>
                <a:spcPct val="100000"/>
              </a:lnSpc>
              <a:spcBef>
                <a:spcPts val="1067"/>
              </a:spcBef>
              <a:spcAft>
                <a:spcPts val="0"/>
              </a:spcAft>
              <a:buClr>
                <a:srgbClr val="FFFFFF"/>
              </a:buClr>
              <a:buSzPts val="1100"/>
              <a:buNone/>
              <a:defRPr sz="1467">
                <a:solidFill>
                  <a:srgbClr val="FFFFFF"/>
                </a:solidFill>
              </a:defRPr>
            </a:lvl1pPr>
            <a:lvl2pPr lvl="1" rtl="0">
              <a:lnSpc>
                <a:spcPct val="100000"/>
              </a:lnSpc>
              <a:spcBef>
                <a:spcPts val="533"/>
              </a:spcBef>
              <a:spcAft>
                <a:spcPts val="0"/>
              </a:spcAft>
              <a:buClr>
                <a:srgbClr val="FFFFFF"/>
              </a:buClr>
              <a:buSzPts val="1100"/>
              <a:buNone/>
              <a:defRPr sz="1467">
                <a:solidFill>
                  <a:srgbClr val="FFFFFF"/>
                </a:solidFill>
              </a:defRPr>
            </a:lvl2pPr>
            <a:lvl3pPr lvl="2" rtl="0">
              <a:lnSpc>
                <a:spcPct val="100000"/>
              </a:lnSpc>
              <a:spcBef>
                <a:spcPts val="533"/>
              </a:spcBef>
              <a:spcAft>
                <a:spcPts val="0"/>
              </a:spcAft>
              <a:buClr>
                <a:srgbClr val="FFFFFF"/>
              </a:buClr>
              <a:buSzPts val="1100"/>
              <a:buNone/>
              <a:defRPr sz="1467">
                <a:solidFill>
                  <a:srgbClr val="FFFFFF"/>
                </a:solidFill>
              </a:defRPr>
            </a:lvl3pPr>
            <a:lvl4pPr lvl="3" rtl="0">
              <a:lnSpc>
                <a:spcPct val="100000"/>
              </a:lnSpc>
              <a:spcBef>
                <a:spcPts val="533"/>
              </a:spcBef>
              <a:spcAft>
                <a:spcPts val="0"/>
              </a:spcAft>
              <a:buClr>
                <a:srgbClr val="FFFFFF"/>
              </a:buClr>
              <a:buSzPts val="1100"/>
              <a:buNone/>
              <a:defRPr sz="1467">
                <a:solidFill>
                  <a:srgbClr val="FFFFFF"/>
                </a:solidFill>
              </a:defRPr>
            </a:lvl4pPr>
            <a:lvl5pPr lvl="4" rtl="0">
              <a:lnSpc>
                <a:spcPct val="100000"/>
              </a:lnSpc>
              <a:spcBef>
                <a:spcPts val="533"/>
              </a:spcBef>
              <a:spcAft>
                <a:spcPts val="0"/>
              </a:spcAft>
              <a:buClr>
                <a:srgbClr val="FFFFFF"/>
              </a:buClr>
              <a:buSzPts val="1100"/>
              <a:buNone/>
              <a:defRPr sz="1467">
                <a:solidFill>
                  <a:srgbClr val="FFFFFF"/>
                </a:solidFill>
              </a:defRPr>
            </a:lvl5pPr>
            <a:lvl6pPr lvl="5" rtl="0">
              <a:lnSpc>
                <a:spcPct val="100000"/>
              </a:lnSpc>
              <a:spcBef>
                <a:spcPts val="533"/>
              </a:spcBef>
              <a:spcAft>
                <a:spcPts val="0"/>
              </a:spcAft>
              <a:buClr>
                <a:srgbClr val="FFFFFF"/>
              </a:buClr>
              <a:buSzPts val="1100"/>
              <a:buNone/>
              <a:defRPr sz="1467">
                <a:solidFill>
                  <a:srgbClr val="FFFFFF"/>
                </a:solidFill>
              </a:defRPr>
            </a:lvl6pPr>
            <a:lvl7pPr lvl="6" rtl="0">
              <a:lnSpc>
                <a:spcPct val="100000"/>
              </a:lnSpc>
              <a:spcBef>
                <a:spcPts val="533"/>
              </a:spcBef>
              <a:spcAft>
                <a:spcPts val="0"/>
              </a:spcAft>
              <a:buClr>
                <a:srgbClr val="FFFFFF"/>
              </a:buClr>
              <a:buSzPts val="1100"/>
              <a:buNone/>
              <a:defRPr sz="1467">
                <a:solidFill>
                  <a:srgbClr val="FFFFFF"/>
                </a:solidFill>
              </a:defRPr>
            </a:lvl7pPr>
            <a:lvl8pPr lvl="7" rtl="0">
              <a:lnSpc>
                <a:spcPct val="100000"/>
              </a:lnSpc>
              <a:spcBef>
                <a:spcPts val="533"/>
              </a:spcBef>
              <a:spcAft>
                <a:spcPts val="0"/>
              </a:spcAft>
              <a:buClr>
                <a:srgbClr val="FFFFFF"/>
              </a:buClr>
              <a:buSzPts val="1100"/>
              <a:buNone/>
              <a:defRPr sz="1467">
                <a:solidFill>
                  <a:srgbClr val="FFFFFF"/>
                </a:solidFill>
              </a:defRPr>
            </a:lvl8pPr>
            <a:lvl9pPr lvl="8" rtl="0">
              <a:lnSpc>
                <a:spcPct val="100000"/>
              </a:lnSpc>
              <a:spcBef>
                <a:spcPts val="533"/>
              </a:spcBef>
              <a:spcAft>
                <a:spcPts val="0"/>
              </a:spcAft>
              <a:buClr>
                <a:srgbClr val="FFFFFF"/>
              </a:buClr>
              <a:buSzPts val="1100"/>
              <a:buNone/>
              <a:defRPr sz="1467">
                <a:solidFill>
                  <a:srgbClr val="FFFFFF"/>
                </a:solidFill>
              </a:defRPr>
            </a:lvl9pPr>
          </a:lstStyle>
          <a:p>
            <a:r>
              <a:rPr lang="en-US"/>
              <a:t>Click to edit Master subtitle style</a:t>
            </a:r>
            <a:endParaRPr/>
          </a:p>
        </p:txBody>
      </p:sp>
      <p:sp>
        <p:nvSpPr>
          <p:cNvPr id="41" name="Google Shape;41;p4"/>
          <p:cNvSpPr txBox="1">
            <a:spLocks noGrp="1"/>
          </p:cNvSpPr>
          <p:nvPr>
            <p:ph type="ctrTitle"/>
          </p:nvPr>
        </p:nvSpPr>
        <p:spPr>
          <a:xfrm>
            <a:off x="8070497" y="2807165"/>
            <a:ext cx="2847600" cy="1261600"/>
          </a:xfrm>
          <a:prstGeom prst="rect">
            <a:avLst/>
          </a:prstGeom>
        </p:spPr>
        <p:txBody>
          <a:bodyPr spcFirstLastPara="1" wrap="square" lIns="68575" tIns="34275" rIns="68575" bIns="34275" anchor="ctr" anchorCtr="0">
            <a:noAutofit/>
          </a:bodyPr>
          <a:lstStyle>
            <a:lvl1pPr lvl="0" algn="r" rtl="0">
              <a:spcBef>
                <a:spcPts val="0"/>
              </a:spcBef>
              <a:spcAft>
                <a:spcPts val="0"/>
              </a:spcAft>
              <a:buClr>
                <a:srgbClr val="FFFFFF"/>
              </a:buClr>
              <a:buSzPts val="2400"/>
              <a:buNone/>
              <a:defRPr sz="3200" b="0">
                <a:solidFill>
                  <a:srgbClr val="FFFFFF"/>
                </a:solidFill>
              </a:defRPr>
            </a:lvl1pPr>
            <a:lvl2pPr lvl="1" algn="r" rtl="0">
              <a:spcBef>
                <a:spcPts val="0"/>
              </a:spcBef>
              <a:spcAft>
                <a:spcPts val="0"/>
              </a:spcAft>
              <a:buClr>
                <a:srgbClr val="FFFFFF"/>
              </a:buClr>
              <a:buSzPts val="1800"/>
              <a:buNone/>
              <a:defRPr sz="2400">
                <a:solidFill>
                  <a:srgbClr val="FFFFFF"/>
                </a:solidFill>
              </a:defRPr>
            </a:lvl2pPr>
            <a:lvl3pPr lvl="2" algn="r" rtl="0">
              <a:spcBef>
                <a:spcPts val="0"/>
              </a:spcBef>
              <a:spcAft>
                <a:spcPts val="0"/>
              </a:spcAft>
              <a:buClr>
                <a:srgbClr val="FFFFFF"/>
              </a:buClr>
              <a:buSzPts val="1800"/>
              <a:buNone/>
              <a:defRPr sz="2400">
                <a:solidFill>
                  <a:srgbClr val="FFFFFF"/>
                </a:solidFill>
              </a:defRPr>
            </a:lvl3pPr>
            <a:lvl4pPr lvl="3" algn="r" rtl="0">
              <a:spcBef>
                <a:spcPts val="0"/>
              </a:spcBef>
              <a:spcAft>
                <a:spcPts val="0"/>
              </a:spcAft>
              <a:buClr>
                <a:srgbClr val="FFFFFF"/>
              </a:buClr>
              <a:buSzPts val="1800"/>
              <a:buNone/>
              <a:defRPr sz="2400">
                <a:solidFill>
                  <a:srgbClr val="FFFFFF"/>
                </a:solidFill>
              </a:defRPr>
            </a:lvl4pPr>
            <a:lvl5pPr lvl="4" algn="r" rtl="0">
              <a:spcBef>
                <a:spcPts val="0"/>
              </a:spcBef>
              <a:spcAft>
                <a:spcPts val="0"/>
              </a:spcAft>
              <a:buClr>
                <a:srgbClr val="FFFFFF"/>
              </a:buClr>
              <a:buSzPts val="1800"/>
              <a:buNone/>
              <a:defRPr sz="2400">
                <a:solidFill>
                  <a:srgbClr val="FFFFFF"/>
                </a:solidFill>
              </a:defRPr>
            </a:lvl5pPr>
            <a:lvl6pPr lvl="5" algn="r" rtl="0">
              <a:spcBef>
                <a:spcPts val="0"/>
              </a:spcBef>
              <a:spcAft>
                <a:spcPts val="0"/>
              </a:spcAft>
              <a:buClr>
                <a:srgbClr val="FFFFFF"/>
              </a:buClr>
              <a:buSzPts val="1800"/>
              <a:buNone/>
              <a:defRPr sz="2400">
                <a:solidFill>
                  <a:srgbClr val="FFFFFF"/>
                </a:solidFill>
              </a:defRPr>
            </a:lvl6pPr>
            <a:lvl7pPr lvl="6" algn="r" rtl="0">
              <a:spcBef>
                <a:spcPts val="0"/>
              </a:spcBef>
              <a:spcAft>
                <a:spcPts val="0"/>
              </a:spcAft>
              <a:buClr>
                <a:srgbClr val="FFFFFF"/>
              </a:buClr>
              <a:buSzPts val="1800"/>
              <a:buNone/>
              <a:defRPr sz="2400">
                <a:solidFill>
                  <a:srgbClr val="FFFFFF"/>
                </a:solidFill>
              </a:defRPr>
            </a:lvl7pPr>
            <a:lvl8pPr lvl="7" algn="r" rtl="0">
              <a:spcBef>
                <a:spcPts val="0"/>
              </a:spcBef>
              <a:spcAft>
                <a:spcPts val="0"/>
              </a:spcAft>
              <a:buClr>
                <a:srgbClr val="FFFFFF"/>
              </a:buClr>
              <a:buSzPts val="1800"/>
              <a:buNone/>
              <a:defRPr sz="2400">
                <a:solidFill>
                  <a:srgbClr val="FFFFFF"/>
                </a:solidFill>
              </a:defRPr>
            </a:lvl8pPr>
            <a:lvl9pPr lvl="8" algn="r" rtl="0">
              <a:spcBef>
                <a:spcPts val="0"/>
              </a:spcBef>
              <a:spcAft>
                <a:spcPts val="0"/>
              </a:spcAft>
              <a:buClr>
                <a:srgbClr val="FFFFFF"/>
              </a:buClr>
              <a:buSzPts val="1800"/>
              <a:buNone/>
              <a:defRPr sz="2400">
                <a:solidFill>
                  <a:srgbClr val="FFFFFF"/>
                </a:solidFill>
              </a:defRPr>
            </a:lvl9pPr>
          </a:lstStyle>
          <a:p>
            <a:r>
              <a:rPr lang="en-US"/>
              <a:t>Click to edit Master title style</a:t>
            </a:r>
            <a:endParaRPr/>
          </a:p>
        </p:txBody>
      </p:sp>
      <p:sp>
        <p:nvSpPr>
          <p:cNvPr id="42" name="Google Shape;42;p4"/>
          <p:cNvSpPr txBox="1">
            <a:spLocks noGrp="1"/>
          </p:cNvSpPr>
          <p:nvPr>
            <p:ph type="title" idx="7" hasCustomPrompt="1"/>
          </p:nvPr>
        </p:nvSpPr>
        <p:spPr>
          <a:xfrm>
            <a:off x="1479287" y="2165519"/>
            <a:ext cx="1640800" cy="606000"/>
          </a:xfrm>
          <a:prstGeom prst="rect">
            <a:avLst/>
          </a:prstGeom>
        </p:spPr>
        <p:txBody>
          <a:bodyPr spcFirstLastPara="1" wrap="square" lIns="68575" tIns="34275" rIns="68575" bIns="34275" anchor="t" anchorCtr="0">
            <a:noAutofit/>
          </a:bodyPr>
          <a:lstStyle>
            <a:lvl1pPr lvl="0" algn="r" rtl="0">
              <a:spcBef>
                <a:spcPts val="0"/>
              </a:spcBef>
              <a:spcAft>
                <a:spcPts val="0"/>
              </a:spcAft>
              <a:buClr>
                <a:srgbClr val="FFFFFF"/>
              </a:buClr>
              <a:buSzPts val="1800"/>
              <a:buNone/>
              <a:defRPr sz="2400" b="0">
                <a:solidFill>
                  <a:srgbClr val="FFFFFF"/>
                </a:solidFill>
              </a:defRPr>
            </a:lvl1pPr>
            <a:lvl2pPr lvl="1" algn="r" rtl="0">
              <a:spcBef>
                <a:spcPts val="0"/>
              </a:spcBef>
              <a:spcAft>
                <a:spcPts val="0"/>
              </a:spcAft>
              <a:buClr>
                <a:srgbClr val="FFFFFF"/>
              </a:buClr>
              <a:buSzPts val="1800"/>
              <a:buNone/>
              <a:defRPr sz="2400">
                <a:solidFill>
                  <a:srgbClr val="FFFFFF"/>
                </a:solidFill>
              </a:defRPr>
            </a:lvl2pPr>
            <a:lvl3pPr lvl="2" algn="r" rtl="0">
              <a:spcBef>
                <a:spcPts val="0"/>
              </a:spcBef>
              <a:spcAft>
                <a:spcPts val="0"/>
              </a:spcAft>
              <a:buClr>
                <a:srgbClr val="FFFFFF"/>
              </a:buClr>
              <a:buSzPts val="1800"/>
              <a:buNone/>
              <a:defRPr sz="2400">
                <a:solidFill>
                  <a:srgbClr val="FFFFFF"/>
                </a:solidFill>
              </a:defRPr>
            </a:lvl3pPr>
            <a:lvl4pPr lvl="3" algn="r" rtl="0">
              <a:spcBef>
                <a:spcPts val="0"/>
              </a:spcBef>
              <a:spcAft>
                <a:spcPts val="0"/>
              </a:spcAft>
              <a:buClr>
                <a:srgbClr val="FFFFFF"/>
              </a:buClr>
              <a:buSzPts val="1800"/>
              <a:buNone/>
              <a:defRPr sz="2400">
                <a:solidFill>
                  <a:srgbClr val="FFFFFF"/>
                </a:solidFill>
              </a:defRPr>
            </a:lvl4pPr>
            <a:lvl5pPr lvl="4" algn="r" rtl="0">
              <a:spcBef>
                <a:spcPts val="0"/>
              </a:spcBef>
              <a:spcAft>
                <a:spcPts val="0"/>
              </a:spcAft>
              <a:buClr>
                <a:srgbClr val="FFFFFF"/>
              </a:buClr>
              <a:buSzPts val="1800"/>
              <a:buNone/>
              <a:defRPr sz="2400">
                <a:solidFill>
                  <a:srgbClr val="FFFFFF"/>
                </a:solidFill>
              </a:defRPr>
            </a:lvl5pPr>
            <a:lvl6pPr lvl="5" algn="r" rtl="0">
              <a:spcBef>
                <a:spcPts val="0"/>
              </a:spcBef>
              <a:spcAft>
                <a:spcPts val="0"/>
              </a:spcAft>
              <a:buClr>
                <a:srgbClr val="FFFFFF"/>
              </a:buClr>
              <a:buSzPts val="1800"/>
              <a:buNone/>
              <a:defRPr sz="2400">
                <a:solidFill>
                  <a:srgbClr val="FFFFFF"/>
                </a:solidFill>
              </a:defRPr>
            </a:lvl6pPr>
            <a:lvl7pPr lvl="6" algn="r" rtl="0">
              <a:spcBef>
                <a:spcPts val="0"/>
              </a:spcBef>
              <a:spcAft>
                <a:spcPts val="0"/>
              </a:spcAft>
              <a:buClr>
                <a:srgbClr val="FFFFFF"/>
              </a:buClr>
              <a:buSzPts val="1800"/>
              <a:buNone/>
              <a:defRPr sz="2400">
                <a:solidFill>
                  <a:srgbClr val="FFFFFF"/>
                </a:solidFill>
              </a:defRPr>
            </a:lvl7pPr>
            <a:lvl8pPr lvl="7" algn="r" rtl="0">
              <a:spcBef>
                <a:spcPts val="0"/>
              </a:spcBef>
              <a:spcAft>
                <a:spcPts val="0"/>
              </a:spcAft>
              <a:buClr>
                <a:srgbClr val="FFFFFF"/>
              </a:buClr>
              <a:buSzPts val="1800"/>
              <a:buNone/>
              <a:defRPr sz="2400">
                <a:solidFill>
                  <a:srgbClr val="FFFFFF"/>
                </a:solidFill>
              </a:defRPr>
            </a:lvl8pPr>
            <a:lvl9pPr lvl="8" algn="r" rtl="0">
              <a:spcBef>
                <a:spcPts val="0"/>
              </a:spcBef>
              <a:spcAft>
                <a:spcPts val="0"/>
              </a:spcAft>
              <a:buClr>
                <a:srgbClr val="FFFFFF"/>
              </a:buClr>
              <a:buSzPts val="1800"/>
              <a:buNone/>
              <a:defRPr sz="2400">
                <a:solidFill>
                  <a:srgbClr val="FFFFFF"/>
                </a:solidFill>
              </a:defRPr>
            </a:lvl9pPr>
          </a:lstStyle>
          <a:p>
            <a:r>
              <a:t>xx%</a:t>
            </a:r>
          </a:p>
        </p:txBody>
      </p:sp>
      <p:sp>
        <p:nvSpPr>
          <p:cNvPr id="43" name="Google Shape;43;p4"/>
          <p:cNvSpPr txBox="1">
            <a:spLocks noGrp="1"/>
          </p:cNvSpPr>
          <p:nvPr>
            <p:ph type="title" idx="8" hasCustomPrompt="1"/>
          </p:nvPr>
        </p:nvSpPr>
        <p:spPr>
          <a:xfrm>
            <a:off x="1479287" y="3121215"/>
            <a:ext cx="1640800" cy="606000"/>
          </a:xfrm>
          <a:prstGeom prst="rect">
            <a:avLst/>
          </a:prstGeom>
        </p:spPr>
        <p:txBody>
          <a:bodyPr spcFirstLastPara="1" wrap="square" lIns="68575" tIns="34275" rIns="68575" bIns="34275" anchor="t" anchorCtr="0">
            <a:noAutofit/>
          </a:bodyPr>
          <a:lstStyle>
            <a:lvl1pPr lvl="0" algn="r" rtl="0">
              <a:spcBef>
                <a:spcPts val="0"/>
              </a:spcBef>
              <a:spcAft>
                <a:spcPts val="0"/>
              </a:spcAft>
              <a:buClr>
                <a:srgbClr val="FFFFFF"/>
              </a:buClr>
              <a:buSzPts val="1800"/>
              <a:buNone/>
              <a:defRPr sz="2400" b="0">
                <a:solidFill>
                  <a:srgbClr val="FFFFFF"/>
                </a:solidFill>
              </a:defRPr>
            </a:lvl1pPr>
            <a:lvl2pPr lvl="1" algn="r" rtl="0">
              <a:spcBef>
                <a:spcPts val="0"/>
              </a:spcBef>
              <a:spcAft>
                <a:spcPts val="0"/>
              </a:spcAft>
              <a:buClr>
                <a:srgbClr val="FFFFFF"/>
              </a:buClr>
              <a:buSzPts val="1800"/>
              <a:buNone/>
              <a:defRPr sz="2400">
                <a:solidFill>
                  <a:srgbClr val="FFFFFF"/>
                </a:solidFill>
              </a:defRPr>
            </a:lvl2pPr>
            <a:lvl3pPr lvl="2" algn="r" rtl="0">
              <a:spcBef>
                <a:spcPts val="0"/>
              </a:spcBef>
              <a:spcAft>
                <a:spcPts val="0"/>
              </a:spcAft>
              <a:buClr>
                <a:srgbClr val="FFFFFF"/>
              </a:buClr>
              <a:buSzPts val="1800"/>
              <a:buNone/>
              <a:defRPr sz="2400">
                <a:solidFill>
                  <a:srgbClr val="FFFFFF"/>
                </a:solidFill>
              </a:defRPr>
            </a:lvl3pPr>
            <a:lvl4pPr lvl="3" algn="r" rtl="0">
              <a:spcBef>
                <a:spcPts val="0"/>
              </a:spcBef>
              <a:spcAft>
                <a:spcPts val="0"/>
              </a:spcAft>
              <a:buClr>
                <a:srgbClr val="FFFFFF"/>
              </a:buClr>
              <a:buSzPts val="1800"/>
              <a:buNone/>
              <a:defRPr sz="2400">
                <a:solidFill>
                  <a:srgbClr val="FFFFFF"/>
                </a:solidFill>
              </a:defRPr>
            </a:lvl4pPr>
            <a:lvl5pPr lvl="4" algn="r" rtl="0">
              <a:spcBef>
                <a:spcPts val="0"/>
              </a:spcBef>
              <a:spcAft>
                <a:spcPts val="0"/>
              </a:spcAft>
              <a:buClr>
                <a:srgbClr val="FFFFFF"/>
              </a:buClr>
              <a:buSzPts val="1800"/>
              <a:buNone/>
              <a:defRPr sz="2400">
                <a:solidFill>
                  <a:srgbClr val="FFFFFF"/>
                </a:solidFill>
              </a:defRPr>
            </a:lvl5pPr>
            <a:lvl6pPr lvl="5" algn="r" rtl="0">
              <a:spcBef>
                <a:spcPts val="0"/>
              </a:spcBef>
              <a:spcAft>
                <a:spcPts val="0"/>
              </a:spcAft>
              <a:buClr>
                <a:srgbClr val="FFFFFF"/>
              </a:buClr>
              <a:buSzPts val="1800"/>
              <a:buNone/>
              <a:defRPr sz="2400">
                <a:solidFill>
                  <a:srgbClr val="FFFFFF"/>
                </a:solidFill>
              </a:defRPr>
            </a:lvl6pPr>
            <a:lvl7pPr lvl="6" algn="r" rtl="0">
              <a:spcBef>
                <a:spcPts val="0"/>
              </a:spcBef>
              <a:spcAft>
                <a:spcPts val="0"/>
              </a:spcAft>
              <a:buClr>
                <a:srgbClr val="FFFFFF"/>
              </a:buClr>
              <a:buSzPts val="1800"/>
              <a:buNone/>
              <a:defRPr sz="2400">
                <a:solidFill>
                  <a:srgbClr val="FFFFFF"/>
                </a:solidFill>
              </a:defRPr>
            </a:lvl7pPr>
            <a:lvl8pPr lvl="7" algn="r" rtl="0">
              <a:spcBef>
                <a:spcPts val="0"/>
              </a:spcBef>
              <a:spcAft>
                <a:spcPts val="0"/>
              </a:spcAft>
              <a:buClr>
                <a:srgbClr val="FFFFFF"/>
              </a:buClr>
              <a:buSzPts val="1800"/>
              <a:buNone/>
              <a:defRPr sz="2400">
                <a:solidFill>
                  <a:srgbClr val="FFFFFF"/>
                </a:solidFill>
              </a:defRPr>
            </a:lvl8pPr>
            <a:lvl9pPr lvl="8" algn="r" rtl="0">
              <a:spcBef>
                <a:spcPts val="0"/>
              </a:spcBef>
              <a:spcAft>
                <a:spcPts val="0"/>
              </a:spcAft>
              <a:buClr>
                <a:srgbClr val="FFFFFF"/>
              </a:buClr>
              <a:buSzPts val="1800"/>
              <a:buNone/>
              <a:defRPr sz="2400">
                <a:solidFill>
                  <a:srgbClr val="FFFFFF"/>
                </a:solidFill>
              </a:defRPr>
            </a:lvl9pPr>
          </a:lstStyle>
          <a:p>
            <a:r>
              <a:t>xx%</a:t>
            </a:r>
          </a:p>
        </p:txBody>
      </p:sp>
      <p:sp>
        <p:nvSpPr>
          <p:cNvPr id="44" name="Google Shape;44;p4"/>
          <p:cNvSpPr txBox="1">
            <a:spLocks noGrp="1"/>
          </p:cNvSpPr>
          <p:nvPr>
            <p:ph type="title" idx="9" hasCustomPrompt="1"/>
          </p:nvPr>
        </p:nvSpPr>
        <p:spPr>
          <a:xfrm>
            <a:off x="1479287" y="4082021"/>
            <a:ext cx="1640800" cy="606000"/>
          </a:xfrm>
          <a:prstGeom prst="rect">
            <a:avLst/>
          </a:prstGeom>
        </p:spPr>
        <p:txBody>
          <a:bodyPr spcFirstLastPara="1" wrap="square" lIns="68575" tIns="34275" rIns="68575" bIns="34275" anchor="t" anchorCtr="0">
            <a:noAutofit/>
          </a:bodyPr>
          <a:lstStyle>
            <a:lvl1pPr lvl="0" algn="r" rtl="0">
              <a:spcBef>
                <a:spcPts val="0"/>
              </a:spcBef>
              <a:spcAft>
                <a:spcPts val="0"/>
              </a:spcAft>
              <a:buClr>
                <a:srgbClr val="FFFFFF"/>
              </a:buClr>
              <a:buSzPts val="1800"/>
              <a:buNone/>
              <a:defRPr sz="2400" b="0">
                <a:solidFill>
                  <a:srgbClr val="FFFFFF"/>
                </a:solidFill>
              </a:defRPr>
            </a:lvl1pPr>
            <a:lvl2pPr lvl="1" algn="r" rtl="0">
              <a:spcBef>
                <a:spcPts val="0"/>
              </a:spcBef>
              <a:spcAft>
                <a:spcPts val="0"/>
              </a:spcAft>
              <a:buClr>
                <a:srgbClr val="FFFFFF"/>
              </a:buClr>
              <a:buSzPts val="1800"/>
              <a:buNone/>
              <a:defRPr sz="2400">
                <a:solidFill>
                  <a:srgbClr val="FFFFFF"/>
                </a:solidFill>
              </a:defRPr>
            </a:lvl2pPr>
            <a:lvl3pPr lvl="2" algn="r" rtl="0">
              <a:spcBef>
                <a:spcPts val="0"/>
              </a:spcBef>
              <a:spcAft>
                <a:spcPts val="0"/>
              </a:spcAft>
              <a:buClr>
                <a:srgbClr val="FFFFFF"/>
              </a:buClr>
              <a:buSzPts val="1800"/>
              <a:buNone/>
              <a:defRPr sz="2400">
                <a:solidFill>
                  <a:srgbClr val="FFFFFF"/>
                </a:solidFill>
              </a:defRPr>
            </a:lvl3pPr>
            <a:lvl4pPr lvl="3" algn="r" rtl="0">
              <a:spcBef>
                <a:spcPts val="0"/>
              </a:spcBef>
              <a:spcAft>
                <a:spcPts val="0"/>
              </a:spcAft>
              <a:buClr>
                <a:srgbClr val="FFFFFF"/>
              </a:buClr>
              <a:buSzPts val="1800"/>
              <a:buNone/>
              <a:defRPr sz="2400">
                <a:solidFill>
                  <a:srgbClr val="FFFFFF"/>
                </a:solidFill>
              </a:defRPr>
            </a:lvl4pPr>
            <a:lvl5pPr lvl="4" algn="r" rtl="0">
              <a:spcBef>
                <a:spcPts val="0"/>
              </a:spcBef>
              <a:spcAft>
                <a:spcPts val="0"/>
              </a:spcAft>
              <a:buClr>
                <a:srgbClr val="FFFFFF"/>
              </a:buClr>
              <a:buSzPts val="1800"/>
              <a:buNone/>
              <a:defRPr sz="2400">
                <a:solidFill>
                  <a:srgbClr val="FFFFFF"/>
                </a:solidFill>
              </a:defRPr>
            </a:lvl5pPr>
            <a:lvl6pPr lvl="5" algn="r" rtl="0">
              <a:spcBef>
                <a:spcPts val="0"/>
              </a:spcBef>
              <a:spcAft>
                <a:spcPts val="0"/>
              </a:spcAft>
              <a:buClr>
                <a:srgbClr val="FFFFFF"/>
              </a:buClr>
              <a:buSzPts val="1800"/>
              <a:buNone/>
              <a:defRPr sz="2400">
                <a:solidFill>
                  <a:srgbClr val="FFFFFF"/>
                </a:solidFill>
              </a:defRPr>
            </a:lvl6pPr>
            <a:lvl7pPr lvl="6" algn="r" rtl="0">
              <a:spcBef>
                <a:spcPts val="0"/>
              </a:spcBef>
              <a:spcAft>
                <a:spcPts val="0"/>
              </a:spcAft>
              <a:buClr>
                <a:srgbClr val="FFFFFF"/>
              </a:buClr>
              <a:buSzPts val="1800"/>
              <a:buNone/>
              <a:defRPr sz="2400">
                <a:solidFill>
                  <a:srgbClr val="FFFFFF"/>
                </a:solidFill>
              </a:defRPr>
            </a:lvl7pPr>
            <a:lvl8pPr lvl="7" algn="r" rtl="0">
              <a:spcBef>
                <a:spcPts val="0"/>
              </a:spcBef>
              <a:spcAft>
                <a:spcPts val="0"/>
              </a:spcAft>
              <a:buClr>
                <a:srgbClr val="FFFFFF"/>
              </a:buClr>
              <a:buSzPts val="1800"/>
              <a:buNone/>
              <a:defRPr sz="2400">
                <a:solidFill>
                  <a:srgbClr val="FFFFFF"/>
                </a:solidFill>
              </a:defRPr>
            </a:lvl8pPr>
            <a:lvl9pPr lvl="8" algn="r" rtl="0">
              <a:spcBef>
                <a:spcPts val="0"/>
              </a:spcBef>
              <a:spcAft>
                <a:spcPts val="0"/>
              </a:spcAft>
              <a:buClr>
                <a:srgbClr val="FFFFFF"/>
              </a:buClr>
              <a:buSzPts val="1800"/>
              <a:buNone/>
              <a:defRPr sz="2400">
                <a:solidFill>
                  <a:srgbClr val="FFFFFF"/>
                </a:solidFill>
              </a:defRPr>
            </a:lvl9pPr>
          </a:lstStyle>
          <a:p>
            <a:r>
              <a:t>xx%</a:t>
            </a:r>
          </a:p>
        </p:txBody>
      </p:sp>
      <p:sp>
        <p:nvSpPr>
          <p:cNvPr id="45" name="Google Shape;45;p4"/>
          <p:cNvSpPr txBox="1">
            <a:spLocks noGrp="1"/>
          </p:cNvSpPr>
          <p:nvPr>
            <p:ph type="subTitle" idx="13"/>
          </p:nvPr>
        </p:nvSpPr>
        <p:spPr>
          <a:xfrm flipH="1">
            <a:off x="3208387" y="4773577"/>
            <a:ext cx="8602000" cy="748800"/>
          </a:xfrm>
          <a:prstGeom prst="rect">
            <a:avLst/>
          </a:prstGeom>
        </p:spPr>
        <p:txBody>
          <a:bodyPr spcFirstLastPara="1" wrap="square" lIns="68575" tIns="34275" rIns="68575" bIns="34275" anchor="b" anchorCtr="0">
            <a:noAutofit/>
          </a:bodyPr>
          <a:lstStyle>
            <a:lvl1pPr lvl="0" rtl="0">
              <a:lnSpc>
                <a:spcPct val="100000"/>
              </a:lnSpc>
              <a:spcBef>
                <a:spcPts val="1067"/>
              </a:spcBef>
              <a:spcAft>
                <a:spcPts val="0"/>
              </a:spcAft>
              <a:buClr>
                <a:srgbClr val="FFFFFF"/>
              </a:buClr>
              <a:buSzPts val="1800"/>
              <a:buFont typeface="Squada One"/>
              <a:buNone/>
              <a:defRPr sz="2400">
                <a:solidFill>
                  <a:srgbClr val="FFFFFF"/>
                </a:solidFill>
                <a:latin typeface="Squada One"/>
                <a:ea typeface="Squada One"/>
                <a:cs typeface="Squada One"/>
                <a:sym typeface="Squada One"/>
              </a:defRPr>
            </a:lvl1pPr>
            <a:lvl2pPr lvl="1" rtl="0">
              <a:lnSpc>
                <a:spcPct val="100000"/>
              </a:lnSpc>
              <a:spcBef>
                <a:spcPts val="533"/>
              </a:spcBef>
              <a:spcAft>
                <a:spcPts val="0"/>
              </a:spcAft>
              <a:buClr>
                <a:srgbClr val="FFFFFF"/>
              </a:buClr>
              <a:buSzPts val="1800"/>
              <a:buFont typeface="Squada One"/>
              <a:buNone/>
              <a:defRPr sz="2400">
                <a:solidFill>
                  <a:srgbClr val="FFFFFF"/>
                </a:solidFill>
                <a:latin typeface="Squada One"/>
                <a:ea typeface="Squada One"/>
                <a:cs typeface="Squada One"/>
                <a:sym typeface="Squada One"/>
              </a:defRPr>
            </a:lvl2pPr>
            <a:lvl3pPr lvl="2" rtl="0">
              <a:lnSpc>
                <a:spcPct val="100000"/>
              </a:lnSpc>
              <a:spcBef>
                <a:spcPts val="533"/>
              </a:spcBef>
              <a:spcAft>
                <a:spcPts val="0"/>
              </a:spcAft>
              <a:buClr>
                <a:srgbClr val="FFFFFF"/>
              </a:buClr>
              <a:buSzPts val="1800"/>
              <a:buFont typeface="Squada One"/>
              <a:buNone/>
              <a:defRPr sz="2400">
                <a:solidFill>
                  <a:srgbClr val="FFFFFF"/>
                </a:solidFill>
                <a:latin typeface="Squada One"/>
                <a:ea typeface="Squada One"/>
                <a:cs typeface="Squada One"/>
                <a:sym typeface="Squada One"/>
              </a:defRPr>
            </a:lvl3pPr>
            <a:lvl4pPr lvl="3" rtl="0">
              <a:lnSpc>
                <a:spcPct val="100000"/>
              </a:lnSpc>
              <a:spcBef>
                <a:spcPts val="533"/>
              </a:spcBef>
              <a:spcAft>
                <a:spcPts val="0"/>
              </a:spcAft>
              <a:buClr>
                <a:srgbClr val="FFFFFF"/>
              </a:buClr>
              <a:buSzPts val="1800"/>
              <a:buFont typeface="Squada One"/>
              <a:buNone/>
              <a:defRPr sz="2400">
                <a:solidFill>
                  <a:srgbClr val="FFFFFF"/>
                </a:solidFill>
                <a:latin typeface="Squada One"/>
                <a:ea typeface="Squada One"/>
                <a:cs typeface="Squada One"/>
                <a:sym typeface="Squada One"/>
              </a:defRPr>
            </a:lvl4pPr>
            <a:lvl5pPr lvl="4" rtl="0">
              <a:lnSpc>
                <a:spcPct val="100000"/>
              </a:lnSpc>
              <a:spcBef>
                <a:spcPts val="533"/>
              </a:spcBef>
              <a:spcAft>
                <a:spcPts val="0"/>
              </a:spcAft>
              <a:buClr>
                <a:srgbClr val="FFFFFF"/>
              </a:buClr>
              <a:buSzPts val="1800"/>
              <a:buFont typeface="Squada One"/>
              <a:buNone/>
              <a:defRPr sz="2400">
                <a:solidFill>
                  <a:srgbClr val="FFFFFF"/>
                </a:solidFill>
                <a:latin typeface="Squada One"/>
                <a:ea typeface="Squada One"/>
                <a:cs typeface="Squada One"/>
                <a:sym typeface="Squada One"/>
              </a:defRPr>
            </a:lvl5pPr>
            <a:lvl6pPr lvl="5" rtl="0">
              <a:lnSpc>
                <a:spcPct val="100000"/>
              </a:lnSpc>
              <a:spcBef>
                <a:spcPts val="533"/>
              </a:spcBef>
              <a:spcAft>
                <a:spcPts val="0"/>
              </a:spcAft>
              <a:buClr>
                <a:srgbClr val="FFFFFF"/>
              </a:buClr>
              <a:buSzPts val="1800"/>
              <a:buFont typeface="Squada One"/>
              <a:buNone/>
              <a:defRPr sz="2400">
                <a:solidFill>
                  <a:srgbClr val="FFFFFF"/>
                </a:solidFill>
                <a:latin typeface="Squada One"/>
                <a:ea typeface="Squada One"/>
                <a:cs typeface="Squada One"/>
                <a:sym typeface="Squada One"/>
              </a:defRPr>
            </a:lvl6pPr>
            <a:lvl7pPr lvl="6" rtl="0">
              <a:lnSpc>
                <a:spcPct val="100000"/>
              </a:lnSpc>
              <a:spcBef>
                <a:spcPts val="533"/>
              </a:spcBef>
              <a:spcAft>
                <a:spcPts val="0"/>
              </a:spcAft>
              <a:buClr>
                <a:srgbClr val="FFFFFF"/>
              </a:buClr>
              <a:buSzPts val="1800"/>
              <a:buFont typeface="Squada One"/>
              <a:buNone/>
              <a:defRPr sz="2400">
                <a:solidFill>
                  <a:srgbClr val="FFFFFF"/>
                </a:solidFill>
                <a:latin typeface="Squada One"/>
                <a:ea typeface="Squada One"/>
                <a:cs typeface="Squada One"/>
                <a:sym typeface="Squada One"/>
              </a:defRPr>
            </a:lvl7pPr>
            <a:lvl8pPr lvl="7" rtl="0">
              <a:lnSpc>
                <a:spcPct val="100000"/>
              </a:lnSpc>
              <a:spcBef>
                <a:spcPts val="533"/>
              </a:spcBef>
              <a:spcAft>
                <a:spcPts val="0"/>
              </a:spcAft>
              <a:buClr>
                <a:srgbClr val="FFFFFF"/>
              </a:buClr>
              <a:buSzPts val="1800"/>
              <a:buFont typeface="Squada One"/>
              <a:buNone/>
              <a:defRPr sz="2400">
                <a:solidFill>
                  <a:srgbClr val="FFFFFF"/>
                </a:solidFill>
                <a:latin typeface="Squada One"/>
                <a:ea typeface="Squada One"/>
                <a:cs typeface="Squada One"/>
                <a:sym typeface="Squada One"/>
              </a:defRPr>
            </a:lvl8pPr>
            <a:lvl9pPr lvl="8" rtl="0">
              <a:lnSpc>
                <a:spcPct val="100000"/>
              </a:lnSpc>
              <a:spcBef>
                <a:spcPts val="533"/>
              </a:spcBef>
              <a:spcAft>
                <a:spcPts val="0"/>
              </a:spcAft>
              <a:buClr>
                <a:srgbClr val="FFFFFF"/>
              </a:buClr>
              <a:buSzPts val="1800"/>
              <a:buFont typeface="Squada One"/>
              <a:buNone/>
              <a:defRPr sz="2400">
                <a:solidFill>
                  <a:srgbClr val="FFFFFF"/>
                </a:solidFill>
                <a:latin typeface="Squada One"/>
                <a:ea typeface="Squada One"/>
                <a:cs typeface="Squada One"/>
                <a:sym typeface="Squada One"/>
              </a:defRPr>
            </a:lvl9pPr>
          </a:lstStyle>
          <a:p>
            <a:r>
              <a:rPr lang="en-US"/>
              <a:t>Click to edit Master subtitle style</a:t>
            </a:r>
            <a:endParaRPr/>
          </a:p>
        </p:txBody>
      </p:sp>
      <p:sp>
        <p:nvSpPr>
          <p:cNvPr id="46" name="Google Shape;46;p4"/>
          <p:cNvSpPr txBox="1">
            <a:spLocks noGrp="1"/>
          </p:cNvSpPr>
          <p:nvPr>
            <p:ph type="subTitle" idx="14"/>
          </p:nvPr>
        </p:nvSpPr>
        <p:spPr>
          <a:xfrm>
            <a:off x="3206400" y="5441132"/>
            <a:ext cx="5912800" cy="375600"/>
          </a:xfrm>
          <a:prstGeom prst="rect">
            <a:avLst/>
          </a:prstGeom>
        </p:spPr>
        <p:txBody>
          <a:bodyPr spcFirstLastPara="1" wrap="square" lIns="68575" tIns="34275" rIns="68575" bIns="34275" anchor="t" anchorCtr="0">
            <a:noAutofit/>
          </a:bodyPr>
          <a:lstStyle>
            <a:lvl1pPr lvl="0" rtl="0">
              <a:lnSpc>
                <a:spcPct val="100000"/>
              </a:lnSpc>
              <a:spcBef>
                <a:spcPts val="1067"/>
              </a:spcBef>
              <a:spcAft>
                <a:spcPts val="0"/>
              </a:spcAft>
              <a:buClr>
                <a:srgbClr val="FFFFFF"/>
              </a:buClr>
              <a:buSzPts val="1100"/>
              <a:buNone/>
              <a:defRPr sz="1467">
                <a:solidFill>
                  <a:srgbClr val="FFFFFF"/>
                </a:solidFill>
              </a:defRPr>
            </a:lvl1pPr>
            <a:lvl2pPr lvl="1" rtl="0">
              <a:lnSpc>
                <a:spcPct val="100000"/>
              </a:lnSpc>
              <a:spcBef>
                <a:spcPts val="533"/>
              </a:spcBef>
              <a:spcAft>
                <a:spcPts val="0"/>
              </a:spcAft>
              <a:buClr>
                <a:srgbClr val="FFFFFF"/>
              </a:buClr>
              <a:buSzPts val="1100"/>
              <a:buNone/>
              <a:defRPr sz="1467">
                <a:solidFill>
                  <a:srgbClr val="FFFFFF"/>
                </a:solidFill>
              </a:defRPr>
            </a:lvl2pPr>
            <a:lvl3pPr lvl="2" rtl="0">
              <a:lnSpc>
                <a:spcPct val="100000"/>
              </a:lnSpc>
              <a:spcBef>
                <a:spcPts val="533"/>
              </a:spcBef>
              <a:spcAft>
                <a:spcPts val="0"/>
              </a:spcAft>
              <a:buClr>
                <a:srgbClr val="FFFFFF"/>
              </a:buClr>
              <a:buSzPts val="1100"/>
              <a:buNone/>
              <a:defRPr sz="1467">
                <a:solidFill>
                  <a:srgbClr val="FFFFFF"/>
                </a:solidFill>
              </a:defRPr>
            </a:lvl3pPr>
            <a:lvl4pPr lvl="3" rtl="0">
              <a:lnSpc>
                <a:spcPct val="100000"/>
              </a:lnSpc>
              <a:spcBef>
                <a:spcPts val="533"/>
              </a:spcBef>
              <a:spcAft>
                <a:spcPts val="0"/>
              </a:spcAft>
              <a:buClr>
                <a:srgbClr val="FFFFFF"/>
              </a:buClr>
              <a:buSzPts val="1100"/>
              <a:buNone/>
              <a:defRPr sz="1467">
                <a:solidFill>
                  <a:srgbClr val="FFFFFF"/>
                </a:solidFill>
              </a:defRPr>
            </a:lvl4pPr>
            <a:lvl5pPr lvl="4" rtl="0">
              <a:lnSpc>
                <a:spcPct val="100000"/>
              </a:lnSpc>
              <a:spcBef>
                <a:spcPts val="533"/>
              </a:spcBef>
              <a:spcAft>
                <a:spcPts val="0"/>
              </a:spcAft>
              <a:buClr>
                <a:srgbClr val="FFFFFF"/>
              </a:buClr>
              <a:buSzPts val="1100"/>
              <a:buNone/>
              <a:defRPr sz="1467">
                <a:solidFill>
                  <a:srgbClr val="FFFFFF"/>
                </a:solidFill>
              </a:defRPr>
            </a:lvl5pPr>
            <a:lvl6pPr lvl="5" rtl="0">
              <a:lnSpc>
                <a:spcPct val="100000"/>
              </a:lnSpc>
              <a:spcBef>
                <a:spcPts val="533"/>
              </a:spcBef>
              <a:spcAft>
                <a:spcPts val="0"/>
              </a:spcAft>
              <a:buClr>
                <a:srgbClr val="FFFFFF"/>
              </a:buClr>
              <a:buSzPts val="1100"/>
              <a:buNone/>
              <a:defRPr sz="1467">
                <a:solidFill>
                  <a:srgbClr val="FFFFFF"/>
                </a:solidFill>
              </a:defRPr>
            </a:lvl6pPr>
            <a:lvl7pPr lvl="6" rtl="0">
              <a:lnSpc>
                <a:spcPct val="100000"/>
              </a:lnSpc>
              <a:spcBef>
                <a:spcPts val="533"/>
              </a:spcBef>
              <a:spcAft>
                <a:spcPts val="0"/>
              </a:spcAft>
              <a:buClr>
                <a:srgbClr val="FFFFFF"/>
              </a:buClr>
              <a:buSzPts val="1100"/>
              <a:buNone/>
              <a:defRPr sz="1467">
                <a:solidFill>
                  <a:srgbClr val="FFFFFF"/>
                </a:solidFill>
              </a:defRPr>
            </a:lvl7pPr>
            <a:lvl8pPr lvl="7" rtl="0">
              <a:lnSpc>
                <a:spcPct val="100000"/>
              </a:lnSpc>
              <a:spcBef>
                <a:spcPts val="533"/>
              </a:spcBef>
              <a:spcAft>
                <a:spcPts val="0"/>
              </a:spcAft>
              <a:buClr>
                <a:srgbClr val="FFFFFF"/>
              </a:buClr>
              <a:buSzPts val="1100"/>
              <a:buNone/>
              <a:defRPr sz="1467">
                <a:solidFill>
                  <a:srgbClr val="FFFFFF"/>
                </a:solidFill>
              </a:defRPr>
            </a:lvl8pPr>
            <a:lvl9pPr lvl="8" rtl="0">
              <a:lnSpc>
                <a:spcPct val="100000"/>
              </a:lnSpc>
              <a:spcBef>
                <a:spcPts val="533"/>
              </a:spcBef>
              <a:spcAft>
                <a:spcPts val="0"/>
              </a:spcAft>
              <a:buClr>
                <a:srgbClr val="FFFFFF"/>
              </a:buClr>
              <a:buSzPts val="1100"/>
              <a:buNone/>
              <a:defRPr sz="1467">
                <a:solidFill>
                  <a:srgbClr val="FFFFFF"/>
                </a:solidFill>
              </a:defRPr>
            </a:lvl9pPr>
          </a:lstStyle>
          <a:p>
            <a:r>
              <a:rPr lang="en-US"/>
              <a:t>Click to edit Master subtitle style</a:t>
            </a:r>
            <a:endParaRPr/>
          </a:p>
        </p:txBody>
      </p:sp>
      <p:sp>
        <p:nvSpPr>
          <p:cNvPr id="47" name="Google Shape;47;p4"/>
          <p:cNvSpPr txBox="1">
            <a:spLocks noGrp="1"/>
          </p:cNvSpPr>
          <p:nvPr>
            <p:ph type="title" idx="15" hasCustomPrompt="1"/>
          </p:nvPr>
        </p:nvSpPr>
        <p:spPr>
          <a:xfrm>
            <a:off x="1479287" y="5108688"/>
            <a:ext cx="1640800" cy="606000"/>
          </a:xfrm>
          <a:prstGeom prst="rect">
            <a:avLst/>
          </a:prstGeom>
        </p:spPr>
        <p:txBody>
          <a:bodyPr spcFirstLastPara="1" wrap="square" lIns="68575" tIns="34275" rIns="68575" bIns="34275" anchor="t" anchorCtr="0">
            <a:noAutofit/>
          </a:bodyPr>
          <a:lstStyle>
            <a:lvl1pPr lvl="0" algn="r" rtl="0">
              <a:spcBef>
                <a:spcPts val="0"/>
              </a:spcBef>
              <a:spcAft>
                <a:spcPts val="0"/>
              </a:spcAft>
              <a:buClr>
                <a:srgbClr val="FFFFFF"/>
              </a:buClr>
              <a:buSzPts val="1800"/>
              <a:buNone/>
              <a:defRPr sz="2400" b="0">
                <a:solidFill>
                  <a:srgbClr val="FFFFFF"/>
                </a:solidFill>
              </a:defRPr>
            </a:lvl1pPr>
            <a:lvl2pPr lvl="1" algn="r" rtl="0">
              <a:spcBef>
                <a:spcPts val="0"/>
              </a:spcBef>
              <a:spcAft>
                <a:spcPts val="0"/>
              </a:spcAft>
              <a:buClr>
                <a:srgbClr val="FFFFFF"/>
              </a:buClr>
              <a:buSzPts val="1800"/>
              <a:buNone/>
              <a:defRPr sz="2400">
                <a:solidFill>
                  <a:srgbClr val="FFFFFF"/>
                </a:solidFill>
              </a:defRPr>
            </a:lvl2pPr>
            <a:lvl3pPr lvl="2" algn="r" rtl="0">
              <a:spcBef>
                <a:spcPts val="0"/>
              </a:spcBef>
              <a:spcAft>
                <a:spcPts val="0"/>
              </a:spcAft>
              <a:buClr>
                <a:srgbClr val="FFFFFF"/>
              </a:buClr>
              <a:buSzPts val="1800"/>
              <a:buNone/>
              <a:defRPr sz="2400">
                <a:solidFill>
                  <a:srgbClr val="FFFFFF"/>
                </a:solidFill>
              </a:defRPr>
            </a:lvl3pPr>
            <a:lvl4pPr lvl="3" algn="r" rtl="0">
              <a:spcBef>
                <a:spcPts val="0"/>
              </a:spcBef>
              <a:spcAft>
                <a:spcPts val="0"/>
              </a:spcAft>
              <a:buClr>
                <a:srgbClr val="FFFFFF"/>
              </a:buClr>
              <a:buSzPts val="1800"/>
              <a:buNone/>
              <a:defRPr sz="2400">
                <a:solidFill>
                  <a:srgbClr val="FFFFFF"/>
                </a:solidFill>
              </a:defRPr>
            </a:lvl4pPr>
            <a:lvl5pPr lvl="4" algn="r" rtl="0">
              <a:spcBef>
                <a:spcPts val="0"/>
              </a:spcBef>
              <a:spcAft>
                <a:spcPts val="0"/>
              </a:spcAft>
              <a:buClr>
                <a:srgbClr val="FFFFFF"/>
              </a:buClr>
              <a:buSzPts val="1800"/>
              <a:buNone/>
              <a:defRPr sz="2400">
                <a:solidFill>
                  <a:srgbClr val="FFFFFF"/>
                </a:solidFill>
              </a:defRPr>
            </a:lvl5pPr>
            <a:lvl6pPr lvl="5" algn="r" rtl="0">
              <a:spcBef>
                <a:spcPts val="0"/>
              </a:spcBef>
              <a:spcAft>
                <a:spcPts val="0"/>
              </a:spcAft>
              <a:buClr>
                <a:srgbClr val="FFFFFF"/>
              </a:buClr>
              <a:buSzPts val="1800"/>
              <a:buNone/>
              <a:defRPr sz="2400">
                <a:solidFill>
                  <a:srgbClr val="FFFFFF"/>
                </a:solidFill>
              </a:defRPr>
            </a:lvl6pPr>
            <a:lvl7pPr lvl="6" algn="r" rtl="0">
              <a:spcBef>
                <a:spcPts val="0"/>
              </a:spcBef>
              <a:spcAft>
                <a:spcPts val="0"/>
              </a:spcAft>
              <a:buClr>
                <a:srgbClr val="FFFFFF"/>
              </a:buClr>
              <a:buSzPts val="1800"/>
              <a:buNone/>
              <a:defRPr sz="2400">
                <a:solidFill>
                  <a:srgbClr val="FFFFFF"/>
                </a:solidFill>
              </a:defRPr>
            </a:lvl7pPr>
            <a:lvl8pPr lvl="7" algn="r" rtl="0">
              <a:spcBef>
                <a:spcPts val="0"/>
              </a:spcBef>
              <a:spcAft>
                <a:spcPts val="0"/>
              </a:spcAft>
              <a:buClr>
                <a:srgbClr val="FFFFFF"/>
              </a:buClr>
              <a:buSzPts val="1800"/>
              <a:buNone/>
              <a:defRPr sz="2400">
                <a:solidFill>
                  <a:srgbClr val="FFFFFF"/>
                </a:solidFill>
              </a:defRPr>
            </a:lvl8pPr>
            <a:lvl9pPr lvl="8" algn="r" rtl="0">
              <a:spcBef>
                <a:spcPts val="0"/>
              </a:spcBef>
              <a:spcAft>
                <a:spcPts val="0"/>
              </a:spcAft>
              <a:buClr>
                <a:srgbClr val="FFFFFF"/>
              </a:buClr>
              <a:buSzPts val="1800"/>
              <a:buNone/>
              <a:defRPr sz="2400">
                <a:solidFill>
                  <a:srgbClr val="FFFFFF"/>
                </a:solidFill>
              </a:defRPr>
            </a:lvl9pPr>
          </a:lstStyle>
          <a:p>
            <a:r>
              <a:t>xx%</a:t>
            </a:r>
          </a:p>
        </p:txBody>
      </p:sp>
      <p:sp>
        <p:nvSpPr>
          <p:cNvPr id="48" name="Google Shape;48;p4"/>
          <p:cNvSpPr/>
          <p:nvPr/>
        </p:nvSpPr>
        <p:spPr>
          <a:xfrm>
            <a:off x="11405474" y="1359563"/>
            <a:ext cx="119" cy="119"/>
          </a:xfrm>
          <a:custGeom>
            <a:avLst/>
            <a:gdLst/>
            <a:ahLst/>
            <a:cxnLst/>
            <a:rect l="l" t="t" r="r" b="b"/>
            <a:pathLst>
              <a:path w="1" h="1" extrusionOk="0">
                <a:moveTo>
                  <a:pt x="1" y="0"/>
                </a:moveTo>
                <a:close/>
              </a:path>
            </a:pathLst>
          </a:custGeom>
          <a:gradFill>
            <a:gsLst>
              <a:gs pos="0">
                <a:srgbClr val="C2008B"/>
              </a:gs>
              <a:gs pos="100000">
                <a:srgbClr val="50009C"/>
              </a:gs>
            </a:gsLst>
            <a:lin ang="132009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9" name="Google Shape;49;p4"/>
          <p:cNvSpPr/>
          <p:nvPr/>
        </p:nvSpPr>
        <p:spPr>
          <a:xfrm>
            <a:off x="5979339" y="1"/>
            <a:ext cx="6212659" cy="1936985"/>
          </a:xfrm>
          <a:custGeom>
            <a:avLst/>
            <a:gdLst/>
            <a:ahLst/>
            <a:cxnLst/>
            <a:rect l="l" t="t" r="r" b="b"/>
            <a:pathLst>
              <a:path w="19023" h="5931" extrusionOk="0">
                <a:moveTo>
                  <a:pt x="609" y="0"/>
                </a:moveTo>
                <a:cubicBezTo>
                  <a:pt x="566" y="75"/>
                  <a:pt x="513" y="150"/>
                  <a:pt x="449" y="225"/>
                </a:cubicBezTo>
                <a:cubicBezTo>
                  <a:pt x="299" y="417"/>
                  <a:pt x="150" y="577"/>
                  <a:pt x="0" y="716"/>
                </a:cubicBezTo>
                <a:cubicBezTo>
                  <a:pt x="630" y="1014"/>
                  <a:pt x="1382" y="1231"/>
                  <a:pt x="2235" y="1231"/>
                </a:cubicBezTo>
                <a:cubicBezTo>
                  <a:pt x="2452" y="1231"/>
                  <a:pt x="2676" y="1217"/>
                  <a:pt x="2906" y="1186"/>
                </a:cubicBezTo>
                <a:cubicBezTo>
                  <a:pt x="5036" y="928"/>
                  <a:pt x="6812" y="217"/>
                  <a:pt x="8042" y="217"/>
                </a:cubicBezTo>
                <a:cubicBezTo>
                  <a:pt x="8699" y="217"/>
                  <a:pt x="9200" y="420"/>
                  <a:pt x="9517" y="1004"/>
                </a:cubicBezTo>
                <a:cubicBezTo>
                  <a:pt x="10425" y="2670"/>
                  <a:pt x="8940" y="5789"/>
                  <a:pt x="10563" y="5928"/>
                </a:cubicBezTo>
                <a:cubicBezTo>
                  <a:pt x="10578" y="5930"/>
                  <a:pt x="10592" y="5930"/>
                  <a:pt x="10606" y="5930"/>
                </a:cubicBezTo>
                <a:cubicBezTo>
                  <a:pt x="11541" y="5930"/>
                  <a:pt x="12090" y="3555"/>
                  <a:pt x="12732" y="1998"/>
                </a:cubicBezTo>
                <a:cubicBezTo>
                  <a:pt x="13041" y="1224"/>
                  <a:pt x="13518" y="720"/>
                  <a:pt x="13946" y="720"/>
                </a:cubicBezTo>
                <a:cubicBezTo>
                  <a:pt x="14138" y="720"/>
                  <a:pt x="14320" y="822"/>
                  <a:pt x="14472" y="1047"/>
                </a:cubicBezTo>
                <a:cubicBezTo>
                  <a:pt x="15103" y="1987"/>
                  <a:pt x="14014" y="4102"/>
                  <a:pt x="15253" y="4882"/>
                </a:cubicBezTo>
                <a:cubicBezTo>
                  <a:pt x="15564" y="5077"/>
                  <a:pt x="15837" y="5146"/>
                  <a:pt x="16097" y="5146"/>
                </a:cubicBezTo>
                <a:cubicBezTo>
                  <a:pt x="16701" y="5146"/>
                  <a:pt x="17230" y="4776"/>
                  <a:pt x="17987" y="4776"/>
                </a:cubicBezTo>
                <a:cubicBezTo>
                  <a:pt x="18202" y="4776"/>
                  <a:pt x="18434" y="4806"/>
                  <a:pt x="18692" y="4882"/>
                </a:cubicBezTo>
                <a:cubicBezTo>
                  <a:pt x="18830" y="4924"/>
                  <a:pt x="18927" y="4977"/>
                  <a:pt x="19022" y="5042"/>
                </a:cubicBezTo>
                <a:lnTo>
                  <a:pt x="19022" y="0"/>
                </a:lnTo>
                <a:close/>
              </a:path>
            </a:pathLst>
          </a:custGeom>
          <a:gradFill>
            <a:gsLst>
              <a:gs pos="0">
                <a:schemeClr val="accent1"/>
              </a:gs>
              <a:gs pos="100000">
                <a:schemeClr val="accent2"/>
              </a:gs>
            </a:gsLst>
            <a:path path="circle">
              <a:fillToRect l="50000" t="50000" r="50000" b="50000"/>
            </a:path>
            <a:tileRect/>
          </a:gradFill>
          <a:ln>
            <a:noFill/>
          </a:ln>
          <a:effectLst>
            <a:outerShdw blurRad="114300" dist="47625" dir="7560000" algn="bl" rotWithShape="0">
              <a:srgbClr val="000000">
                <a:alpha val="57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0" name="Google Shape;50;p4"/>
          <p:cNvSpPr/>
          <p:nvPr/>
        </p:nvSpPr>
        <p:spPr>
          <a:xfrm>
            <a:off x="1" y="1"/>
            <a:ext cx="6311209" cy="2392697"/>
          </a:xfrm>
          <a:custGeom>
            <a:avLst/>
            <a:gdLst/>
            <a:ahLst/>
            <a:cxnLst/>
            <a:rect l="l" t="t" r="r" b="b"/>
            <a:pathLst>
              <a:path w="14932" h="5661" extrusionOk="0">
                <a:moveTo>
                  <a:pt x="10232" y="0"/>
                </a:moveTo>
                <a:lnTo>
                  <a:pt x="10168" y="97"/>
                </a:lnTo>
                <a:cubicBezTo>
                  <a:pt x="9611" y="647"/>
                  <a:pt x="9059" y="826"/>
                  <a:pt x="8530" y="826"/>
                </a:cubicBezTo>
                <a:cubicBezTo>
                  <a:pt x="7549" y="826"/>
                  <a:pt x="6648" y="213"/>
                  <a:pt x="5941" y="213"/>
                </a:cubicBezTo>
                <a:cubicBezTo>
                  <a:pt x="5712" y="213"/>
                  <a:pt x="5503" y="278"/>
                  <a:pt x="5319" y="449"/>
                </a:cubicBezTo>
                <a:cubicBezTo>
                  <a:pt x="4529" y="1196"/>
                  <a:pt x="5939" y="3557"/>
                  <a:pt x="4967" y="3963"/>
                </a:cubicBezTo>
                <a:cubicBezTo>
                  <a:pt x="4897" y="3992"/>
                  <a:pt x="4828" y="4005"/>
                  <a:pt x="4759" y="4005"/>
                </a:cubicBezTo>
                <a:cubicBezTo>
                  <a:pt x="3902" y="4005"/>
                  <a:pt x="3144" y="1939"/>
                  <a:pt x="1350" y="1939"/>
                </a:cubicBezTo>
                <a:cubicBezTo>
                  <a:pt x="1197" y="1939"/>
                  <a:pt x="1035" y="1954"/>
                  <a:pt x="866" y="1987"/>
                </a:cubicBezTo>
                <a:cubicBezTo>
                  <a:pt x="588" y="2041"/>
                  <a:pt x="299" y="2158"/>
                  <a:pt x="0" y="2307"/>
                </a:cubicBezTo>
                <a:lnTo>
                  <a:pt x="0" y="3781"/>
                </a:lnTo>
                <a:cubicBezTo>
                  <a:pt x="1324" y="4420"/>
                  <a:pt x="4045" y="5660"/>
                  <a:pt x="5454" y="5660"/>
                </a:cubicBezTo>
                <a:cubicBezTo>
                  <a:pt x="5693" y="5660"/>
                  <a:pt x="5895" y="5625"/>
                  <a:pt x="6045" y="5544"/>
                </a:cubicBezTo>
                <a:cubicBezTo>
                  <a:pt x="7391" y="4818"/>
                  <a:pt x="5597" y="1773"/>
                  <a:pt x="6772" y="1709"/>
                </a:cubicBezTo>
                <a:cubicBezTo>
                  <a:pt x="6787" y="1708"/>
                  <a:pt x="6803" y="1708"/>
                  <a:pt x="6818" y="1708"/>
                </a:cubicBezTo>
                <a:cubicBezTo>
                  <a:pt x="7886" y="1708"/>
                  <a:pt x="8769" y="3344"/>
                  <a:pt x="9571" y="3344"/>
                </a:cubicBezTo>
                <a:cubicBezTo>
                  <a:pt x="9635" y="3344"/>
                  <a:pt x="9699" y="3334"/>
                  <a:pt x="9762" y="3311"/>
                </a:cubicBezTo>
                <a:cubicBezTo>
                  <a:pt x="10638" y="3002"/>
                  <a:pt x="9613" y="930"/>
                  <a:pt x="10393" y="780"/>
                </a:cubicBezTo>
                <a:cubicBezTo>
                  <a:pt x="10419" y="775"/>
                  <a:pt x="10447" y="773"/>
                  <a:pt x="10475" y="773"/>
                </a:cubicBezTo>
                <a:cubicBezTo>
                  <a:pt x="10969" y="773"/>
                  <a:pt x="11706" y="1502"/>
                  <a:pt x="12665" y="1502"/>
                </a:cubicBezTo>
                <a:cubicBezTo>
                  <a:pt x="13278" y="1502"/>
                  <a:pt x="13983" y="1203"/>
                  <a:pt x="14772" y="225"/>
                </a:cubicBezTo>
                <a:cubicBezTo>
                  <a:pt x="14836" y="150"/>
                  <a:pt x="14889" y="75"/>
                  <a:pt x="14932" y="0"/>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47625" dir="7560000" algn="bl" rotWithShape="0">
              <a:srgbClr val="000000">
                <a:alpha val="57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1" name="Google Shape;51;p4"/>
          <p:cNvSpPr/>
          <p:nvPr/>
        </p:nvSpPr>
        <p:spPr>
          <a:xfrm>
            <a:off x="3240907" y="4748902"/>
            <a:ext cx="8309344" cy="2109097"/>
          </a:xfrm>
          <a:custGeom>
            <a:avLst/>
            <a:gdLst/>
            <a:ahLst/>
            <a:cxnLst/>
            <a:rect l="l" t="t" r="r" b="b"/>
            <a:pathLst>
              <a:path w="25443" h="6458" extrusionOk="0">
                <a:moveTo>
                  <a:pt x="19506" y="0"/>
                </a:moveTo>
                <a:cubicBezTo>
                  <a:pt x="18504" y="0"/>
                  <a:pt x="17580" y="416"/>
                  <a:pt x="16940" y="1662"/>
                </a:cubicBezTo>
                <a:cubicBezTo>
                  <a:pt x="15960" y="3553"/>
                  <a:pt x="15173" y="4058"/>
                  <a:pt x="14466" y="4058"/>
                </a:cubicBezTo>
                <a:cubicBezTo>
                  <a:pt x="13971" y="4058"/>
                  <a:pt x="13517" y="3810"/>
                  <a:pt x="13064" y="3617"/>
                </a:cubicBezTo>
                <a:cubicBezTo>
                  <a:pt x="12284" y="3284"/>
                  <a:pt x="9880" y="1600"/>
                  <a:pt x="7770" y="1600"/>
                </a:cubicBezTo>
                <a:cubicBezTo>
                  <a:pt x="6901" y="1600"/>
                  <a:pt x="6083" y="1885"/>
                  <a:pt x="5448" y="2666"/>
                </a:cubicBezTo>
                <a:cubicBezTo>
                  <a:pt x="3646" y="4903"/>
                  <a:pt x="3718" y="5547"/>
                  <a:pt x="3297" y="5547"/>
                </a:cubicBezTo>
                <a:cubicBezTo>
                  <a:pt x="3211" y="5547"/>
                  <a:pt x="3106" y="5520"/>
                  <a:pt x="2960" y="5475"/>
                </a:cubicBezTo>
                <a:cubicBezTo>
                  <a:pt x="2529" y="5337"/>
                  <a:pt x="1913" y="5064"/>
                  <a:pt x="1348" y="5064"/>
                </a:cubicBezTo>
                <a:cubicBezTo>
                  <a:pt x="778" y="5064"/>
                  <a:pt x="258" y="5342"/>
                  <a:pt x="33" y="6319"/>
                </a:cubicBezTo>
                <a:cubicBezTo>
                  <a:pt x="12" y="6372"/>
                  <a:pt x="12" y="6415"/>
                  <a:pt x="1" y="6458"/>
                </a:cubicBezTo>
                <a:lnTo>
                  <a:pt x="6665" y="6458"/>
                </a:lnTo>
                <a:cubicBezTo>
                  <a:pt x="7497" y="5643"/>
                  <a:pt x="9143" y="4331"/>
                  <a:pt x="11189" y="4331"/>
                </a:cubicBezTo>
                <a:cubicBezTo>
                  <a:pt x="11666" y="4331"/>
                  <a:pt x="12164" y="4402"/>
                  <a:pt x="12679" y="4568"/>
                </a:cubicBezTo>
                <a:cubicBezTo>
                  <a:pt x="14653" y="5199"/>
                  <a:pt x="16000" y="5536"/>
                  <a:pt x="16876" y="5536"/>
                </a:cubicBezTo>
                <a:cubicBezTo>
                  <a:pt x="17644" y="5536"/>
                  <a:pt x="18051" y="5276"/>
                  <a:pt x="18201" y="4727"/>
                </a:cubicBezTo>
                <a:cubicBezTo>
                  <a:pt x="18505" y="3564"/>
                  <a:pt x="18438" y="1329"/>
                  <a:pt x="20084" y="1329"/>
                </a:cubicBezTo>
                <a:cubicBezTo>
                  <a:pt x="20114" y="1329"/>
                  <a:pt x="20145" y="1329"/>
                  <a:pt x="20177" y="1331"/>
                </a:cubicBezTo>
                <a:cubicBezTo>
                  <a:pt x="21738" y="1399"/>
                  <a:pt x="22985" y="2883"/>
                  <a:pt x="24430" y="2883"/>
                </a:cubicBezTo>
                <a:cubicBezTo>
                  <a:pt x="24587" y="2883"/>
                  <a:pt x="24746" y="2865"/>
                  <a:pt x="24908" y="2826"/>
                </a:cubicBezTo>
                <a:cubicBezTo>
                  <a:pt x="25357" y="2719"/>
                  <a:pt x="25442" y="2228"/>
                  <a:pt x="25432" y="1545"/>
                </a:cubicBezTo>
                <a:lnTo>
                  <a:pt x="25432" y="1545"/>
                </a:lnTo>
                <a:cubicBezTo>
                  <a:pt x="25281" y="1615"/>
                  <a:pt x="25103" y="1657"/>
                  <a:pt x="24892" y="1657"/>
                </a:cubicBezTo>
                <a:cubicBezTo>
                  <a:pt x="24655" y="1657"/>
                  <a:pt x="24376" y="1605"/>
                  <a:pt x="24043" y="1480"/>
                </a:cubicBezTo>
                <a:cubicBezTo>
                  <a:pt x="22883" y="1048"/>
                  <a:pt x="21096" y="0"/>
                  <a:pt x="19506" y="0"/>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47625" dir="7560000" algn="bl" rotWithShape="0">
              <a:srgbClr val="000000">
                <a:alpha val="57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2" name="Google Shape;52;p4"/>
          <p:cNvSpPr/>
          <p:nvPr/>
        </p:nvSpPr>
        <p:spPr>
          <a:xfrm>
            <a:off x="1" y="1"/>
            <a:ext cx="4325113" cy="1692767"/>
          </a:xfrm>
          <a:custGeom>
            <a:avLst/>
            <a:gdLst/>
            <a:ahLst/>
            <a:cxnLst/>
            <a:rect l="l" t="t" r="r" b="b"/>
            <a:pathLst>
              <a:path w="10233" h="4005" extrusionOk="0">
                <a:moveTo>
                  <a:pt x="0" y="0"/>
                </a:moveTo>
                <a:lnTo>
                  <a:pt x="0" y="2307"/>
                </a:lnTo>
                <a:cubicBezTo>
                  <a:pt x="299" y="2158"/>
                  <a:pt x="588" y="2041"/>
                  <a:pt x="866" y="1987"/>
                </a:cubicBezTo>
                <a:cubicBezTo>
                  <a:pt x="1035" y="1954"/>
                  <a:pt x="1197" y="1939"/>
                  <a:pt x="1350" y="1939"/>
                </a:cubicBezTo>
                <a:cubicBezTo>
                  <a:pt x="3144" y="1939"/>
                  <a:pt x="3902" y="4005"/>
                  <a:pt x="4759" y="4005"/>
                </a:cubicBezTo>
                <a:cubicBezTo>
                  <a:pt x="4828" y="4005"/>
                  <a:pt x="4897" y="3992"/>
                  <a:pt x="4967" y="3963"/>
                </a:cubicBezTo>
                <a:cubicBezTo>
                  <a:pt x="5939" y="3557"/>
                  <a:pt x="4529" y="1196"/>
                  <a:pt x="5319" y="449"/>
                </a:cubicBezTo>
                <a:cubicBezTo>
                  <a:pt x="5503" y="278"/>
                  <a:pt x="5712" y="213"/>
                  <a:pt x="5941" y="213"/>
                </a:cubicBezTo>
                <a:cubicBezTo>
                  <a:pt x="6648" y="213"/>
                  <a:pt x="7549" y="826"/>
                  <a:pt x="8530" y="826"/>
                </a:cubicBezTo>
                <a:cubicBezTo>
                  <a:pt x="9059" y="826"/>
                  <a:pt x="9611" y="647"/>
                  <a:pt x="10168" y="97"/>
                </a:cubicBezTo>
                <a:lnTo>
                  <a:pt x="10232" y="0"/>
                </a:lnTo>
                <a:close/>
              </a:path>
            </a:pathLst>
          </a:custGeom>
          <a:gradFill>
            <a:gsLst>
              <a:gs pos="0">
                <a:schemeClr val="accent1"/>
              </a:gs>
              <a:gs pos="100000">
                <a:schemeClr val="accent2"/>
              </a:gs>
            </a:gsLst>
            <a:path path="circle">
              <a:fillToRect l="50000" t="50000" r="50000" b="50000"/>
            </a:path>
            <a:tileRect/>
          </a:gradFill>
          <a:ln>
            <a:noFill/>
          </a:ln>
          <a:effectLst>
            <a:outerShdw blurRad="142875" dist="19050" dir="540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3" name="Google Shape;53;p4"/>
          <p:cNvSpPr/>
          <p:nvPr/>
        </p:nvSpPr>
        <p:spPr>
          <a:xfrm>
            <a:off x="5417609" y="3470967"/>
            <a:ext cx="6774387" cy="3387031"/>
          </a:xfrm>
          <a:custGeom>
            <a:avLst/>
            <a:gdLst/>
            <a:ahLst/>
            <a:cxnLst/>
            <a:rect l="l" t="t" r="r" b="b"/>
            <a:pathLst>
              <a:path w="20743" h="10371" extrusionOk="0">
                <a:moveTo>
                  <a:pt x="20742" y="0"/>
                </a:moveTo>
                <a:cubicBezTo>
                  <a:pt x="16951" y="1207"/>
                  <a:pt x="19814" y="6366"/>
                  <a:pt x="18243" y="6739"/>
                </a:cubicBezTo>
                <a:cubicBezTo>
                  <a:pt x="18081" y="6778"/>
                  <a:pt x="17922" y="6796"/>
                  <a:pt x="17765" y="6796"/>
                </a:cubicBezTo>
                <a:cubicBezTo>
                  <a:pt x="16320" y="6796"/>
                  <a:pt x="15073" y="5312"/>
                  <a:pt x="13512" y="5244"/>
                </a:cubicBezTo>
                <a:cubicBezTo>
                  <a:pt x="13480" y="5242"/>
                  <a:pt x="13449" y="5242"/>
                  <a:pt x="13419" y="5242"/>
                </a:cubicBezTo>
                <a:cubicBezTo>
                  <a:pt x="11773" y="5242"/>
                  <a:pt x="11840" y="7477"/>
                  <a:pt x="11536" y="8640"/>
                </a:cubicBezTo>
                <a:cubicBezTo>
                  <a:pt x="11386" y="9189"/>
                  <a:pt x="10979" y="9449"/>
                  <a:pt x="10211" y="9449"/>
                </a:cubicBezTo>
                <a:cubicBezTo>
                  <a:pt x="9335" y="9449"/>
                  <a:pt x="7988" y="9112"/>
                  <a:pt x="6014" y="8481"/>
                </a:cubicBezTo>
                <a:cubicBezTo>
                  <a:pt x="5499" y="8315"/>
                  <a:pt x="5001" y="8244"/>
                  <a:pt x="4524" y="8244"/>
                </a:cubicBezTo>
                <a:cubicBezTo>
                  <a:pt x="2478" y="8244"/>
                  <a:pt x="832" y="9556"/>
                  <a:pt x="0" y="10371"/>
                </a:cubicBezTo>
                <a:lnTo>
                  <a:pt x="20742" y="10371"/>
                </a:lnTo>
                <a:lnTo>
                  <a:pt x="20742" y="0"/>
                </a:lnTo>
                <a:close/>
              </a:path>
            </a:pathLst>
          </a:custGeom>
          <a:gradFill>
            <a:gsLst>
              <a:gs pos="0">
                <a:schemeClr val="accent1"/>
              </a:gs>
              <a:gs pos="100000">
                <a:schemeClr val="accent2"/>
              </a:gs>
            </a:gsLst>
            <a:path path="circle">
              <a:fillToRect l="50000" t="50000" r="50000" b="50000"/>
            </a:path>
            <a:tileRect/>
          </a:gradFill>
          <a:ln>
            <a:noFill/>
          </a:ln>
          <a:effectLst>
            <a:outerShdw blurRad="114300" dist="47625" dir="7560000" algn="bl" rotWithShape="0">
              <a:srgbClr val="000000">
                <a:alpha val="57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78714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QUOTE">
    <p:bg>
      <p:bgPr>
        <a:gradFill>
          <a:gsLst>
            <a:gs pos="0">
              <a:schemeClr val="accent1"/>
            </a:gs>
            <a:gs pos="100000">
              <a:schemeClr val="accent2"/>
            </a:gs>
          </a:gsLst>
          <a:path path="circle">
            <a:fillToRect l="50000" t="50000" r="50000" b="50000"/>
          </a:path>
          <a:tileRect/>
        </a:gradFill>
        <a:effectLst/>
      </p:bgPr>
    </p:bg>
    <p:spTree>
      <p:nvGrpSpPr>
        <p:cNvPr id="1" name="Shape 54"/>
        <p:cNvGrpSpPr/>
        <p:nvPr/>
      </p:nvGrpSpPr>
      <p:grpSpPr>
        <a:xfrm>
          <a:off x="0" y="0"/>
          <a:ext cx="0" cy="0"/>
          <a:chOff x="0" y="0"/>
          <a:chExt cx="0" cy="0"/>
        </a:xfrm>
      </p:grpSpPr>
      <p:sp>
        <p:nvSpPr>
          <p:cNvPr id="55" name="Google Shape;55;p5"/>
          <p:cNvSpPr txBox="1">
            <a:spLocks noGrp="1"/>
          </p:cNvSpPr>
          <p:nvPr>
            <p:ph type="subTitle" idx="1"/>
          </p:nvPr>
        </p:nvSpPr>
        <p:spPr>
          <a:xfrm flipH="1">
            <a:off x="2429459" y="3945225"/>
            <a:ext cx="7334800" cy="311600"/>
          </a:xfrm>
          <a:prstGeom prst="rect">
            <a:avLst/>
          </a:prstGeom>
        </p:spPr>
        <p:txBody>
          <a:bodyPr spcFirstLastPara="1" wrap="square" lIns="68575" tIns="34275" rIns="68575" bIns="34275" anchor="t" anchorCtr="0">
            <a:noAutofit/>
          </a:bodyPr>
          <a:lstStyle>
            <a:lvl1pPr lvl="0" rtl="0">
              <a:lnSpc>
                <a:spcPct val="100000"/>
              </a:lnSpc>
              <a:spcBef>
                <a:spcPts val="1067"/>
              </a:spcBef>
              <a:spcAft>
                <a:spcPts val="0"/>
              </a:spcAft>
              <a:buClr>
                <a:srgbClr val="FFFFFF"/>
              </a:buClr>
              <a:buSzPts val="1200"/>
              <a:buFont typeface="Squada One"/>
              <a:buNone/>
              <a:defRPr sz="1600">
                <a:solidFill>
                  <a:srgbClr val="FFFFFF"/>
                </a:solidFill>
                <a:latin typeface="Squada One"/>
                <a:ea typeface="Squada One"/>
                <a:cs typeface="Squada One"/>
                <a:sym typeface="Squada One"/>
              </a:defRPr>
            </a:lvl1pPr>
            <a:lvl2pPr lvl="1" rtl="0">
              <a:lnSpc>
                <a:spcPct val="100000"/>
              </a:lnSpc>
              <a:spcBef>
                <a:spcPts val="533"/>
              </a:spcBef>
              <a:spcAft>
                <a:spcPts val="0"/>
              </a:spcAft>
              <a:buClr>
                <a:srgbClr val="FFFFFF"/>
              </a:buClr>
              <a:buSzPts val="1200"/>
              <a:buFont typeface="Nunito Sans ExtraBold"/>
              <a:buNone/>
              <a:defRPr sz="1600">
                <a:solidFill>
                  <a:srgbClr val="FFFFFF"/>
                </a:solidFill>
                <a:latin typeface="Nunito Sans ExtraBold"/>
                <a:ea typeface="Nunito Sans ExtraBold"/>
                <a:cs typeface="Nunito Sans ExtraBold"/>
                <a:sym typeface="Nunito Sans ExtraBold"/>
              </a:defRPr>
            </a:lvl2pPr>
            <a:lvl3pPr lvl="2" rtl="0">
              <a:lnSpc>
                <a:spcPct val="100000"/>
              </a:lnSpc>
              <a:spcBef>
                <a:spcPts val="533"/>
              </a:spcBef>
              <a:spcAft>
                <a:spcPts val="0"/>
              </a:spcAft>
              <a:buClr>
                <a:srgbClr val="FFFFFF"/>
              </a:buClr>
              <a:buSzPts val="1200"/>
              <a:buFont typeface="Nunito Sans ExtraBold"/>
              <a:buNone/>
              <a:defRPr sz="1600">
                <a:solidFill>
                  <a:srgbClr val="FFFFFF"/>
                </a:solidFill>
                <a:latin typeface="Nunito Sans ExtraBold"/>
                <a:ea typeface="Nunito Sans ExtraBold"/>
                <a:cs typeface="Nunito Sans ExtraBold"/>
                <a:sym typeface="Nunito Sans ExtraBold"/>
              </a:defRPr>
            </a:lvl3pPr>
            <a:lvl4pPr lvl="3" rtl="0">
              <a:lnSpc>
                <a:spcPct val="100000"/>
              </a:lnSpc>
              <a:spcBef>
                <a:spcPts val="533"/>
              </a:spcBef>
              <a:spcAft>
                <a:spcPts val="0"/>
              </a:spcAft>
              <a:buClr>
                <a:srgbClr val="FFFFFF"/>
              </a:buClr>
              <a:buSzPts val="1200"/>
              <a:buFont typeface="Nunito Sans ExtraBold"/>
              <a:buNone/>
              <a:defRPr sz="1600">
                <a:solidFill>
                  <a:srgbClr val="FFFFFF"/>
                </a:solidFill>
                <a:latin typeface="Nunito Sans ExtraBold"/>
                <a:ea typeface="Nunito Sans ExtraBold"/>
                <a:cs typeface="Nunito Sans ExtraBold"/>
                <a:sym typeface="Nunito Sans ExtraBold"/>
              </a:defRPr>
            </a:lvl4pPr>
            <a:lvl5pPr lvl="4" rtl="0">
              <a:lnSpc>
                <a:spcPct val="100000"/>
              </a:lnSpc>
              <a:spcBef>
                <a:spcPts val="533"/>
              </a:spcBef>
              <a:spcAft>
                <a:spcPts val="0"/>
              </a:spcAft>
              <a:buClr>
                <a:srgbClr val="FFFFFF"/>
              </a:buClr>
              <a:buSzPts val="1200"/>
              <a:buFont typeface="Nunito Sans ExtraBold"/>
              <a:buNone/>
              <a:defRPr sz="1600">
                <a:solidFill>
                  <a:srgbClr val="FFFFFF"/>
                </a:solidFill>
                <a:latin typeface="Nunito Sans ExtraBold"/>
                <a:ea typeface="Nunito Sans ExtraBold"/>
                <a:cs typeface="Nunito Sans ExtraBold"/>
                <a:sym typeface="Nunito Sans ExtraBold"/>
              </a:defRPr>
            </a:lvl5pPr>
            <a:lvl6pPr lvl="5" rtl="0">
              <a:lnSpc>
                <a:spcPct val="100000"/>
              </a:lnSpc>
              <a:spcBef>
                <a:spcPts val="533"/>
              </a:spcBef>
              <a:spcAft>
                <a:spcPts val="0"/>
              </a:spcAft>
              <a:buClr>
                <a:srgbClr val="FFFFFF"/>
              </a:buClr>
              <a:buSzPts val="1200"/>
              <a:buFont typeface="Nunito Sans ExtraBold"/>
              <a:buNone/>
              <a:defRPr sz="1600">
                <a:solidFill>
                  <a:srgbClr val="FFFFFF"/>
                </a:solidFill>
                <a:latin typeface="Nunito Sans ExtraBold"/>
                <a:ea typeface="Nunito Sans ExtraBold"/>
                <a:cs typeface="Nunito Sans ExtraBold"/>
                <a:sym typeface="Nunito Sans ExtraBold"/>
              </a:defRPr>
            </a:lvl6pPr>
            <a:lvl7pPr lvl="6" rtl="0">
              <a:lnSpc>
                <a:spcPct val="100000"/>
              </a:lnSpc>
              <a:spcBef>
                <a:spcPts val="533"/>
              </a:spcBef>
              <a:spcAft>
                <a:spcPts val="0"/>
              </a:spcAft>
              <a:buClr>
                <a:srgbClr val="FFFFFF"/>
              </a:buClr>
              <a:buSzPts val="1200"/>
              <a:buFont typeface="Nunito Sans ExtraBold"/>
              <a:buNone/>
              <a:defRPr sz="1600">
                <a:solidFill>
                  <a:srgbClr val="FFFFFF"/>
                </a:solidFill>
                <a:latin typeface="Nunito Sans ExtraBold"/>
                <a:ea typeface="Nunito Sans ExtraBold"/>
                <a:cs typeface="Nunito Sans ExtraBold"/>
                <a:sym typeface="Nunito Sans ExtraBold"/>
              </a:defRPr>
            </a:lvl7pPr>
            <a:lvl8pPr lvl="7" rtl="0">
              <a:lnSpc>
                <a:spcPct val="100000"/>
              </a:lnSpc>
              <a:spcBef>
                <a:spcPts val="533"/>
              </a:spcBef>
              <a:spcAft>
                <a:spcPts val="0"/>
              </a:spcAft>
              <a:buClr>
                <a:srgbClr val="FFFFFF"/>
              </a:buClr>
              <a:buSzPts val="1200"/>
              <a:buFont typeface="Nunito Sans ExtraBold"/>
              <a:buNone/>
              <a:defRPr sz="1600">
                <a:solidFill>
                  <a:srgbClr val="FFFFFF"/>
                </a:solidFill>
                <a:latin typeface="Nunito Sans ExtraBold"/>
                <a:ea typeface="Nunito Sans ExtraBold"/>
                <a:cs typeface="Nunito Sans ExtraBold"/>
                <a:sym typeface="Nunito Sans ExtraBold"/>
              </a:defRPr>
            </a:lvl8pPr>
            <a:lvl9pPr lvl="8" rtl="0">
              <a:lnSpc>
                <a:spcPct val="100000"/>
              </a:lnSpc>
              <a:spcBef>
                <a:spcPts val="533"/>
              </a:spcBef>
              <a:spcAft>
                <a:spcPts val="0"/>
              </a:spcAft>
              <a:buClr>
                <a:srgbClr val="FFFFFF"/>
              </a:buClr>
              <a:buSzPts val="1200"/>
              <a:buFont typeface="Nunito Sans ExtraBold"/>
              <a:buNone/>
              <a:defRPr sz="1600">
                <a:solidFill>
                  <a:srgbClr val="FFFFFF"/>
                </a:solidFill>
                <a:latin typeface="Nunito Sans ExtraBold"/>
                <a:ea typeface="Nunito Sans ExtraBold"/>
                <a:cs typeface="Nunito Sans ExtraBold"/>
                <a:sym typeface="Nunito Sans ExtraBold"/>
              </a:defRPr>
            </a:lvl9pPr>
          </a:lstStyle>
          <a:p>
            <a:r>
              <a:rPr lang="en-US"/>
              <a:t>Click to edit Master subtitle style</a:t>
            </a:r>
            <a:endParaRPr/>
          </a:p>
        </p:txBody>
      </p:sp>
      <p:sp>
        <p:nvSpPr>
          <p:cNvPr id="56" name="Google Shape;56;p5"/>
          <p:cNvSpPr txBox="1">
            <a:spLocks noGrp="1"/>
          </p:cNvSpPr>
          <p:nvPr>
            <p:ph type="subTitle" idx="2"/>
          </p:nvPr>
        </p:nvSpPr>
        <p:spPr>
          <a:xfrm>
            <a:off x="2427733" y="3797900"/>
            <a:ext cx="5481200" cy="311600"/>
          </a:xfrm>
          <a:prstGeom prst="rect">
            <a:avLst/>
          </a:prstGeom>
        </p:spPr>
        <p:txBody>
          <a:bodyPr spcFirstLastPara="1" wrap="square" lIns="68575" tIns="34275" rIns="68575" bIns="34275" anchor="b" anchorCtr="0">
            <a:noAutofit/>
          </a:bodyPr>
          <a:lstStyle>
            <a:lvl1pPr lvl="0" rtl="0">
              <a:lnSpc>
                <a:spcPct val="100000"/>
              </a:lnSpc>
              <a:spcBef>
                <a:spcPts val="1067"/>
              </a:spcBef>
              <a:spcAft>
                <a:spcPts val="0"/>
              </a:spcAft>
              <a:buClr>
                <a:srgbClr val="FFFFFF"/>
              </a:buClr>
              <a:buSzPts val="1600"/>
              <a:buNone/>
              <a:defRPr sz="2133">
                <a:solidFill>
                  <a:srgbClr val="FFFFFF"/>
                </a:solidFill>
              </a:defRPr>
            </a:lvl1pPr>
            <a:lvl2pPr lvl="1" rtl="0">
              <a:lnSpc>
                <a:spcPct val="100000"/>
              </a:lnSpc>
              <a:spcBef>
                <a:spcPts val="533"/>
              </a:spcBef>
              <a:spcAft>
                <a:spcPts val="0"/>
              </a:spcAft>
              <a:buClr>
                <a:srgbClr val="FFFFFF"/>
              </a:buClr>
              <a:buSzPts val="900"/>
              <a:buNone/>
              <a:defRPr>
                <a:solidFill>
                  <a:srgbClr val="FFFFFF"/>
                </a:solidFill>
              </a:defRPr>
            </a:lvl2pPr>
            <a:lvl3pPr lvl="2" rtl="0">
              <a:lnSpc>
                <a:spcPct val="100000"/>
              </a:lnSpc>
              <a:spcBef>
                <a:spcPts val="533"/>
              </a:spcBef>
              <a:spcAft>
                <a:spcPts val="0"/>
              </a:spcAft>
              <a:buClr>
                <a:srgbClr val="FFFFFF"/>
              </a:buClr>
              <a:buSzPts val="900"/>
              <a:buNone/>
              <a:defRPr>
                <a:solidFill>
                  <a:srgbClr val="FFFFFF"/>
                </a:solidFill>
              </a:defRPr>
            </a:lvl3pPr>
            <a:lvl4pPr lvl="3" rtl="0">
              <a:lnSpc>
                <a:spcPct val="100000"/>
              </a:lnSpc>
              <a:spcBef>
                <a:spcPts val="533"/>
              </a:spcBef>
              <a:spcAft>
                <a:spcPts val="0"/>
              </a:spcAft>
              <a:buClr>
                <a:srgbClr val="FFFFFF"/>
              </a:buClr>
              <a:buSzPts val="900"/>
              <a:buNone/>
              <a:defRPr>
                <a:solidFill>
                  <a:srgbClr val="FFFFFF"/>
                </a:solidFill>
              </a:defRPr>
            </a:lvl4pPr>
            <a:lvl5pPr lvl="4" rtl="0">
              <a:lnSpc>
                <a:spcPct val="100000"/>
              </a:lnSpc>
              <a:spcBef>
                <a:spcPts val="533"/>
              </a:spcBef>
              <a:spcAft>
                <a:spcPts val="0"/>
              </a:spcAft>
              <a:buClr>
                <a:srgbClr val="FFFFFF"/>
              </a:buClr>
              <a:buSzPts val="900"/>
              <a:buNone/>
              <a:defRPr>
                <a:solidFill>
                  <a:srgbClr val="FFFFFF"/>
                </a:solidFill>
              </a:defRPr>
            </a:lvl5pPr>
            <a:lvl6pPr lvl="5" rtl="0">
              <a:lnSpc>
                <a:spcPct val="100000"/>
              </a:lnSpc>
              <a:spcBef>
                <a:spcPts val="533"/>
              </a:spcBef>
              <a:spcAft>
                <a:spcPts val="0"/>
              </a:spcAft>
              <a:buClr>
                <a:srgbClr val="FFFFFF"/>
              </a:buClr>
              <a:buSzPts val="900"/>
              <a:buNone/>
              <a:defRPr sz="1200">
                <a:solidFill>
                  <a:srgbClr val="FFFFFF"/>
                </a:solidFill>
              </a:defRPr>
            </a:lvl6pPr>
            <a:lvl7pPr lvl="6" rtl="0">
              <a:lnSpc>
                <a:spcPct val="100000"/>
              </a:lnSpc>
              <a:spcBef>
                <a:spcPts val="533"/>
              </a:spcBef>
              <a:spcAft>
                <a:spcPts val="0"/>
              </a:spcAft>
              <a:buClr>
                <a:srgbClr val="FFFFFF"/>
              </a:buClr>
              <a:buSzPts val="900"/>
              <a:buNone/>
              <a:defRPr sz="1200">
                <a:solidFill>
                  <a:srgbClr val="FFFFFF"/>
                </a:solidFill>
              </a:defRPr>
            </a:lvl7pPr>
            <a:lvl8pPr lvl="7" rtl="0">
              <a:lnSpc>
                <a:spcPct val="100000"/>
              </a:lnSpc>
              <a:spcBef>
                <a:spcPts val="533"/>
              </a:spcBef>
              <a:spcAft>
                <a:spcPts val="0"/>
              </a:spcAft>
              <a:buClr>
                <a:srgbClr val="FFFFFF"/>
              </a:buClr>
              <a:buSzPts val="900"/>
              <a:buNone/>
              <a:defRPr sz="1200">
                <a:solidFill>
                  <a:srgbClr val="FFFFFF"/>
                </a:solidFill>
              </a:defRPr>
            </a:lvl8pPr>
            <a:lvl9pPr lvl="8" rtl="0">
              <a:lnSpc>
                <a:spcPct val="100000"/>
              </a:lnSpc>
              <a:spcBef>
                <a:spcPts val="533"/>
              </a:spcBef>
              <a:spcAft>
                <a:spcPts val="0"/>
              </a:spcAft>
              <a:buClr>
                <a:srgbClr val="FFFFFF"/>
              </a:buClr>
              <a:buSzPts val="900"/>
              <a:buNone/>
              <a:defRPr sz="1200">
                <a:solidFill>
                  <a:srgbClr val="FFFFFF"/>
                </a:solidFill>
              </a:defRPr>
            </a:lvl9pPr>
          </a:lstStyle>
          <a:p>
            <a:r>
              <a:rPr lang="en-US"/>
              <a:t>Click to edit Master subtitle style</a:t>
            </a:r>
            <a:endParaRPr/>
          </a:p>
        </p:txBody>
      </p:sp>
      <p:sp>
        <p:nvSpPr>
          <p:cNvPr id="57" name="Google Shape;57;p5"/>
          <p:cNvSpPr/>
          <p:nvPr/>
        </p:nvSpPr>
        <p:spPr>
          <a:xfrm>
            <a:off x="8373" y="3475092"/>
            <a:ext cx="6028" cy="8439"/>
          </a:xfrm>
          <a:custGeom>
            <a:avLst/>
            <a:gdLst/>
            <a:ahLst/>
            <a:cxnLst/>
            <a:rect l="l" t="t" r="r" b="b"/>
            <a:pathLst>
              <a:path w="60" h="84" extrusionOk="0">
                <a:moveTo>
                  <a:pt x="1" y="0"/>
                </a:moveTo>
                <a:lnTo>
                  <a:pt x="20" y="39"/>
                </a:lnTo>
                <a:lnTo>
                  <a:pt x="59" y="83"/>
                </a:lnTo>
                <a:lnTo>
                  <a:pt x="1" y="0"/>
                </a:lnTo>
                <a:close/>
              </a:path>
            </a:pathLst>
          </a:custGeom>
          <a:solidFill>
            <a:srgbClr val="14141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8" name="Google Shape;58;p5"/>
          <p:cNvSpPr/>
          <p:nvPr/>
        </p:nvSpPr>
        <p:spPr>
          <a:xfrm>
            <a:off x="6463" y="6856025"/>
            <a:ext cx="9845" cy="100"/>
          </a:xfrm>
          <a:custGeom>
            <a:avLst/>
            <a:gdLst/>
            <a:ahLst/>
            <a:cxnLst/>
            <a:rect l="l" t="t" r="r" b="b"/>
            <a:pathLst>
              <a:path w="98" h="1" extrusionOk="0">
                <a:moveTo>
                  <a:pt x="98" y="0"/>
                </a:moveTo>
                <a:lnTo>
                  <a:pt x="0" y="0"/>
                </a:lnTo>
                <a:lnTo>
                  <a:pt x="0" y="0"/>
                </a:lnTo>
                <a:lnTo>
                  <a:pt x="78" y="0"/>
                </a:lnTo>
                <a:close/>
              </a:path>
            </a:pathLst>
          </a:custGeom>
          <a:solidFill>
            <a:srgbClr val="B0B0A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9" name="Google Shape;59;p5"/>
          <p:cNvSpPr/>
          <p:nvPr/>
        </p:nvSpPr>
        <p:spPr>
          <a:xfrm>
            <a:off x="9169166" y="4334447"/>
            <a:ext cx="3022825" cy="2523541"/>
          </a:xfrm>
          <a:custGeom>
            <a:avLst/>
            <a:gdLst/>
            <a:ahLst/>
            <a:cxnLst/>
            <a:rect l="l" t="t" r="r" b="b"/>
            <a:pathLst>
              <a:path w="9251" h="7723" extrusionOk="0">
                <a:moveTo>
                  <a:pt x="7830" y="1"/>
                </a:moveTo>
                <a:cubicBezTo>
                  <a:pt x="7787" y="22"/>
                  <a:pt x="7745" y="32"/>
                  <a:pt x="7702" y="65"/>
                </a:cubicBezTo>
                <a:cubicBezTo>
                  <a:pt x="6794" y="588"/>
                  <a:pt x="7745" y="1624"/>
                  <a:pt x="7050" y="2468"/>
                </a:cubicBezTo>
                <a:cubicBezTo>
                  <a:pt x="6131" y="3578"/>
                  <a:pt x="2543" y="3953"/>
                  <a:pt x="898" y="6089"/>
                </a:cubicBezTo>
                <a:cubicBezTo>
                  <a:pt x="546" y="6548"/>
                  <a:pt x="247" y="7114"/>
                  <a:pt x="1" y="7722"/>
                </a:cubicBezTo>
                <a:lnTo>
                  <a:pt x="9250" y="7722"/>
                </a:lnTo>
                <a:lnTo>
                  <a:pt x="9250" y="941"/>
                </a:lnTo>
                <a:cubicBezTo>
                  <a:pt x="8706" y="780"/>
                  <a:pt x="8215" y="481"/>
                  <a:pt x="7830" y="1"/>
                </a:cubicBezTo>
                <a:close/>
              </a:path>
            </a:pathLst>
          </a:custGeom>
          <a:gradFill>
            <a:gsLst>
              <a:gs pos="0">
                <a:schemeClr val="accent1"/>
              </a:gs>
              <a:gs pos="100000">
                <a:schemeClr val="accent2"/>
              </a:gs>
            </a:gsLst>
            <a:path path="circle">
              <a:fillToRect l="50000" t="50000" r="50000" b="50000"/>
            </a:path>
            <a:tileRect/>
          </a:gradFill>
          <a:ln>
            <a:noFill/>
          </a:ln>
          <a:effectLst>
            <a:outerShdw blurRad="128588" dist="9525" dir="384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0" name="Google Shape;60;p5"/>
          <p:cNvSpPr/>
          <p:nvPr/>
        </p:nvSpPr>
        <p:spPr>
          <a:xfrm>
            <a:off x="8457159" y="1"/>
            <a:ext cx="3734829" cy="4641905"/>
          </a:xfrm>
          <a:custGeom>
            <a:avLst/>
            <a:gdLst/>
            <a:ahLst/>
            <a:cxnLst/>
            <a:rect l="l" t="t" r="r" b="b"/>
            <a:pathLst>
              <a:path w="11430" h="14206" extrusionOk="0">
                <a:moveTo>
                  <a:pt x="1" y="0"/>
                </a:moveTo>
                <a:cubicBezTo>
                  <a:pt x="1" y="0"/>
                  <a:pt x="541" y="1327"/>
                  <a:pt x="2842" y="1327"/>
                </a:cubicBezTo>
                <a:cubicBezTo>
                  <a:pt x="3168" y="1327"/>
                  <a:pt x="3530" y="1300"/>
                  <a:pt x="3931" y="1239"/>
                </a:cubicBezTo>
                <a:cubicBezTo>
                  <a:pt x="4809" y="1103"/>
                  <a:pt x="5648" y="961"/>
                  <a:pt x="6249" y="961"/>
                </a:cubicBezTo>
                <a:cubicBezTo>
                  <a:pt x="6972" y="961"/>
                  <a:pt x="7353" y="1167"/>
                  <a:pt x="7050" y="1837"/>
                </a:cubicBezTo>
                <a:cubicBezTo>
                  <a:pt x="6687" y="2628"/>
                  <a:pt x="4658" y="4411"/>
                  <a:pt x="4850" y="5244"/>
                </a:cubicBezTo>
                <a:cubicBezTo>
                  <a:pt x="4917" y="5546"/>
                  <a:pt x="5180" y="5658"/>
                  <a:pt x="5531" y="5658"/>
                </a:cubicBezTo>
                <a:cubicBezTo>
                  <a:pt x="6363" y="5658"/>
                  <a:pt x="7691" y="5032"/>
                  <a:pt x="8097" y="4806"/>
                </a:cubicBezTo>
                <a:cubicBezTo>
                  <a:pt x="8750" y="4436"/>
                  <a:pt x="9449" y="4208"/>
                  <a:pt x="9990" y="4208"/>
                </a:cubicBezTo>
                <a:cubicBezTo>
                  <a:pt x="10245" y="4208"/>
                  <a:pt x="10465" y="4259"/>
                  <a:pt x="10629" y="4368"/>
                </a:cubicBezTo>
                <a:cubicBezTo>
                  <a:pt x="11056" y="4657"/>
                  <a:pt x="10852" y="5469"/>
                  <a:pt x="10650" y="6163"/>
                </a:cubicBezTo>
                <a:cubicBezTo>
                  <a:pt x="10169" y="7797"/>
                  <a:pt x="9058" y="9794"/>
                  <a:pt x="9283" y="11429"/>
                </a:cubicBezTo>
                <a:cubicBezTo>
                  <a:pt x="9507" y="13084"/>
                  <a:pt x="10372" y="13885"/>
                  <a:pt x="11429" y="14206"/>
                </a:cubicBezTo>
                <a:lnTo>
                  <a:pt x="11429" y="0"/>
                </a:lnTo>
                <a:close/>
              </a:path>
            </a:pathLst>
          </a:custGeom>
          <a:gradFill>
            <a:gsLst>
              <a:gs pos="0">
                <a:schemeClr val="accent1"/>
              </a:gs>
              <a:gs pos="100000">
                <a:schemeClr val="accent2"/>
              </a:gs>
            </a:gsLst>
            <a:path path="circle">
              <a:fillToRect l="50000" t="50000" r="50000" b="50000"/>
            </a:path>
            <a:tileRect/>
          </a:gradFill>
          <a:ln>
            <a:noFill/>
          </a:ln>
          <a:effectLst>
            <a:outerShdw blurRad="242888" dist="19050" dir="540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1" name="Google Shape;61;p5"/>
          <p:cNvSpPr/>
          <p:nvPr/>
        </p:nvSpPr>
        <p:spPr>
          <a:xfrm>
            <a:off x="4176257" y="0"/>
            <a:ext cx="1120776" cy="722459"/>
          </a:xfrm>
          <a:custGeom>
            <a:avLst/>
            <a:gdLst/>
            <a:ahLst/>
            <a:cxnLst/>
            <a:rect l="l" t="t" r="r" b="b"/>
            <a:pathLst>
              <a:path w="3430" h="2211" extrusionOk="0">
                <a:moveTo>
                  <a:pt x="866" y="0"/>
                </a:moveTo>
                <a:cubicBezTo>
                  <a:pt x="685" y="630"/>
                  <a:pt x="407" y="1453"/>
                  <a:pt x="1" y="2211"/>
                </a:cubicBezTo>
                <a:cubicBezTo>
                  <a:pt x="887" y="2211"/>
                  <a:pt x="1603" y="2061"/>
                  <a:pt x="2052" y="1709"/>
                </a:cubicBezTo>
                <a:cubicBezTo>
                  <a:pt x="2724" y="1164"/>
                  <a:pt x="3163" y="577"/>
                  <a:pt x="3429" y="0"/>
                </a:cubicBezTo>
                <a:close/>
              </a:path>
            </a:pathLst>
          </a:custGeom>
          <a:gradFill>
            <a:gsLst>
              <a:gs pos="0">
                <a:schemeClr val="accent1"/>
              </a:gs>
              <a:gs pos="100000">
                <a:schemeClr val="accent2"/>
              </a:gs>
            </a:gsLst>
            <a:path path="circle">
              <a:fillToRect l="50000" t="50000" r="50000" b="50000"/>
            </a:path>
            <a:tileRect/>
          </a:gradFill>
          <a:ln>
            <a:noFill/>
          </a:ln>
          <a:effectLst>
            <a:outerShdw blurRad="200025" dist="19050" dir="540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2" name="Google Shape;62;p5"/>
          <p:cNvSpPr/>
          <p:nvPr/>
        </p:nvSpPr>
        <p:spPr>
          <a:xfrm>
            <a:off x="16300" y="4675583"/>
            <a:ext cx="5270259" cy="2182408"/>
          </a:xfrm>
          <a:custGeom>
            <a:avLst/>
            <a:gdLst/>
            <a:ahLst/>
            <a:cxnLst/>
            <a:rect l="l" t="t" r="r" b="b"/>
            <a:pathLst>
              <a:path w="16129" h="6679" extrusionOk="0">
                <a:moveTo>
                  <a:pt x="3975" y="0"/>
                </a:moveTo>
                <a:cubicBezTo>
                  <a:pt x="2628" y="0"/>
                  <a:pt x="1115" y="710"/>
                  <a:pt x="0" y="1371"/>
                </a:cubicBezTo>
                <a:lnTo>
                  <a:pt x="0" y="6614"/>
                </a:lnTo>
                <a:lnTo>
                  <a:pt x="32" y="6678"/>
                </a:lnTo>
                <a:lnTo>
                  <a:pt x="16128" y="6678"/>
                </a:lnTo>
                <a:cubicBezTo>
                  <a:pt x="14985" y="5568"/>
                  <a:pt x="13010" y="4489"/>
                  <a:pt x="11717" y="4179"/>
                </a:cubicBezTo>
                <a:cubicBezTo>
                  <a:pt x="11467" y="4119"/>
                  <a:pt x="11220" y="4094"/>
                  <a:pt x="10978" y="4094"/>
                </a:cubicBezTo>
                <a:cubicBezTo>
                  <a:pt x="9403" y="4094"/>
                  <a:pt x="8030" y="5191"/>
                  <a:pt x="7299" y="5191"/>
                </a:cubicBezTo>
                <a:cubicBezTo>
                  <a:pt x="7159" y="5191"/>
                  <a:pt x="7043" y="5151"/>
                  <a:pt x="6953" y="5055"/>
                </a:cubicBezTo>
                <a:cubicBezTo>
                  <a:pt x="6324" y="4383"/>
                  <a:pt x="7584" y="1947"/>
                  <a:pt x="5661" y="516"/>
                </a:cubicBezTo>
                <a:cubicBezTo>
                  <a:pt x="5169" y="148"/>
                  <a:pt x="4589" y="0"/>
                  <a:pt x="3975" y="0"/>
                </a:cubicBezTo>
                <a:close/>
              </a:path>
            </a:pathLst>
          </a:custGeom>
          <a:gradFill>
            <a:gsLst>
              <a:gs pos="0">
                <a:schemeClr val="accent1"/>
              </a:gs>
              <a:gs pos="100000">
                <a:schemeClr val="accent2"/>
              </a:gs>
            </a:gsLst>
            <a:path path="circle">
              <a:fillToRect l="50000" t="50000" r="50000" b="50000"/>
            </a:path>
            <a:tileRect/>
          </a:gradFill>
          <a:ln>
            <a:noFill/>
          </a:ln>
          <a:effectLst>
            <a:outerShdw blurRad="128588" dist="9525" dir="384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3" name="Google Shape;63;p5"/>
          <p:cNvSpPr/>
          <p:nvPr/>
        </p:nvSpPr>
        <p:spPr>
          <a:xfrm>
            <a:off x="16301" y="1"/>
            <a:ext cx="4442911" cy="4687324"/>
          </a:xfrm>
          <a:custGeom>
            <a:avLst/>
            <a:gdLst/>
            <a:ahLst/>
            <a:cxnLst/>
            <a:rect l="l" t="t" r="r" b="b"/>
            <a:pathLst>
              <a:path w="13597" h="14345" extrusionOk="0">
                <a:moveTo>
                  <a:pt x="0" y="0"/>
                </a:moveTo>
                <a:lnTo>
                  <a:pt x="0" y="14344"/>
                </a:lnTo>
                <a:cubicBezTo>
                  <a:pt x="96" y="14227"/>
                  <a:pt x="182" y="14024"/>
                  <a:pt x="235" y="13703"/>
                </a:cubicBezTo>
                <a:cubicBezTo>
                  <a:pt x="770" y="10734"/>
                  <a:pt x="3269" y="11887"/>
                  <a:pt x="4304" y="10542"/>
                </a:cubicBezTo>
                <a:cubicBezTo>
                  <a:pt x="5714" y="8705"/>
                  <a:pt x="2852" y="5992"/>
                  <a:pt x="3803" y="5426"/>
                </a:cubicBezTo>
                <a:cubicBezTo>
                  <a:pt x="4120" y="5239"/>
                  <a:pt x="4417" y="5205"/>
                  <a:pt x="4692" y="5205"/>
                </a:cubicBezTo>
                <a:cubicBezTo>
                  <a:pt x="4854" y="5205"/>
                  <a:pt x="5008" y="5216"/>
                  <a:pt x="5154" y="5216"/>
                </a:cubicBezTo>
                <a:cubicBezTo>
                  <a:pt x="5513" y="5216"/>
                  <a:pt x="5823" y="5144"/>
                  <a:pt x="6077" y="4646"/>
                </a:cubicBezTo>
                <a:cubicBezTo>
                  <a:pt x="6184" y="4454"/>
                  <a:pt x="6195" y="4133"/>
                  <a:pt x="6206" y="3791"/>
                </a:cubicBezTo>
                <a:cubicBezTo>
                  <a:pt x="6215" y="3268"/>
                  <a:pt x="6188" y="2759"/>
                  <a:pt x="6684" y="2759"/>
                </a:cubicBezTo>
                <a:cubicBezTo>
                  <a:pt x="6795" y="2759"/>
                  <a:pt x="6933" y="2784"/>
                  <a:pt x="7103" y="2841"/>
                </a:cubicBezTo>
                <a:cubicBezTo>
                  <a:pt x="7923" y="3126"/>
                  <a:pt x="8678" y="4427"/>
                  <a:pt x="9937" y="4427"/>
                </a:cubicBezTo>
                <a:cubicBezTo>
                  <a:pt x="10285" y="4427"/>
                  <a:pt x="10672" y="4327"/>
                  <a:pt x="11109" y="4080"/>
                </a:cubicBezTo>
                <a:cubicBezTo>
                  <a:pt x="12465" y="3321"/>
                  <a:pt x="13234" y="1282"/>
                  <a:pt x="13597" y="0"/>
                </a:cubicBezTo>
                <a:close/>
              </a:path>
            </a:pathLst>
          </a:custGeom>
          <a:gradFill>
            <a:gsLst>
              <a:gs pos="0">
                <a:schemeClr val="accent1"/>
              </a:gs>
              <a:gs pos="100000">
                <a:schemeClr val="accent2"/>
              </a:gs>
            </a:gsLst>
            <a:path path="circle">
              <a:fillToRect l="50000" t="50000" r="50000" b="50000"/>
            </a:path>
            <a:tileRect/>
          </a:gradFill>
          <a:ln>
            <a:noFill/>
          </a:ln>
          <a:effectLst>
            <a:outerShdw blurRad="200025" dist="19050" dir="540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241380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TEXT">
  <p:cSld name="TITLE  + TEXT">
    <p:bg>
      <p:bgPr>
        <a:gradFill>
          <a:gsLst>
            <a:gs pos="0">
              <a:schemeClr val="accent1"/>
            </a:gs>
            <a:gs pos="100000">
              <a:schemeClr val="accent2"/>
            </a:gs>
          </a:gsLst>
          <a:path path="circle">
            <a:fillToRect l="50000" t="50000" r="50000" b="50000"/>
          </a:path>
          <a:tileRect/>
        </a:gradFill>
        <a:effectLst/>
      </p:bgPr>
    </p:bg>
    <p:spTree>
      <p:nvGrpSpPr>
        <p:cNvPr id="1" name="Shape 64"/>
        <p:cNvGrpSpPr/>
        <p:nvPr/>
      </p:nvGrpSpPr>
      <p:grpSpPr>
        <a:xfrm>
          <a:off x="0" y="0"/>
          <a:ext cx="0" cy="0"/>
          <a:chOff x="0" y="0"/>
          <a:chExt cx="0" cy="0"/>
        </a:xfrm>
      </p:grpSpPr>
      <p:sp>
        <p:nvSpPr>
          <p:cNvPr id="65" name="Google Shape;65;p6"/>
          <p:cNvSpPr/>
          <p:nvPr/>
        </p:nvSpPr>
        <p:spPr>
          <a:xfrm>
            <a:off x="174800" y="2063400"/>
            <a:ext cx="5820400" cy="2731200"/>
          </a:xfrm>
          <a:prstGeom prst="rect">
            <a:avLst/>
          </a:prstGeom>
          <a:no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6" name="Google Shape;66;p6"/>
          <p:cNvSpPr/>
          <p:nvPr/>
        </p:nvSpPr>
        <p:spPr>
          <a:xfrm flipH="1">
            <a:off x="16301" y="4334447"/>
            <a:ext cx="3022825" cy="2523541"/>
          </a:xfrm>
          <a:custGeom>
            <a:avLst/>
            <a:gdLst/>
            <a:ahLst/>
            <a:cxnLst/>
            <a:rect l="l" t="t" r="r" b="b"/>
            <a:pathLst>
              <a:path w="9251" h="7723" extrusionOk="0">
                <a:moveTo>
                  <a:pt x="7830" y="1"/>
                </a:moveTo>
                <a:cubicBezTo>
                  <a:pt x="7787" y="22"/>
                  <a:pt x="7745" y="32"/>
                  <a:pt x="7702" y="65"/>
                </a:cubicBezTo>
                <a:cubicBezTo>
                  <a:pt x="6794" y="588"/>
                  <a:pt x="7745" y="1624"/>
                  <a:pt x="7050" y="2468"/>
                </a:cubicBezTo>
                <a:cubicBezTo>
                  <a:pt x="6131" y="3578"/>
                  <a:pt x="2543" y="3953"/>
                  <a:pt x="898" y="6089"/>
                </a:cubicBezTo>
                <a:cubicBezTo>
                  <a:pt x="546" y="6548"/>
                  <a:pt x="247" y="7114"/>
                  <a:pt x="1" y="7722"/>
                </a:cubicBezTo>
                <a:lnTo>
                  <a:pt x="9250" y="7722"/>
                </a:lnTo>
                <a:lnTo>
                  <a:pt x="9250" y="941"/>
                </a:lnTo>
                <a:cubicBezTo>
                  <a:pt x="8706" y="780"/>
                  <a:pt x="8215" y="481"/>
                  <a:pt x="7830" y="1"/>
                </a:cubicBezTo>
                <a:close/>
              </a:path>
            </a:pathLst>
          </a:custGeom>
          <a:gradFill>
            <a:gsLst>
              <a:gs pos="0">
                <a:schemeClr val="accent1"/>
              </a:gs>
              <a:gs pos="100000">
                <a:schemeClr val="accent2"/>
              </a:gs>
            </a:gsLst>
            <a:path path="circle">
              <a:fillToRect l="50000" t="50000" r="50000" b="50000"/>
            </a:path>
            <a:tileRect/>
          </a:gradFill>
          <a:ln>
            <a:noFill/>
          </a:ln>
          <a:effectLst>
            <a:outerShdw blurRad="128588" dist="9525" dir="384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7" name="Google Shape;67;p6"/>
          <p:cNvSpPr/>
          <p:nvPr/>
        </p:nvSpPr>
        <p:spPr>
          <a:xfrm flipH="1">
            <a:off x="16303" y="1"/>
            <a:ext cx="3734829" cy="4641905"/>
          </a:xfrm>
          <a:custGeom>
            <a:avLst/>
            <a:gdLst/>
            <a:ahLst/>
            <a:cxnLst/>
            <a:rect l="l" t="t" r="r" b="b"/>
            <a:pathLst>
              <a:path w="11430" h="14206" extrusionOk="0">
                <a:moveTo>
                  <a:pt x="1" y="0"/>
                </a:moveTo>
                <a:cubicBezTo>
                  <a:pt x="1" y="0"/>
                  <a:pt x="541" y="1327"/>
                  <a:pt x="2842" y="1327"/>
                </a:cubicBezTo>
                <a:cubicBezTo>
                  <a:pt x="3168" y="1327"/>
                  <a:pt x="3530" y="1300"/>
                  <a:pt x="3931" y="1239"/>
                </a:cubicBezTo>
                <a:cubicBezTo>
                  <a:pt x="4809" y="1103"/>
                  <a:pt x="5648" y="961"/>
                  <a:pt x="6249" y="961"/>
                </a:cubicBezTo>
                <a:cubicBezTo>
                  <a:pt x="6972" y="961"/>
                  <a:pt x="7353" y="1167"/>
                  <a:pt x="7050" y="1837"/>
                </a:cubicBezTo>
                <a:cubicBezTo>
                  <a:pt x="6687" y="2628"/>
                  <a:pt x="4658" y="4411"/>
                  <a:pt x="4850" y="5244"/>
                </a:cubicBezTo>
                <a:cubicBezTo>
                  <a:pt x="4917" y="5546"/>
                  <a:pt x="5180" y="5658"/>
                  <a:pt x="5531" y="5658"/>
                </a:cubicBezTo>
                <a:cubicBezTo>
                  <a:pt x="6363" y="5658"/>
                  <a:pt x="7691" y="5032"/>
                  <a:pt x="8097" y="4806"/>
                </a:cubicBezTo>
                <a:cubicBezTo>
                  <a:pt x="8750" y="4436"/>
                  <a:pt x="9449" y="4208"/>
                  <a:pt x="9990" y="4208"/>
                </a:cubicBezTo>
                <a:cubicBezTo>
                  <a:pt x="10245" y="4208"/>
                  <a:pt x="10465" y="4259"/>
                  <a:pt x="10629" y="4368"/>
                </a:cubicBezTo>
                <a:cubicBezTo>
                  <a:pt x="11056" y="4657"/>
                  <a:pt x="10852" y="5469"/>
                  <a:pt x="10650" y="6163"/>
                </a:cubicBezTo>
                <a:cubicBezTo>
                  <a:pt x="10169" y="7797"/>
                  <a:pt x="9058" y="9794"/>
                  <a:pt x="9283" y="11429"/>
                </a:cubicBezTo>
                <a:cubicBezTo>
                  <a:pt x="9507" y="13084"/>
                  <a:pt x="10372" y="13885"/>
                  <a:pt x="11429" y="14206"/>
                </a:cubicBezTo>
                <a:lnTo>
                  <a:pt x="11429" y="0"/>
                </a:lnTo>
                <a:close/>
              </a:path>
            </a:pathLst>
          </a:custGeom>
          <a:gradFill>
            <a:gsLst>
              <a:gs pos="0">
                <a:schemeClr val="accent1"/>
              </a:gs>
              <a:gs pos="100000">
                <a:schemeClr val="accent2"/>
              </a:gs>
            </a:gsLst>
            <a:path path="circle">
              <a:fillToRect l="50000" t="50000" r="50000" b="50000"/>
            </a:path>
            <a:tileRect/>
          </a:gradFill>
          <a:ln>
            <a:noFill/>
          </a:ln>
          <a:effectLst>
            <a:outerShdw blurRad="242888" dist="19050" dir="540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8" name="Google Shape;68;p6"/>
          <p:cNvSpPr/>
          <p:nvPr/>
        </p:nvSpPr>
        <p:spPr>
          <a:xfrm flipH="1">
            <a:off x="6911257" y="0"/>
            <a:ext cx="1120776" cy="722459"/>
          </a:xfrm>
          <a:custGeom>
            <a:avLst/>
            <a:gdLst/>
            <a:ahLst/>
            <a:cxnLst/>
            <a:rect l="l" t="t" r="r" b="b"/>
            <a:pathLst>
              <a:path w="3430" h="2211" extrusionOk="0">
                <a:moveTo>
                  <a:pt x="866" y="0"/>
                </a:moveTo>
                <a:cubicBezTo>
                  <a:pt x="685" y="630"/>
                  <a:pt x="407" y="1453"/>
                  <a:pt x="1" y="2211"/>
                </a:cubicBezTo>
                <a:cubicBezTo>
                  <a:pt x="887" y="2211"/>
                  <a:pt x="1603" y="2061"/>
                  <a:pt x="2052" y="1709"/>
                </a:cubicBezTo>
                <a:cubicBezTo>
                  <a:pt x="2724" y="1164"/>
                  <a:pt x="3163" y="577"/>
                  <a:pt x="3429" y="0"/>
                </a:cubicBezTo>
                <a:close/>
              </a:path>
            </a:pathLst>
          </a:custGeom>
          <a:gradFill>
            <a:gsLst>
              <a:gs pos="0">
                <a:schemeClr val="accent1"/>
              </a:gs>
              <a:gs pos="100000">
                <a:schemeClr val="accent2"/>
              </a:gs>
            </a:gsLst>
            <a:path path="circle">
              <a:fillToRect l="50000" t="50000" r="50000" b="50000"/>
            </a:path>
            <a:tileRect/>
          </a:gradFill>
          <a:ln>
            <a:noFill/>
          </a:ln>
          <a:effectLst>
            <a:outerShdw blurRad="200025" dist="19050" dir="540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9" name="Google Shape;69;p6"/>
          <p:cNvSpPr/>
          <p:nvPr/>
        </p:nvSpPr>
        <p:spPr>
          <a:xfrm flipH="1">
            <a:off x="6921733" y="4675583"/>
            <a:ext cx="5270259" cy="2182408"/>
          </a:xfrm>
          <a:custGeom>
            <a:avLst/>
            <a:gdLst/>
            <a:ahLst/>
            <a:cxnLst/>
            <a:rect l="l" t="t" r="r" b="b"/>
            <a:pathLst>
              <a:path w="16129" h="6679" extrusionOk="0">
                <a:moveTo>
                  <a:pt x="3975" y="0"/>
                </a:moveTo>
                <a:cubicBezTo>
                  <a:pt x="2628" y="0"/>
                  <a:pt x="1115" y="710"/>
                  <a:pt x="0" y="1371"/>
                </a:cubicBezTo>
                <a:lnTo>
                  <a:pt x="0" y="6614"/>
                </a:lnTo>
                <a:lnTo>
                  <a:pt x="32" y="6678"/>
                </a:lnTo>
                <a:lnTo>
                  <a:pt x="16128" y="6678"/>
                </a:lnTo>
                <a:cubicBezTo>
                  <a:pt x="14985" y="5568"/>
                  <a:pt x="13010" y="4489"/>
                  <a:pt x="11717" y="4179"/>
                </a:cubicBezTo>
                <a:cubicBezTo>
                  <a:pt x="11467" y="4119"/>
                  <a:pt x="11220" y="4094"/>
                  <a:pt x="10978" y="4094"/>
                </a:cubicBezTo>
                <a:cubicBezTo>
                  <a:pt x="9403" y="4094"/>
                  <a:pt x="8030" y="5191"/>
                  <a:pt x="7299" y="5191"/>
                </a:cubicBezTo>
                <a:cubicBezTo>
                  <a:pt x="7159" y="5191"/>
                  <a:pt x="7043" y="5151"/>
                  <a:pt x="6953" y="5055"/>
                </a:cubicBezTo>
                <a:cubicBezTo>
                  <a:pt x="6324" y="4383"/>
                  <a:pt x="7584" y="1947"/>
                  <a:pt x="5661" y="516"/>
                </a:cubicBezTo>
                <a:cubicBezTo>
                  <a:pt x="5169" y="148"/>
                  <a:pt x="4589" y="0"/>
                  <a:pt x="3975" y="0"/>
                </a:cubicBezTo>
                <a:close/>
              </a:path>
            </a:pathLst>
          </a:custGeom>
          <a:gradFill>
            <a:gsLst>
              <a:gs pos="0">
                <a:schemeClr val="accent1"/>
              </a:gs>
              <a:gs pos="100000">
                <a:schemeClr val="accent2"/>
              </a:gs>
            </a:gsLst>
            <a:path path="circle">
              <a:fillToRect l="50000" t="50000" r="50000" b="50000"/>
            </a:path>
            <a:tileRect/>
          </a:gradFill>
          <a:ln>
            <a:noFill/>
          </a:ln>
          <a:effectLst>
            <a:outerShdw blurRad="128588" dist="9525" dir="384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0" name="Google Shape;70;p6"/>
          <p:cNvSpPr/>
          <p:nvPr/>
        </p:nvSpPr>
        <p:spPr>
          <a:xfrm flipH="1">
            <a:off x="7749082" y="1"/>
            <a:ext cx="4442911" cy="4687324"/>
          </a:xfrm>
          <a:custGeom>
            <a:avLst/>
            <a:gdLst/>
            <a:ahLst/>
            <a:cxnLst/>
            <a:rect l="l" t="t" r="r" b="b"/>
            <a:pathLst>
              <a:path w="13597" h="14345" extrusionOk="0">
                <a:moveTo>
                  <a:pt x="0" y="0"/>
                </a:moveTo>
                <a:lnTo>
                  <a:pt x="0" y="14344"/>
                </a:lnTo>
                <a:cubicBezTo>
                  <a:pt x="96" y="14227"/>
                  <a:pt x="182" y="14024"/>
                  <a:pt x="235" y="13703"/>
                </a:cubicBezTo>
                <a:cubicBezTo>
                  <a:pt x="770" y="10734"/>
                  <a:pt x="3269" y="11887"/>
                  <a:pt x="4304" y="10542"/>
                </a:cubicBezTo>
                <a:cubicBezTo>
                  <a:pt x="5714" y="8705"/>
                  <a:pt x="2852" y="5992"/>
                  <a:pt x="3803" y="5426"/>
                </a:cubicBezTo>
                <a:cubicBezTo>
                  <a:pt x="4120" y="5239"/>
                  <a:pt x="4417" y="5205"/>
                  <a:pt x="4692" y="5205"/>
                </a:cubicBezTo>
                <a:cubicBezTo>
                  <a:pt x="4854" y="5205"/>
                  <a:pt x="5008" y="5216"/>
                  <a:pt x="5154" y="5216"/>
                </a:cubicBezTo>
                <a:cubicBezTo>
                  <a:pt x="5513" y="5216"/>
                  <a:pt x="5823" y="5144"/>
                  <a:pt x="6077" y="4646"/>
                </a:cubicBezTo>
                <a:cubicBezTo>
                  <a:pt x="6184" y="4454"/>
                  <a:pt x="6195" y="4133"/>
                  <a:pt x="6206" y="3791"/>
                </a:cubicBezTo>
                <a:cubicBezTo>
                  <a:pt x="6215" y="3268"/>
                  <a:pt x="6188" y="2759"/>
                  <a:pt x="6684" y="2759"/>
                </a:cubicBezTo>
                <a:cubicBezTo>
                  <a:pt x="6795" y="2759"/>
                  <a:pt x="6933" y="2784"/>
                  <a:pt x="7103" y="2841"/>
                </a:cubicBezTo>
                <a:cubicBezTo>
                  <a:pt x="7923" y="3126"/>
                  <a:pt x="8678" y="4427"/>
                  <a:pt x="9937" y="4427"/>
                </a:cubicBezTo>
                <a:cubicBezTo>
                  <a:pt x="10285" y="4427"/>
                  <a:pt x="10672" y="4327"/>
                  <a:pt x="11109" y="4080"/>
                </a:cubicBezTo>
                <a:cubicBezTo>
                  <a:pt x="12465" y="3321"/>
                  <a:pt x="13234" y="1282"/>
                  <a:pt x="13597" y="0"/>
                </a:cubicBezTo>
                <a:close/>
              </a:path>
            </a:pathLst>
          </a:custGeom>
          <a:gradFill>
            <a:gsLst>
              <a:gs pos="0">
                <a:schemeClr val="accent1"/>
              </a:gs>
              <a:gs pos="100000">
                <a:schemeClr val="accent2"/>
              </a:gs>
            </a:gsLst>
            <a:path path="circle">
              <a:fillToRect l="50000" t="50000" r="50000" b="50000"/>
            </a:path>
            <a:tileRect/>
          </a:gradFill>
          <a:ln>
            <a:noFill/>
          </a:ln>
          <a:effectLst>
            <a:outerShdw blurRad="200025" dist="19050" dir="540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1" name="Google Shape;71;p6"/>
          <p:cNvSpPr txBox="1">
            <a:spLocks noGrp="1"/>
          </p:cNvSpPr>
          <p:nvPr>
            <p:ph type="ctrTitle"/>
          </p:nvPr>
        </p:nvSpPr>
        <p:spPr>
          <a:xfrm flipH="1">
            <a:off x="1492851" y="2601253"/>
            <a:ext cx="4210800" cy="1655200"/>
          </a:xfrm>
          <a:prstGeom prst="rect">
            <a:avLst/>
          </a:prstGeom>
          <a:noFill/>
          <a:ln>
            <a:noFill/>
          </a:ln>
        </p:spPr>
        <p:txBody>
          <a:bodyPr spcFirstLastPara="1" wrap="square" lIns="68575" tIns="34275" rIns="68575" bIns="34275" anchor="ctr" anchorCtr="0">
            <a:noAutofit/>
          </a:bodyPr>
          <a:lstStyle>
            <a:lvl1pPr lvl="0" algn="r" rtl="0">
              <a:lnSpc>
                <a:spcPct val="90000"/>
              </a:lnSpc>
              <a:spcBef>
                <a:spcPts val="0"/>
              </a:spcBef>
              <a:spcAft>
                <a:spcPts val="0"/>
              </a:spcAft>
              <a:buClr>
                <a:srgbClr val="FFFFFF"/>
              </a:buClr>
              <a:buSzPts val="2400"/>
              <a:buNone/>
              <a:defRPr sz="3200" b="0">
                <a:solidFill>
                  <a:srgbClr val="FFFFFF"/>
                </a:solidFill>
              </a:defRPr>
            </a:lvl1pPr>
            <a:lvl2pPr lvl="1" rtl="0">
              <a:spcBef>
                <a:spcPts val="0"/>
              </a:spcBef>
              <a:spcAft>
                <a:spcPts val="0"/>
              </a:spcAft>
              <a:buClr>
                <a:srgbClr val="FFFFFF"/>
              </a:buClr>
              <a:buSzPts val="1100"/>
              <a:buNone/>
              <a:defRPr>
                <a:solidFill>
                  <a:srgbClr val="FFFFFF"/>
                </a:solidFill>
              </a:defRPr>
            </a:lvl2pPr>
            <a:lvl3pPr lvl="2" rtl="0">
              <a:spcBef>
                <a:spcPts val="0"/>
              </a:spcBef>
              <a:spcAft>
                <a:spcPts val="0"/>
              </a:spcAft>
              <a:buClr>
                <a:srgbClr val="FFFFFF"/>
              </a:buClr>
              <a:buSzPts val="1100"/>
              <a:buNone/>
              <a:defRPr>
                <a:solidFill>
                  <a:srgbClr val="FFFFFF"/>
                </a:solidFill>
              </a:defRPr>
            </a:lvl3pPr>
            <a:lvl4pPr lvl="3" rtl="0">
              <a:spcBef>
                <a:spcPts val="0"/>
              </a:spcBef>
              <a:spcAft>
                <a:spcPts val="0"/>
              </a:spcAft>
              <a:buClr>
                <a:srgbClr val="FFFFFF"/>
              </a:buClr>
              <a:buSzPts val="1100"/>
              <a:buNone/>
              <a:defRPr>
                <a:solidFill>
                  <a:srgbClr val="FFFFFF"/>
                </a:solidFill>
              </a:defRPr>
            </a:lvl4pPr>
            <a:lvl5pPr lvl="4" rtl="0">
              <a:spcBef>
                <a:spcPts val="0"/>
              </a:spcBef>
              <a:spcAft>
                <a:spcPts val="0"/>
              </a:spcAft>
              <a:buClr>
                <a:srgbClr val="FFFFFF"/>
              </a:buClr>
              <a:buSzPts val="1100"/>
              <a:buNone/>
              <a:defRPr>
                <a:solidFill>
                  <a:srgbClr val="FFFFFF"/>
                </a:solidFill>
              </a:defRPr>
            </a:lvl5pPr>
            <a:lvl6pPr lvl="5" rtl="0">
              <a:spcBef>
                <a:spcPts val="0"/>
              </a:spcBef>
              <a:spcAft>
                <a:spcPts val="0"/>
              </a:spcAft>
              <a:buClr>
                <a:srgbClr val="FFFFFF"/>
              </a:buClr>
              <a:buSzPts val="1100"/>
              <a:buNone/>
              <a:defRPr>
                <a:solidFill>
                  <a:srgbClr val="FFFFFF"/>
                </a:solidFill>
              </a:defRPr>
            </a:lvl6pPr>
            <a:lvl7pPr lvl="6" rtl="0">
              <a:spcBef>
                <a:spcPts val="0"/>
              </a:spcBef>
              <a:spcAft>
                <a:spcPts val="0"/>
              </a:spcAft>
              <a:buClr>
                <a:srgbClr val="FFFFFF"/>
              </a:buClr>
              <a:buSzPts val="1100"/>
              <a:buNone/>
              <a:defRPr>
                <a:solidFill>
                  <a:srgbClr val="FFFFFF"/>
                </a:solidFill>
              </a:defRPr>
            </a:lvl7pPr>
            <a:lvl8pPr lvl="7" rtl="0">
              <a:spcBef>
                <a:spcPts val="0"/>
              </a:spcBef>
              <a:spcAft>
                <a:spcPts val="0"/>
              </a:spcAft>
              <a:buClr>
                <a:srgbClr val="FFFFFF"/>
              </a:buClr>
              <a:buSzPts val="1100"/>
              <a:buNone/>
              <a:defRPr>
                <a:solidFill>
                  <a:srgbClr val="FFFFFF"/>
                </a:solidFill>
              </a:defRPr>
            </a:lvl8pPr>
            <a:lvl9pPr lvl="8" rtl="0">
              <a:spcBef>
                <a:spcPts val="0"/>
              </a:spcBef>
              <a:spcAft>
                <a:spcPts val="0"/>
              </a:spcAft>
              <a:buClr>
                <a:srgbClr val="FFFFFF"/>
              </a:buClr>
              <a:buSzPts val="1100"/>
              <a:buNone/>
              <a:defRPr>
                <a:solidFill>
                  <a:srgbClr val="FFFFFF"/>
                </a:solidFill>
              </a:defRPr>
            </a:lvl9pPr>
          </a:lstStyle>
          <a:p>
            <a:r>
              <a:rPr lang="en-US"/>
              <a:t>Click to edit Master title style</a:t>
            </a:r>
            <a:endParaRPr/>
          </a:p>
        </p:txBody>
      </p:sp>
      <p:sp>
        <p:nvSpPr>
          <p:cNvPr id="72" name="Google Shape;72;p6"/>
          <p:cNvSpPr txBox="1">
            <a:spLocks noGrp="1"/>
          </p:cNvSpPr>
          <p:nvPr>
            <p:ph type="subTitle" idx="1"/>
          </p:nvPr>
        </p:nvSpPr>
        <p:spPr>
          <a:xfrm>
            <a:off x="6227541" y="2420192"/>
            <a:ext cx="4471600" cy="2017600"/>
          </a:xfrm>
          <a:prstGeom prst="rect">
            <a:avLst/>
          </a:prstGeom>
        </p:spPr>
        <p:txBody>
          <a:bodyPr spcFirstLastPara="1" wrap="square" lIns="68575" tIns="34275" rIns="68575" bIns="34275" anchor="ctr" anchorCtr="0">
            <a:noAutofit/>
          </a:bodyPr>
          <a:lstStyle>
            <a:lvl1pPr lvl="0" rtl="0">
              <a:lnSpc>
                <a:spcPct val="100000"/>
              </a:lnSpc>
              <a:spcBef>
                <a:spcPts val="1067"/>
              </a:spcBef>
              <a:spcAft>
                <a:spcPts val="0"/>
              </a:spcAft>
              <a:buClr>
                <a:srgbClr val="FFFFFF"/>
              </a:buClr>
              <a:buSzPts val="1200"/>
              <a:buNone/>
              <a:defRPr sz="1600">
                <a:solidFill>
                  <a:srgbClr val="FFFFFF"/>
                </a:solidFill>
              </a:defRPr>
            </a:lvl1pPr>
            <a:lvl2pPr lvl="1" rtl="0">
              <a:lnSpc>
                <a:spcPct val="100000"/>
              </a:lnSpc>
              <a:spcBef>
                <a:spcPts val="533"/>
              </a:spcBef>
              <a:spcAft>
                <a:spcPts val="0"/>
              </a:spcAft>
              <a:buClr>
                <a:srgbClr val="FFFFFF"/>
              </a:buClr>
              <a:buSzPts val="900"/>
              <a:buNone/>
              <a:defRPr>
                <a:solidFill>
                  <a:srgbClr val="FFFFFF"/>
                </a:solidFill>
              </a:defRPr>
            </a:lvl2pPr>
            <a:lvl3pPr lvl="2" rtl="0">
              <a:lnSpc>
                <a:spcPct val="100000"/>
              </a:lnSpc>
              <a:spcBef>
                <a:spcPts val="533"/>
              </a:spcBef>
              <a:spcAft>
                <a:spcPts val="0"/>
              </a:spcAft>
              <a:buClr>
                <a:srgbClr val="FFFFFF"/>
              </a:buClr>
              <a:buSzPts val="900"/>
              <a:buNone/>
              <a:defRPr>
                <a:solidFill>
                  <a:srgbClr val="FFFFFF"/>
                </a:solidFill>
              </a:defRPr>
            </a:lvl3pPr>
            <a:lvl4pPr lvl="3" rtl="0">
              <a:lnSpc>
                <a:spcPct val="100000"/>
              </a:lnSpc>
              <a:spcBef>
                <a:spcPts val="533"/>
              </a:spcBef>
              <a:spcAft>
                <a:spcPts val="0"/>
              </a:spcAft>
              <a:buClr>
                <a:srgbClr val="FFFFFF"/>
              </a:buClr>
              <a:buSzPts val="900"/>
              <a:buNone/>
              <a:defRPr>
                <a:solidFill>
                  <a:srgbClr val="FFFFFF"/>
                </a:solidFill>
              </a:defRPr>
            </a:lvl4pPr>
            <a:lvl5pPr lvl="4" rtl="0">
              <a:lnSpc>
                <a:spcPct val="100000"/>
              </a:lnSpc>
              <a:spcBef>
                <a:spcPts val="533"/>
              </a:spcBef>
              <a:spcAft>
                <a:spcPts val="0"/>
              </a:spcAft>
              <a:buClr>
                <a:srgbClr val="FFFFFF"/>
              </a:buClr>
              <a:buSzPts val="900"/>
              <a:buNone/>
              <a:defRPr>
                <a:solidFill>
                  <a:srgbClr val="FFFFFF"/>
                </a:solidFill>
              </a:defRPr>
            </a:lvl5pPr>
            <a:lvl6pPr lvl="5" rtl="0">
              <a:lnSpc>
                <a:spcPct val="100000"/>
              </a:lnSpc>
              <a:spcBef>
                <a:spcPts val="533"/>
              </a:spcBef>
              <a:spcAft>
                <a:spcPts val="0"/>
              </a:spcAft>
              <a:buClr>
                <a:srgbClr val="FFFFFF"/>
              </a:buClr>
              <a:buSzPts val="900"/>
              <a:buNone/>
              <a:defRPr sz="1200">
                <a:solidFill>
                  <a:srgbClr val="FFFFFF"/>
                </a:solidFill>
              </a:defRPr>
            </a:lvl6pPr>
            <a:lvl7pPr lvl="6" rtl="0">
              <a:lnSpc>
                <a:spcPct val="100000"/>
              </a:lnSpc>
              <a:spcBef>
                <a:spcPts val="533"/>
              </a:spcBef>
              <a:spcAft>
                <a:spcPts val="0"/>
              </a:spcAft>
              <a:buClr>
                <a:srgbClr val="FFFFFF"/>
              </a:buClr>
              <a:buSzPts val="900"/>
              <a:buNone/>
              <a:defRPr sz="1200">
                <a:solidFill>
                  <a:srgbClr val="FFFFFF"/>
                </a:solidFill>
              </a:defRPr>
            </a:lvl7pPr>
            <a:lvl8pPr lvl="7" rtl="0">
              <a:lnSpc>
                <a:spcPct val="100000"/>
              </a:lnSpc>
              <a:spcBef>
                <a:spcPts val="533"/>
              </a:spcBef>
              <a:spcAft>
                <a:spcPts val="0"/>
              </a:spcAft>
              <a:buClr>
                <a:srgbClr val="FFFFFF"/>
              </a:buClr>
              <a:buSzPts val="900"/>
              <a:buNone/>
              <a:defRPr sz="1200">
                <a:solidFill>
                  <a:srgbClr val="FFFFFF"/>
                </a:solidFill>
              </a:defRPr>
            </a:lvl8pPr>
            <a:lvl9pPr lvl="8" rtl="0">
              <a:lnSpc>
                <a:spcPct val="100000"/>
              </a:lnSpc>
              <a:spcBef>
                <a:spcPts val="533"/>
              </a:spcBef>
              <a:spcAft>
                <a:spcPts val="0"/>
              </a:spcAft>
              <a:buClr>
                <a:srgbClr val="FFFFFF"/>
              </a:buClr>
              <a:buSzPts val="900"/>
              <a:buNone/>
              <a:defRPr sz="1200">
                <a:solidFill>
                  <a:srgbClr val="FFFFFF"/>
                </a:solidFill>
              </a:defRPr>
            </a:lvl9pPr>
          </a:lstStyle>
          <a:p>
            <a:r>
              <a:rPr lang="en-US"/>
              <a:t>Click to edit Master subtitle style</a:t>
            </a:r>
            <a:endParaRPr/>
          </a:p>
        </p:txBody>
      </p:sp>
    </p:spTree>
    <p:extLst>
      <p:ext uri="{BB962C8B-B14F-4D97-AF65-F5344CB8AC3E}">
        <p14:creationId xmlns:p14="http://schemas.microsoft.com/office/powerpoint/2010/main" val="2550286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TEXT 1">
  <p:cSld name="TITLE  + TEXT 1">
    <p:bg>
      <p:bgPr>
        <a:gradFill>
          <a:gsLst>
            <a:gs pos="0">
              <a:schemeClr val="accent1"/>
            </a:gs>
            <a:gs pos="100000">
              <a:schemeClr val="accent2"/>
            </a:gs>
          </a:gsLst>
          <a:path path="circle">
            <a:fillToRect l="50000" t="50000" r="50000" b="50000"/>
          </a:path>
          <a:tileRect/>
        </a:gradFill>
        <a:effectLst/>
      </p:bgPr>
    </p:bg>
    <p:spTree>
      <p:nvGrpSpPr>
        <p:cNvPr id="1" name="Shape 73"/>
        <p:cNvGrpSpPr/>
        <p:nvPr/>
      </p:nvGrpSpPr>
      <p:grpSpPr>
        <a:xfrm>
          <a:off x="0" y="0"/>
          <a:ext cx="0" cy="0"/>
          <a:chOff x="0" y="0"/>
          <a:chExt cx="0" cy="0"/>
        </a:xfrm>
      </p:grpSpPr>
      <p:sp>
        <p:nvSpPr>
          <p:cNvPr id="74" name="Google Shape;74;p7"/>
          <p:cNvSpPr/>
          <p:nvPr/>
        </p:nvSpPr>
        <p:spPr>
          <a:xfrm flipH="1">
            <a:off x="6456408" y="2063400"/>
            <a:ext cx="5820400" cy="2731200"/>
          </a:xfrm>
          <a:prstGeom prst="rect">
            <a:avLst/>
          </a:prstGeom>
          <a:no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5" name="Google Shape;75;p7"/>
          <p:cNvSpPr/>
          <p:nvPr/>
        </p:nvSpPr>
        <p:spPr>
          <a:xfrm flipH="1">
            <a:off x="16301" y="4334447"/>
            <a:ext cx="3022825" cy="2523541"/>
          </a:xfrm>
          <a:custGeom>
            <a:avLst/>
            <a:gdLst/>
            <a:ahLst/>
            <a:cxnLst/>
            <a:rect l="l" t="t" r="r" b="b"/>
            <a:pathLst>
              <a:path w="9251" h="7723" extrusionOk="0">
                <a:moveTo>
                  <a:pt x="7830" y="1"/>
                </a:moveTo>
                <a:cubicBezTo>
                  <a:pt x="7787" y="22"/>
                  <a:pt x="7745" y="32"/>
                  <a:pt x="7702" y="65"/>
                </a:cubicBezTo>
                <a:cubicBezTo>
                  <a:pt x="6794" y="588"/>
                  <a:pt x="7745" y="1624"/>
                  <a:pt x="7050" y="2468"/>
                </a:cubicBezTo>
                <a:cubicBezTo>
                  <a:pt x="6131" y="3578"/>
                  <a:pt x="2543" y="3953"/>
                  <a:pt x="898" y="6089"/>
                </a:cubicBezTo>
                <a:cubicBezTo>
                  <a:pt x="546" y="6548"/>
                  <a:pt x="247" y="7114"/>
                  <a:pt x="1" y="7722"/>
                </a:cubicBezTo>
                <a:lnTo>
                  <a:pt x="9250" y="7722"/>
                </a:lnTo>
                <a:lnTo>
                  <a:pt x="9250" y="941"/>
                </a:lnTo>
                <a:cubicBezTo>
                  <a:pt x="8706" y="780"/>
                  <a:pt x="8215" y="481"/>
                  <a:pt x="7830" y="1"/>
                </a:cubicBezTo>
                <a:close/>
              </a:path>
            </a:pathLst>
          </a:custGeom>
          <a:gradFill>
            <a:gsLst>
              <a:gs pos="0">
                <a:schemeClr val="accent1"/>
              </a:gs>
              <a:gs pos="100000">
                <a:schemeClr val="accent2"/>
              </a:gs>
            </a:gsLst>
            <a:path path="circle">
              <a:fillToRect l="50000" t="50000" r="50000" b="50000"/>
            </a:path>
            <a:tileRect/>
          </a:gradFill>
          <a:ln>
            <a:noFill/>
          </a:ln>
          <a:effectLst>
            <a:outerShdw blurRad="128588" dist="9525" dir="384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6" name="Google Shape;76;p7"/>
          <p:cNvSpPr/>
          <p:nvPr/>
        </p:nvSpPr>
        <p:spPr>
          <a:xfrm flipH="1">
            <a:off x="16303" y="1"/>
            <a:ext cx="3734829" cy="4641905"/>
          </a:xfrm>
          <a:custGeom>
            <a:avLst/>
            <a:gdLst/>
            <a:ahLst/>
            <a:cxnLst/>
            <a:rect l="l" t="t" r="r" b="b"/>
            <a:pathLst>
              <a:path w="11430" h="14206" extrusionOk="0">
                <a:moveTo>
                  <a:pt x="1" y="0"/>
                </a:moveTo>
                <a:cubicBezTo>
                  <a:pt x="1" y="0"/>
                  <a:pt x="541" y="1327"/>
                  <a:pt x="2842" y="1327"/>
                </a:cubicBezTo>
                <a:cubicBezTo>
                  <a:pt x="3168" y="1327"/>
                  <a:pt x="3530" y="1300"/>
                  <a:pt x="3931" y="1239"/>
                </a:cubicBezTo>
                <a:cubicBezTo>
                  <a:pt x="4809" y="1103"/>
                  <a:pt x="5648" y="961"/>
                  <a:pt x="6249" y="961"/>
                </a:cubicBezTo>
                <a:cubicBezTo>
                  <a:pt x="6972" y="961"/>
                  <a:pt x="7353" y="1167"/>
                  <a:pt x="7050" y="1837"/>
                </a:cubicBezTo>
                <a:cubicBezTo>
                  <a:pt x="6687" y="2628"/>
                  <a:pt x="4658" y="4411"/>
                  <a:pt x="4850" y="5244"/>
                </a:cubicBezTo>
                <a:cubicBezTo>
                  <a:pt x="4917" y="5546"/>
                  <a:pt x="5180" y="5658"/>
                  <a:pt x="5531" y="5658"/>
                </a:cubicBezTo>
                <a:cubicBezTo>
                  <a:pt x="6363" y="5658"/>
                  <a:pt x="7691" y="5032"/>
                  <a:pt x="8097" y="4806"/>
                </a:cubicBezTo>
                <a:cubicBezTo>
                  <a:pt x="8750" y="4436"/>
                  <a:pt x="9449" y="4208"/>
                  <a:pt x="9990" y="4208"/>
                </a:cubicBezTo>
                <a:cubicBezTo>
                  <a:pt x="10245" y="4208"/>
                  <a:pt x="10465" y="4259"/>
                  <a:pt x="10629" y="4368"/>
                </a:cubicBezTo>
                <a:cubicBezTo>
                  <a:pt x="11056" y="4657"/>
                  <a:pt x="10852" y="5469"/>
                  <a:pt x="10650" y="6163"/>
                </a:cubicBezTo>
                <a:cubicBezTo>
                  <a:pt x="10169" y="7797"/>
                  <a:pt x="9058" y="9794"/>
                  <a:pt x="9283" y="11429"/>
                </a:cubicBezTo>
                <a:cubicBezTo>
                  <a:pt x="9507" y="13084"/>
                  <a:pt x="10372" y="13885"/>
                  <a:pt x="11429" y="14206"/>
                </a:cubicBezTo>
                <a:lnTo>
                  <a:pt x="11429" y="0"/>
                </a:lnTo>
                <a:close/>
              </a:path>
            </a:pathLst>
          </a:custGeom>
          <a:gradFill>
            <a:gsLst>
              <a:gs pos="0">
                <a:schemeClr val="accent1"/>
              </a:gs>
              <a:gs pos="100000">
                <a:schemeClr val="accent2"/>
              </a:gs>
            </a:gsLst>
            <a:path path="circle">
              <a:fillToRect l="50000" t="50000" r="50000" b="50000"/>
            </a:path>
            <a:tileRect/>
          </a:gradFill>
          <a:ln>
            <a:noFill/>
          </a:ln>
          <a:effectLst>
            <a:outerShdw blurRad="242888" dist="19050" dir="540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7" name="Google Shape;77;p7"/>
          <p:cNvSpPr/>
          <p:nvPr/>
        </p:nvSpPr>
        <p:spPr>
          <a:xfrm flipH="1">
            <a:off x="6911257" y="0"/>
            <a:ext cx="1120776" cy="722459"/>
          </a:xfrm>
          <a:custGeom>
            <a:avLst/>
            <a:gdLst/>
            <a:ahLst/>
            <a:cxnLst/>
            <a:rect l="l" t="t" r="r" b="b"/>
            <a:pathLst>
              <a:path w="3430" h="2211" extrusionOk="0">
                <a:moveTo>
                  <a:pt x="866" y="0"/>
                </a:moveTo>
                <a:cubicBezTo>
                  <a:pt x="685" y="630"/>
                  <a:pt x="407" y="1453"/>
                  <a:pt x="1" y="2211"/>
                </a:cubicBezTo>
                <a:cubicBezTo>
                  <a:pt x="887" y="2211"/>
                  <a:pt x="1603" y="2061"/>
                  <a:pt x="2052" y="1709"/>
                </a:cubicBezTo>
                <a:cubicBezTo>
                  <a:pt x="2724" y="1164"/>
                  <a:pt x="3163" y="577"/>
                  <a:pt x="3429" y="0"/>
                </a:cubicBezTo>
                <a:close/>
              </a:path>
            </a:pathLst>
          </a:custGeom>
          <a:gradFill>
            <a:gsLst>
              <a:gs pos="0">
                <a:schemeClr val="accent1"/>
              </a:gs>
              <a:gs pos="100000">
                <a:schemeClr val="accent2"/>
              </a:gs>
            </a:gsLst>
            <a:path path="circle">
              <a:fillToRect l="50000" t="50000" r="50000" b="50000"/>
            </a:path>
            <a:tileRect/>
          </a:gradFill>
          <a:ln>
            <a:noFill/>
          </a:ln>
          <a:effectLst>
            <a:outerShdw blurRad="200025" dist="19050" dir="540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8" name="Google Shape;78;p7"/>
          <p:cNvSpPr/>
          <p:nvPr/>
        </p:nvSpPr>
        <p:spPr>
          <a:xfrm flipH="1">
            <a:off x="6921733" y="4675583"/>
            <a:ext cx="5270259" cy="2182408"/>
          </a:xfrm>
          <a:custGeom>
            <a:avLst/>
            <a:gdLst/>
            <a:ahLst/>
            <a:cxnLst/>
            <a:rect l="l" t="t" r="r" b="b"/>
            <a:pathLst>
              <a:path w="16129" h="6679" extrusionOk="0">
                <a:moveTo>
                  <a:pt x="3975" y="0"/>
                </a:moveTo>
                <a:cubicBezTo>
                  <a:pt x="2628" y="0"/>
                  <a:pt x="1115" y="710"/>
                  <a:pt x="0" y="1371"/>
                </a:cubicBezTo>
                <a:lnTo>
                  <a:pt x="0" y="6614"/>
                </a:lnTo>
                <a:lnTo>
                  <a:pt x="32" y="6678"/>
                </a:lnTo>
                <a:lnTo>
                  <a:pt x="16128" y="6678"/>
                </a:lnTo>
                <a:cubicBezTo>
                  <a:pt x="14985" y="5568"/>
                  <a:pt x="13010" y="4489"/>
                  <a:pt x="11717" y="4179"/>
                </a:cubicBezTo>
                <a:cubicBezTo>
                  <a:pt x="11467" y="4119"/>
                  <a:pt x="11220" y="4094"/>
                  <a:pt x="10978" y="4094"/>
                </a:cubicBezTo>
                <a:cubicBezTo>
                  <a:pt x="9403" y="4094"/>
                  <a:pt x="8030" y="5191"/>
                  <a:pt x="7299" y="5191"/>
                </a:cubicBezTo>
                <a:cubicBezTo>
                  <a:pt x="7159" y="5191"/>
                  <a:pt x="7043" y="5151"/>
                  <a:pt x="6953" y="5055"/>
                </a:cubicBezTo>
                <a:cubicBezTo>
                  <a:pt x="6324" y="4383"/>
                  <a:pt x="7584" y="1947"/>
                  <a:pt x="5661" y="516"/>
                </a:cubicBezTo>
                <a:cubicBezTo>
                  <a:pt x="5169" y="148"/>
                  <a:pt x="4589" y="0"/>
                  <a:pt x="3975" y="0"/>
                </a:cubicBezTo>
                <a:close/>
              </a:path>
            </a:pathLst>
          </a:custGeom>
          <a:gradFill>
            <a:gsLst>
              <a:gs pos="0">
                <a:schemeClr val="accent1"/>
              </a:gs>
              <a:gs pos="100000">
                <a:schemeClr val="accent2"/>
              </a:gs>
            </a:gsLst>
            <a:path path="circle">
              <a:fillToRect l="50000" t="50000" r="50000" b="50000"/>
            </a:path>
            <a:tileRect/>
          </a:gradFill>
          <a:ln>
            <a:noFill/>
          </a:ln>
          <a:effectLst>
            <a:outerShdw blurRad="128588" dist="9525" dir="384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9" name="Google Shape;79;p7"/>
          <p:cNvSpPr/>
          <p:nvPr/>
        </p:nvSpPr>
        <p:spPr>
          <a:xfrm flipH="1">
            <a:off x="7749082" y="1"/>
            <a:ext cx="4442911" cy="4687324"/>
          </a:xfrm>
          <a:custGeom>
            <a:avLst/>
            <a:gdLst/>
            <a:ahLst/>
            <a:cxnLst/>
            <a:rect l="l" t="t" r="r" b="b"/>
            <a:pathLst>
              <a:path w="13597" h="14345" extrusionOk="0">
                <a:moveTo>
                  <a:pt x="0" y="0"/>
                </a:moveTo>
                <a:lnTo>
                  <a:pt x="0" y="14344"/>
                </a:lnTo>
                <a:cubicBezTo>
                  <a:pt x="96" y="14227"/>
                  <a:pt x="182" y="14024"/>
                  <a:pt x="235" y="13703"/>
                </a:cubicBezTo>
                <a:cubicBezTo>
                  <a:pt x="770" y="10734"/>
                  <a:pt x="3269" y="11887"/>
                  <a:pt x="4304" y="10542"/>
                </a:cubicBezTo>
                <a:cubicBezTo>
                  <a:pt x="5714" y="8705"/>
                  <a:pt x="2852" y="5992"/>
                  <a:pt x="3803" y="5426"/>
                </a:cubicBezTo>
                <a:cubicBezTo>
                  <a:pt x="4120" y="5239"/>
                  <a:pt x="4417" y="5205"/>
                  <a:pt x="4692" y="5205"/>
                </a:cubicBezTo>
                <a:cubicBezTo>
                  <a:pt x="4854" y="5205"/>
                  <a:pt x="5008" y="5216"/>
                  <a:pt x="5154" y="5216"/>
                </a:cubicBezTo>
                <a:cubicBezTo>
                  <a:pt x="5513" y="5216"/>
                  <a:pt x="5823" y="5144"/>
                  <a:pt x="6077" y="4646"/>
                </a:cubicBezTo>
                <a:cubicBezTo>
                  <a:pt x="6184" y="4454"/>
                  <a:pt x="6195" y="4133"/>
                  <a:pt x="6206" y="3791"/>
                </a:cubicBezTo>
                <a:cubicBezTo>
                  <a:pt x="6215" y="3268"/>
                  <a:pt x="6188" y="2759"/>
                  <a:pt x="6684" y="2759"/>
                </a:cubicBezTo>
                <a:cubicBezTo>
                  <a:pt x="6795" y="2759"/>
                  <a:pt x="6933" y="2784"/>
                  <a:pt x="7103" y="2841"/>
                </a:cubicBezTo>
                <a:cubicBezTo>
                  <a:pt x="7923" y="3126"/>
                  <a:pt x="8678" y="4427"/>
                  <a:pt x="9937" y="4427"/>
                </a:cubicBezTo>
                <a:cubicBezTo>
                  <a:pt x="10285" y="4427"/>
                  <a:pt x="10672" y="4327"/>
                  <a:pt x="11109" y="4080"/>
                </a:cubicBezTo>
                <a:cubicBezTo>
                  <a:pt x="12465" y="3321"/>
                  <a:pt x="13234" y="1282"/>
                  <a:pt x="13597" y="0"/>
                </a:cubicBezTo>
                <a:close/>
              </a:path>
            </a:pathLst>
          </a:custGeom>
          <a:gradFill>
            <a:gsLst>
              <a:gs pos="0">
                <a:schemeClr val="accent1"/>
              </a:gs>
              <a:gs pos="100000">
                <a:schemeClr val="accent2"/>
              </a:gs>
            </a:gsLst>
            <a:path path="circle">
              <a:fillToRect l="50000" t="50000" r="50000" b="50000"/>
            </a:path>
            <a:tileRect/>
          </a:gradFill>
          <a:ln>
            <a:noFill/>
          </a:ln>
          <a:effectLst>
            <a:outerShdw blurRad="200025" dist="19050" dir="540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0" name="Google Shape;80;p7"/>
          <p:cNvSpPr txBox="1">
            <a:spLocks noGrp="1"/>
          </p:cNvSpPr>
          <p:nvPr>
            <p:ph type="ctrTitle"/>
          </p:nvPr>
        </p:nvSpPr>
        <p:spPr>
          <a:xfrm>
            <a:off x="6747957" y="2601253"/>
            <a:ext cx="4210800" cy="1655200"/>
          </a:xfrm>
          <a:prstGeom prst="rect">
            <a:avLst/>
          </a:prstGeom>
          <a:noFill/>
          <a:ln>
            <a:noFill/>
          </a:ln>
        </p:spPr>
        <p:txBody>
          <a:bodyPr spcFirstLastPara="1" wrap="square" lIns="68575" tIns="34275" rIns="68575" bIns="34275" anchor="ctr" anchorCtr="0">
            <a:noAutofit/>
          </a:bodyPr>
          <a:lstStyle>
            <a:lvl1pPr lvl="0" rtl="0">
              <a:lnSpc>
                <a:spcPct val="90000"/>
              </a:lnSpc>
              <a:spcBef>
                <a:spcPts val="0"/>
              </a:spcBef>
              <a:spcAft>
                <a:spcPts val="0"/>
              </a:spcAft>
              <a:buClr>
                <a:srgbClr val="FFFFFF"/>
              </a:buClr>
              <a:buSzPts val="2400"/>
              <a:buNone/>
              <a:defRPr sz="3200" b="0">
                <a:solidFill>
                  <a:srgbClr val="FFFFFF"/>
                </a:solidFill>
              </a:defRPr>
            </a:lvl1pPr>
            <a:lvl2pPr lvl="1" rtl="0">
              <a:spcBef>
                <a:spcPts val="0"/>
              </a:spcBef>
              <a:spcAft>
                <a:spcPts val="0"/>
              </a:spcAft>
              <a:buClr>
                <a:srgbClr val="FFFFFF"/>
              </a:buClr>
              <a:buSzPts val="1100"/>
              <a:buNone/>
              <a:defRPr>
                <a:solidFill>
                  <a:srgbClr val="FFFFFF"/>
                </a:solidFill>
              </a:defRPr>
            </a:lvl2pPr>
            <a:lvl3pPr lvl="2" rtl="0">
              <a:spcBef>
                <a:spcPts val="0"/>
              </a:spcBef>
              <a:spcAft>
                <a:spcPts val="0"/>
              </a:spcAft>
              <a:buClr>
                <a:srgbClr val="FFFFFF"/>
              </a:buClr>
              <a:buSzPts val="1100"/>
              <a:buNone/>
              <a:defRPr>
                <a:solidFill>
                  <a:srgbClr val="FFFFFF"/>
                </a:solidFill>
              </a:defRPr>
            </a:lvl3pPr>
            <a:lvl4pPr lvl="3" rtl="0">
              <a:spcBef>
                <a:spcPts val="0"/>
              </a:spcBef>
              <a:spcAft>
                <a:spcPts val="0"/>
              </a:spcAft>
              <a:buClr>
                <a:srgbClr val="FFFFFF"/>
              </a:buClr>
              <a:buSzPts val="1100"/>
              <a:buNone/>
              <a:defRPr>
                <a:solidFill>
                  <a:srgbClr val="FFFFFF"/>
                </a:solidFill>
              </a:defRPr>
            </a:lvl4pPr>
            <a:lvl5pPr lvl="4" rtl="0">
              <a:spcBef>
                <a:spcPts val="0"/>
              </a:spcBef>
              <a:spcAft>
                <a:spcPts val="0"/>
              </a:spcAft>
              <a:buClr>
                <a:srgbClr val="FFFFFF"/>
              </a:buClr>
              <a:buSzPts val="1100"/>
              <a:buNone/>
              <a:defRPr>
                <a:solidFill>
                  <a:srgbClr val="FFFFFF"/>
                </a:solidFill>
              </a:defRPr>
            </a:lvl5pPr>
            <a:lvl6pPr lvl="5" rtl="0">
              <a:spcBef>
                <a:spcPts val="0"/>
              </a:spcBef>
              <a:spcAft>
                <a:spcPts val="0"/>
              </a:spcAft>
              <a:buClr>
                <a:srgbClr val="FFFFFF"/>
              </a:buClr>
              <a:buSzPts val="1100"/>
              <a:buNone/>
              <a:defRPr>
                <a:solidFill>
                  <a:srgbClr val="FFFFFF"/>
                </a:solidFill>
              </a:defRPr>
            </a:lvl6pPr>
            <a:lvl7pPr lvl="6" rtl="0">
              <a:spcBef>
                <a:spcPts val="0"/>
              </a:spcBef>
              <a:spcAft>
                <a:spcPts val="0"/>
              </a:spcAft>
              <a:buClr>
                <a:srgbClr val="FFFFFF"/>
              </a:buClr>
              <a:buSzPts val="1100"/>
              <a:buNone/>
              <a:defRPr>
                <a:solidFill>
                  <a:srgbClr val="FFFFFF"/>
                </a:solidFill>
              </a:defRPr>
            </a:lvl7pPr>
            <a:lvl8pPr lvl="7" rtl="0">
              <a:spcBef>
                <a:spcPts val="0"/>
              </a:spcBef>
              <a:spcAft>
                <a:spcPts val="0"/>
              </a:spcAft>
              <a:buClr>
                <a:srgbClr val="FFFFFF"/>
              </a:buClr>
              <a:buSzPts val="1100"/>
              <a:buNone/>
              <a:defRPr>
                <a:solidFill>
                  <a:srgbClr val="FFFFFF"/>
                </a:solidFill>
              </a:defRPr>
            </a:lvl8pPr>
            <a:lvl9pPr lvl="8" rtl="0">
              <a:spcBef>
                <a:spcPts val="0"/>
              </a:spcBef>
              <a:spcAft>
                <a:spcPts val="0"/>
              </a:spcAft>
              <a:buClr>
                <a:srgbClr val="FFFFFF"/>
              </a:buClr>
              <a:buSzPts val="1100"/>
              <a:buNone/>
              <a:defRPr>
                <a:solidFill>
                  <a:srgbClr val="FFFFFF"/>
                </a:solidFill>
              </a:defRPr>
            </a:lvl9pPr>
          </a:lstStyle>
          <a:p>
            <a:r>
              <a:rPr lang="en-US"/>
              <a:t>Click to edit Master title style</a:t>
            </a:r>
            <a:endParaRPr/>
          </a:p>
        </p:txBody>
      </p:sp>
      <p:sp>
        <p:nvSpPr>
          <p:cNvPr id="81" name="Google Shape;81;p7"/>
          <p:cNvSpPr txBox="1">
            <a:spLocks noGrp="1"/>
          </p:cNvSpPr>
          <p:nvPr>
            <p:ph type="subTitle" idx="1"/>
          </p:nvPr>
        </p:nvSpPr>
        <p:spPr>
          <a:xfrm flipH="1">
            <a:off x="1262600" y="2420192"/>
            <a:ext cx="4471600" cy="2017600"/>
          </a:xfrm>
          <a:prstGeom prst="rect">
            <a:avLst/>
          </a:prstGeom>
        </p:spPr>
        <p:txBody>
          <a:bodyPr spcFirstLastPara="1" wrap="square" lIns="68575" tIns="34275" rIns="68575" bIns="34275" anchor="ctr" anchorCtr="0">
            <a:noAutofit/>
          </a:bodyPr>
          <a:lstStyle>
            <a:lvl1pPr lvl="0" rtl="0">
              <a:lnSpc>
                <a:spcPct val="100000"/>
              </a:lnSpc>
              <a:spcBef>
                <a:spcPts val="1067"/>
              </a:spcBef>
              <a:spcAft>
                <a:spcPts val="0"/>
              </a:spcAft>
              <a:buClr>
                <a:srgbClr val="FFFFFF"/>
              </a:buClr>
              <a:buSzPts val="1200"/>
              <a:buNone/>
              <a:defRPr sz="1600">
                <a:solidFill>
                  <a:srgbClr val="FFFFFF"/>
                </a:solidFill>
              </a:defRPr>
            </a:lvl1pPr>
            <a:lvl2pPr lvl="1" rtl="0">
              <a:lnSpc>
                <a:spcPct val="100000"/>
              </a:lnSpc>
              <a:spcBef>
                <a:spcPts val="533"/>
              </a:spcBef>
              <a:spcAft>
                <a:spcPts val="0"/>
              </a:spcAft>
              <a:buClr>
                <a:srgbClr val="FFFFFF"/>
              </a:buClr>
              <a:buSzPts val="900"/>
              <a:buNone/>
              <a:defRPr>
                <a:solidFill>
                  <a:srgbClr val="FFFFFF"/>
                </a:solidFill>
              </a:defRPr>
            </a:lvl2pPr>
            <a:lvl3pPr lvl="2" rtl="0">
              <a:lnSpc>
                <a:spcPct val="100000"/>
              </a:lnSpc>
              <a:spcBef>
                <a:spcPts val="533"/>
              </a:spcBef>
              <a:spcAft>
                <a:spcPts val="0"/>
              </a:spcAft>
              <a:buClr>
                <a:srgbClr val="FFFFFF"/>
              </a:buClr>
              <a:buSzPts val="900"/>
              <a:buNone/>
              <a:defRPr>
                <a:solidFill>
                  <a:srgbClr val="FFFFFF"/>
                </a:solidFill>
              </a:defRPr>
            </a:lvl3pPr>
            <a:lvl4pPr lvl="3" rtl="0">
              <a:lnSpc>
                <a:spcPct val="100000"/>
              </a:lnSpc>
              <a:spcBef>
                <a:spcPts val="533"/>
              </a:spcBef>
              <a:spcAft>
                <a:spcPts val="0"/>
              </a:spcAft>
              <a:buClr>
                <a:srgbClr val="FFFFFF"/>
              </a:buClr>
              <a:buSzPts val="900"/>
              <a:buNone/>
              <a:defRPr>
                <a:solidFill>
                  <a:srgbClr val="FFFFFF"/>
                </a:solidFill>
              </a:defRPr>
            </a:lvl4pPr>
            <a:lvl5pPr lvl="4" rtl="0">
              <a:lnSpc>
                <a:spcPct val="100000"/>
              </a:lnSpc>
              <a:spcBef>
                <a:spcPts val="533"/>
              </a:spcBef>
              <a:spcAft>
                <a:spcPts val="0"/>
              </a:spcAft>
              <a:buClr>
                <a:srgbClr val="FFFFFF"/>
              </a:buClr>
              <a:buSzPts val="900"/>
              <a:buNone/>
              <a:defRPr>
                <a:solidFill>
                  <a:srgbClr val="FFFFFF"/>
                </a:solidFill>
              </a:defRPr>
            </a:lvl5pPr>
            <a:lvl6pPr lvl="5" rtl="0">
              <a:lnSpc>
                <a:spcPct val="100000"/>
              </a:lnSpc>
              <a:spcBef>
                <a:spcPts val="533"/>
              </a:spcBef>
              <a:spcAft>
                <a:spcPts val="0"/>
              </a:spcAft>
              <a:buClr>
                <a:srgbClr val="FFFFFF"/>
              </a:buClr>
              <a:buSzPts val="900"/>
              <a:buNone/>
              <a:defRPr sz="1200">
                <a:solidFill>
                  <a:srgbClr val="FFFFFF"/>
                </a:solidFill>
              </a:defRPr>
            </a:lvl6pPr>
            <a:lvl7pPr lvl="6" rtl="0">
              <a:lnSpc>
                <a:spcPct val="100000"/>
              </a:lnSpc>
              <a:spcBef>
                <a:spcPts val="533"/>
              </a:spcBef>
              <a:spcAft>
                <a:spcPts val="0"/>
              </a:spcAft>
              <a:buClr>
                <a:srgbClr val="FFFFFF"/>
              </a:buClr>
              <a:buSzPts val="900"/>
              <a:buNone/>
              <a:defRPr sz="1200">
                <a:solidFill>
                  <a:srgbClr val="FFFFFF"/>
                </a:solidFill>
              </a:defRPr>
            </a:lvl7pPr>
            <a:lvl8pPr lvl="7" rtl="0">
              <a:lnSpc>
                <a:spcPct val="100000"/>
              </a:lnSpc>
              <a:spcBef>
                <a:spcPts val="533"/>
              </a:spcBef>
              <a:spcAft>
                <a:spcPts val="0"/>
              </a:spcAft>
              <a:buClr>
                <a:srgbClr val="FFFFFF"/>
              </a:buClr>
              <a:buSzPts val="900"/>
              <a:buNone/>
              <a:defRPr sz="1200">
                <a:solidFill>
                  <a:srgbClr val="FFFFFF"/>
                </a:solidFill>
              </a:defRPr>
            </a:lvl8pPr>
            <a:lvl9pPr lvl="8" rtl="0">
              <a:lnSpc>
                <a:spcPct val="100000"/>
              </a:lnSpc>
              <a:spcBef>
                <a:spcPts val="533"/>
              </a:spcBef>
              <a:spcAft>
                <a:spcPts val="0"/>
              </a:spcAft>
              <a:buClr>
                <a:srgbClr val="FFFFFF"/>
              </a:buClr>
              <a:buSzPts val="900"/>
              <a:buNone/>
              <a:defRPr sz="1200">
                <a:solidFill>
                  <a:srgbClr val="FFFFFF"/>
                </a:solidFill>
              </a:defRPr>
            </a:lvl9pPr>
          </a:lstStyle>
          <a:p>
            <a:r>
              <a:rPr lang="en-US"/>
              <a:t>Click to edit Master subtitle style</a:t>
            </a:r>
            <a:endParaRPr/>
          </a:p>
        </p:txBody>
      </p:sp>
    </p:spTree>
    <p:extLst>
      <p:ext uri="{BB962C8B-B14F-4D97-AF65-F5344CB8AC3E}">
        <p14:creationId xmlns:p14="http://schemas.microsoft.com/office/powerpoint/2010/main" val="1958159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 SUBTITLE">
  <p:cSld name="BIG NUMBER + SUBTITLE">
    <p:bg>
      <p:bgPr>
        <a:gradFill>
          <a:gsLst>
            <a:gs pos="0">
              <a:schemeClr val="accent1"/>
            </a:gs>
            <a:gs pos="100000">
              <a:schemeClr val="accent2"/>
            </a:gs>
          </a:gsLst>
          <a:path path="circle">
            <a:fillToRect l="50000" t="50000" r="50000" b="50000"/>
          </a:path>
          <a:tileRect/>
        </a:gradFill>
        <a:effectLst/>
      </p:bgPr>
    </p:bg>
    <p:spTree>
      <p:nvGrpSpPr>
        <p:cNvPr id="1" name="Shape 82"/>
        <p:cNvGrpSpPr/>
        <p:nvPr/>
      </p:nvGrpSpPr>
      <p:grpSpPr>
        <a:xfrm>
          <a:off x="0" y="0"/>
          <a:ext cx="0" cy="0"/>
          <a:chOff x="0" y="0"/>
          <a:chExt cx="0" cy="0"/>
        </a:xfrm>
      </p:grpSpPr>
      <p:sp>
        <p:nvSpPr>
          <p:cNvPr id="83" name="Google Shape;83;p8"/>
          <p:cNvSpPr/>
          <p:nvPr/>
        </p:nvSpPr>
        <p:spPr>
          <a:xfrm flipH="1">
            <a:off x="3022551" y="1169325"/>
            <a:ext cx="6142400" cy="5765200"/>
          </a:xfrm>
          <a:prstGeom prst="rect">
            <a:avLst/>
          </a:prstGeom>
          <a:noFill/>
          <a:ln w="28575" cap="flat" cmpd="sng">
            <a:solidFill>
              <a:srgbClr val="FFFFFF"/>
            </a:solidFill>
            <a:prstDash val="solid"/>
            <a:round/>
            <a:headEnd type="none" w="sm" len="sm"/>
            <a:tailEnd type="none" w="sm" len="sm"/>
          </a:ln>
        </p:spPr>
        <p:txBody>
          <a:bodyPr spcFirstLastPara="1" wrap="square" lIns="91433" tIns="91433" rIns="91433" bIns="91433" anchor="ctr" anchorCtr="0">
            <a:noAutofit/>
          </a:bodyPr>
          <a:lstStyle/>
          <a:p>
            <a:pPr marL="0" lvl="0" indent="0" algn="r" rtl="0">
              <a:spcBef>
                <a:spcPts val="0"/>
              </a:spcBef>
              <a:spcAft>
                <a:spcPts val="0"/>
              </a:spcAft>
              <a:buNone/>
            </a:pPr>
            <a:endParaRPr sz="1467">
              <a:solidFill>
                <a:srgbClr val="434343"/>
              </a:solidFill>
            </a:endParaRPr>
          </a:p>
        </p:txBody>
      </p:sp>
      <p:sp>
        <p:nvSpPr>
          <p:cNvPr id="84" name="Google Shape;84;p8"/>
          <p:cNvSpPr txBox="1">
            <a:spLocks noGrp="1"/>
          </p:cNvSpPr>
          <p:nvPr>
            <p:ph type="title" hasCustomPrompt="1"/>
          </p:nvPr>
        </p:nvSpPr>
        <p:spPr>
          <a:xfrm>
            <a:off x="1833567" y="3227723"/>
            <a:ext cx="8520400" cy="964400"/>
          </a:xfrm>
          <a:prstGeom prst="rect">
            <a:avLst/>
          </a:prstGeom>
        </p:spPr>
        <p:txBody>
          <a:bodyPr spcFirstLastPara="1" wrap="square" lIns="68575" tIns="34275" rIns="68575" bIns="34275" anchor="b" anchorCtr="0">
            <a:noAutofit/>
          </a:bodyPr>
          <a:lstStyle>
            <a:lvl1pPr lvl="0" algn="ctr" rtl="0">
              <a:spcBef>
                <a:spcPts val="0"/>
              </a:spcBef>
              <a:spcAft>
                <a:spcPts val="0"/>
              </a:spcAft>
              <a:buClr>
                <a:srgbClr val="FFFFFF"/>
              </a:buClr>
              <a:buSzPts val="5400"/>
              <a:buNone/>
              <a:defRPr sz="7200" b="0">
                <a:solidFill>
                  <a:srgbClr val="FFFFFF"/>
                </a:solidFill>
              </a:defRPr>
            </a:lvl1pPr>
            <a:lvl2pPr lvl="1" algn="ctr" rtl="0">
              <a:spcBef>
                <a:spcPts val="0"/>
              </a:spcBef>
              <a:spcAft>
                <a:spcPts val="0"/>
              </a:spcAft>
              <a:buClr>
                <a:srgbClr val="FFFFFF"/>
              </a:buClr>
              <a:buSzPts val="3900"/>
              <a:buFont typeface="Nunito Sans"/>
              <a:buNone/>
              <a:defRPr sz="5200" b="1">
                <a:solidFill>
                  <a:srgbClr val="FFFFFF"/>
                </a:solidFill>
                <a:latin typeface="Nunito Sans"/>
                <a:ea typeface="Nunito Sans"/>
                <a:cs typeface="Nunito Sans"/>
                <a:sym typeface="Nunito Sans"/>
              </a:defRPr>
            </a:lvl2pPr>
            <a:lvl3pPr lvl="2" algn="ctr" rtl="0">
              <a:spcBef>
                <a:spcPts val="0"/>
              </a:spcBef>
              <a:spcAft>
                <a:spcPts val="0"/>
              </a:spcAft>
              <a:buClr>
                <a:srgbClr val="FFFFFF"/>
              </a:buClr>
              <a:buSzPts val="3900"/>
              <a:buFont typeface="Nunito Sans"/>
              <a:buNone/>
              <a:defRPr sz="5200" b="1">
                <a:solidFill>
                  <a:srgbClr val="FFFFFF"/>
                </a:solidFill>
                <a:latin typeface="Nunito Sans"/>
                <a:ea typeface="Nunito Sans"/>
                <a:cs typeface="Nunito Sans"/>
                <a:sym typeface="Nunito Sans"/>
              </a:defRPr>
            </a:lvl3pPr>
            <a:lvl4pPr lvl="3" algn="ctr" rtl="0">
              <a:spcBef>
                <a:spcPts val="0"/>
              </a:spcBef>
              <a:spcAft>
                <a:spcPts val="0"/>
              </a:spcAft>
              <a:buClr>
                <a:srgbClr val="FFFFFF"/>
              </a:buClr>
              <a:buSzPts val="3900"/>
              <a:buFont typeface="Nunito Sans"/>
              <a:buNone/>
              <a:defRPr sz="5200" b="1">
                <a:solidFill>
                  <a:srgbClr val="FFFFFF"/>
                </a:solidFill>
                <a:latin typeface="Nunito Sans"/>
                <a:ea typeface="Nunito Sans"/>
                <a:cs typeface="Nunito Sans"/>
                <a:sym typeface="Nunito Sans"/>
              </a:defRPr>
            </a:lvl4pPr>
            <a:lvl5pPr lvl="4" algn="ctr" rtl="0">
              <a:spcBef>
                <a:spcPts val="0"/>
              </a:spcBef>
              <a:spcAft>
                <a:spcPts val="0"/>
              </a:spcAft>
              <a:buClr>
                <a:srgbClr val="FFFFFF"/>
              </a:buClr>
              <a:buSzPts val="3900"/>
              <a:buFont typeface="Nunito Sans"/>
              <a:buNone/>
              <a:defRPr sz="5200" b="1">
                <a:solidFill>
                  <a:srgbClr val="FFFFFF"/>
                </a:solidFill>
                <a:latin typeface="Nunito Sans"/>
                <a:ea typeface="Nunito Sans"/>
                <a:cs typeface="Nunito Sans"/>
                <a:sym typeface="Nunito Sans"/>
              </a:defRPr>
            </a:lvl5pPr>
            <a:lvl6pPr lvl="5" algn="ctr" rtl="0">
              <a:spcBef>
                <a:spcPts val="0"/>
              </a:spcBef>
              <a:spcAft>
                <a:spcPts val="0"/>
              </a:spcAft>
              <a:buClr>
                <a:srgbClr val="FFFFFF"/>
              </a:buClr>
              <a:buSzPts val="3900"/>
              <a:buFont typeface="Nunito Sans"/>
              <a:buNone/>
              <a:defRPr sz="5200" b="1">
                <a:solidFill>
                  <a:srgbClr val="FFFFFF"/>
                </a:solidFill>
                <a:latin typeface="Nunito Sans"/>
                <a:ea typeface="Nunito Sans"/>
                <a:cs typeface="Nunito Sans"/>
                <a:sym typeface="Nunito Sans"/>
              </a:defRPr>
            </a:lvl6pPr>
            <a:lvl7pPr lvl="6" algn="ctr" rtl="0">
              <a:spcBef>
                <a:spcPts val="0"/>
              </a:spcBef>
              <a:spcAft>
                <a:spcPts val="0"/>
              </a:spcAft>
              <a:buClr>
                <a:srgbClr val="FFFFFF"/>
              </a:buClr>
              <a:buSzPts val="3900"/>
              <a:buFont typeface="Nunito Sans"/>
              <a:buNone/>
              <a:defRPr sz="5200" b="1">
                <a:solidFill>
                  <a:srgbClr val="FFFFFF"/>
                </a:solidFill>
                <a:latin typeface="Nunito Sans"/>
                <a:ea typeface="Nunito Sans"/>
                <a:cs typeface="Nunito Sans"/>
                <a:sym typeface="Nunito Sans"/>
              </a:defRPr>
            </a:lvl7pPr>
            <a:lvl8pPr lvl="7" algn="ctr" rtl="0">
              <a:spcBef>
                <a:spcPts val="0"/>
              </a:spcBef>
              <a:spcAft>
                <a:spcPts val="0"/>
              </a:spcAft>
              <a:buClr>
                <a:srgbClr val="FFFFFF"/>
              </a:buClr>
              <a:buSzPts val="3900"/>
              <a:buFont typeface="Nunito Sans"/>
              <a:buNone/>
              <a:defRPr sz="5200" b="1">
                <a:solidFill>
                  <a:srgbClr val="FFFFFF"/>
                </a:solidFill>
                <a:latin typeface="Nunito Sans"/>
                <a:ea typeface="Nunito Sans"/>
                <a:cs typeface="Nunito Sans"/>
                <a:sym typeface="Nunito Sans"/>
              </a:defRPr>
            </a:lvl8pPr>
            <a:lvl9pPr lvl="8" algn="ctr" rtl="0">
              <a:spcBef>
                <a:spcPts val="0"/>
              </a:spcBef>
              <a:spcAft>
                <a:spcPts val="0"/>
              </a:spcAft>
              <a:buClr>
                <a:srgbClr val="FFFFFF"/>
              </a:buClr>
              <a:buSzPts val="3900"/>
              <a:buFont typeface="Nunito Sans"/>
              <a:buNone/>
              <a:defRPr sz="5200" b="1">
                <a:solidFill>
                  <a:srgbClr val="FFFFFF"/>
                </a:solidFill>
                <a:latin typeface="Nunito Sans"/>
                <a:ea typeface="Nunito Sans"/>
                <a:cs typeface="Nunito Sans"/>
                <a:sym typeface="Nunito Sans"/>
              </a:defRPr>
            </a:lvl9pPr>
          </a:lstStyle>
          <a:p>
            <a:r>
              <a:t>xx%</a:t>
            </a:r>
          </a:p>
        </p:txBody>
      </p:sp>
      <p:sp>
        <p:nvSpPr>
          <p:cNvPr id="85" name="Google Shape;85;p8"/>
          <p:cNvSpPr txBox="1">
            <a:spLocks noGrp="1"/>
          </p:cNvSpPr>
          <p:nvPr>
            <p:ph type="subTitle" idx="1"/>
          </p:nvPr>
        </p:nvSpPr>
        <p:spPr>
          <a:xfrm>
            <a:off x="3860251" y="4046325"/>
            <a:ext cx="4471600" cy="311600"/>
          </a:xfrm>
          <a:prstGeom prst="rect">
            <a:avLst/>
          </a:prstGeom>
        </p:spPr>
        <p:txBody>
          <a:bodyPr spcFirstLastPara="1" wrap="square" lIns="68575" tIns="34275" rIns="68575" bIns="34275" anchor="t" anchorCtr="0">
            <a:noAutofit/>
          </a:bodyPr>
          <a:lstStyle>
            <a:lvl1pPr lvl="0" algn="ctr" rtl="0">
              <a:lnSpc>
                <a:spcPct val="100000"/>
              </a:lnSpc>
              <a:spcBef>
                <a:spcPts val="1067"/>
              </a:spcBef>
              <a:spcAft>
                <a:spcPts val="0"/>
              </a:spcAft>
              <a:buClr>
                <a:srgbClr val="FFFFFF"/>
              </a:buClr>
              <a:buSzPts val="1200"/>
              <a:buFont typeface="Roboto"/>
              <a:buNone/>
              <a:defRPr sz="1600">
                <a:solidFill>
                  <a:srgbClr val="FFFFFF"/>
                </a:solidFill>
              </a:defRPr>
            </a:lvl1pPr>
            <a:lvl2pPr lvl="1" algn="ctr" rtl="0">
              <a:lnSpc>
                <a:spcPct val="100000"/>
              </a:lnSpc>
              <a:spcBef>
                <a:spcPts val="533"/>
              </a:spcBef>
              <a:spcAft>
                <a:spcPts val="0"/>
              </a:spcAft>
              <a:buClr>
                <a:srgbClr val="FFFFFF"/>
              </a:buClr>
              <a:buSzPts val="900"/>
              <a:buFont typeface="Roboto"/>
              <a:buNone/>
              <a:defRPr>
                <a:solidFill>
                  <a:srgbClr val="FFFFFF"/>
                </a:solidFill>
              </a:defRPr>
            </a:lvl2pPr>
            <a:lvl3pPr lvl="2" algn="ctr" rtl="0">
              <a:lnSpc>
                <a:spcPct val="100000"/>
              </a:lnSpc>
              <a:spcBef>
                <a:spcPts val="533"/>
              </a:spcBef>
              <a:spcAft>
                <a:spcPts val="0"/>
              </a:spcAft>
              <a:buClr>
                <a:srgbClr val="FFFFFF"/>
              </a:buClr>
              <a:buSzPts val="900"/>
              <a:buFont typeface="Roboto"/>
              <a:buNone/>
              <a:defRPr>
                <a:solidFill>
                  <a:srgbClr val="FFFFFF"/>
                </a:solidFill>
              </a:defRPr>
            </a:lvl3pPr>
            <a:lvl4pPr lvl="3" algn="ctr" rtl="0">
              <a:lnSpc>
                <a:spcPct val="100000"/>
              </a:lnSpc>
              <a:spcBef>
                <a:spcPts val="533"/>
              </a:spcBef>
              <a:spcAft>
                <a:spcPts val="0"/>
              </a:spcAft>
              <a:buClr>
                <a:srgbClr val="FFFFFF"/>
              </a:buClr>
              <a:buSzPts val="900"/>
              <a:buFont typeface="Roboto"/>
              <a:buNone/>
              <a:defRPr>
                <a:solidFill>
                  <a:srgbClr val="FFFFFF"/>
                </a:solidFill>
              </a:defRPr>
            </a:lvl4pPr>
            <a:lvl5pPr lvl="4" algn="ctr" rtl="0">
              <a:lnSpc>
                <a:spcPct val="100000"/>
              </a:lnSpc>
              <a:spcBef>
                <a:spcPts val="533"/>
              </a:spcBef>
              <a:spcAft>
                <a:spcPts val="0"/>
              </a:spcAft>
              <a:buClr>
                <a:srgbClr val="FFFFFF"/>
              </a:buClr>
              <a:buSzPts val="900"/>
              <a:buFont typeface="Roboto"/>
              <a:buNone/>
              <a:defRPr>
                <a:solidFill>
                  <a:srgbClr val="FFFFFF"/>
                </a:solidFill>
              </a:defRPr>
            </a:lvl5pPr>
            <a:lvl6pPr lvl="5" algn="ctr" rtl="0">
              <a:lnSpc>
                <a:spcPct val="100000"/>
              </a:lnSpc>
              <a:spcBef>
                <a:spcPts val="533"/>
              </a:spcBef>
              <a:spcAft>
                <a:spcPts val="0"/>
              </a:spcAft>
              <a:buClr>
                <a:srgbClr val="FFFFFF"/>
              </a:buClr>
              <a:buSzPts val="900"/>
              <a:buFont typeface="Roboto"/>
              <a:buNone/>
              <a:defRPr sz="1200">
                <a:solidFill>
                  <a:srgbClr val="FFFFFF"/>
                </a:solidFill>
                <a:latin typeface="Roboto"/>
                <a:ea typeface="Roboto"/>
                <a:cs typeface="Roboto"/>
                <a:sym typeface="Roboto"/>
              </a:defRPr>
            </a:lvl6pPr>
            <a:lvl7pPr lvl="6" algn="ctr" rtl="0">
              <a:lnSpc>
                <a:spcPct val="100000"/>
              </a:lnSpc>
              <a:spcBef>
                <a:spcPts val="533"/>
              </a:spcBef>
              <a:spcAft>
                <a:spcPts val="0"/>
              </a:spcAft>
              <a:buClr>
                <a:srgbClr val="FFFFFF"/>
              </a:buClr>
              <a:buSzPts val="900"/>
              <a:buFont typeface="Roboto"/>
              <a:buNone/>
              <a:defRPr sz="1200">
                <a:solidFill>
                  <a:srgbClr val="FFFFFF"/>
                </a:solidFill>
                <a:latin typeface="Roboto"/>
                <a:ea typeface="Roboto"/>
                <a:cs typeface="Roboto"/>
                <a:sym typeface="Roboto"/>
              </a:defRPr>
            </a:lvl7pPr>
            <a:lvl8pPr lvl="7" algn="ctr" rtl="0">
              <a:lnSpc>
                <a:spcPct val="100000"/>
              </a:lnSpc>
              <a:spcBef>
                <a:spcPts val="533"/>
              </a:spcBef>
              <a:spcAft>
                <a:spcPts val="0"/>
              </a:spcAft>
              <a:buClr>
                <a:srgbClr val="FFFFFF"/>
              </a:buClr>
              <a:buSzPts val="900"/>
              <a:buFont typeface="Roboto"/>
              <a:buNone/>
              <a:defRPr sz="1200">
                <a:solidFill>
                  <a:srgbClr val="FFFFFF"/>
                </a:solidFill>
                <a:latin typeface="Roboto"/>
                <a:ea typeface="Roboto"/>
                <a:cs typeface="Roboto"/>
                <a:sym typeface="Roboto"/>
              </a:defRPr>
            </a:lvl8pPr>
            <a:lvl9pPr lvl="8" algn="ctr" rtl="0">
              <a:lnSpc>
                <a:spcPct val="100000"/>
              </a:lnSpc>
              <a:spcBef>
                <a:spcPts val="533"/>
              </a:spcBef>
              <a:spcAft>
                <a:spcPts val="0"/>
              </a:spcAft>
              <a:buClr>
                <a:srgbClr val="FFFFFF"/>
              </a:buClr>
              <a:buSzPts val="900"/>
              <a:buFont typeface="Roboto"/>
              <a:buNone/>
              <a:defRPr sz="1200">
                <a:solidFill>
                  <a:srgbClr val="FFFFFF"/>
                </a:solidFill>
                <a:latin typeface="Roboto"/>
                <a:ea typeface="Roboto"/>
                <a:cs typeface="Roboto"/>
                <a:sym typeface="Roboto"/>
              </a:defRPr>
            </a:lvl9pPr>
          </a:lstStyle>
          <a:p>
            <a:r>
              <a:rPr lang="en-US"/>
              <a:t>Click to edit Master subtitle style</a:t>
            </a:r>
            <a:endParaRPr/>
          </a:p>
        </p:txBody>
      </p:sp>
      <p:sp>
        <p:nvSpPr>
          <p:cNvPr id="86" name="Google Shape;86;p8"/>
          <p:cNvSpPr/>
          <p:nvPr/>
        </p:nvSpPr>
        <p:spPr>
          <a:xfrm rot="10800000" flipH="1">
            <a:off x="6746490" y="1"/>
            <a:ext cx="5382801" cy="2335748"/>
          </a:xfrm>
          <a:custGeom>
            <a:avLst/>
            <a:gdLst/>
            <a:ahLst/>
            <a:cxnLst/>
            <a:rect l="l" t="t" r="r" b="b"/>
            <a:pathLst>
              <a:path w="16482" h="7152" extrusionOk="0">
                <a:moveTo>
                  <a:pt x="12713" y="1"/>
                </a:moveTo>
                <a:cubicBezTo>
                  <a:pt x="12371" y="1"/>
                  <a:pt x="12082" y="52"/>
                  <a:pt x="11867" y="166"/>
                </a:cubicBezTo>
                <a:cubicBezTo>
                  <a:pt x="9966" y="1202"/>
                  <a:pt x="12508" y="5496"/>
                  <a:pt x="10842" y="5581"/>
                </a:cubicBezTo>
                <a:cubicBezTo>
                  <a:pt x="10817" y="5582"/>
                  <a:pt x="10791" y="5583"/>
                  <a:pt x="10766" y="5583"/>
                </a:cubicBezTo>
                <a:cubicBezTo>
                  <a:pt x="9256" y="5583"/>
                  <a:pt x="8019" y="3281"/>
                  <a:pt x="6884" y="3281"/>
                </a:cubicBezTo>
                <a:cubicBezTo>
                  <a:pt x="6793" y="3281"/>
                  <a:pt x="6702" y="3296"/>
                  <a:pt x="6612" y="3328"/>
                </a:cubicBezTo>
                <a:cubicBezTo>
                  <a:pt x="5384" y="3765"/>
                  <a:pt x="6836" y="6692"/>
                  <a:pt x="5715" y="6905"/>
                </a:cubicBezTo>
                <a:cubicBezTo>
                  <a:pt x="5677" y="6913"/>
                  <a:pt x="5638" y="6916"/>
                  <a:pt x="5597" y="6916"/>
                </a:cubicBezTo>
                <a:cubicBezTo>
                  <a:pt x="4898" y="6916"/>
                  <a:pt x="3858" y="5884"/>
                  <a:pt x="2503" y="5884"/>
                </a:cubicBezTo>
                <a:cubicBezTo>
                  <a:pt x="1761" y="5884"/>
                  <a:pt x="926" y="6193"/>
                  <a:pt x="0" y="7152"/>
                </a:cubicBezTo>
                <a:lnTo>
                  <a:pt x="16481" y="7152"/>
                </a:lnTo>
                <a:lnTo>
                  <a:pt x="16481" y="935"/>
                </a:lnTo>
                <a:cubicBezTo>
                  <a:pt x="15078" y="407"/>
                  <a:pt x="13680" y="1"/>
                  <a:pt x="12713" y="1"/>
                </a:cubicBezTo>
                <a:close/>
              </a:path>
            </a:pathLst>
          </a:custGeom>
          <a:gradFill>
            <a:gsLst>
              <a:gs pos="0">
                <a:schemeClr val="accent1"/>
              </a:gs>
              <a:gs pos="100000">
                <a:schemeClr val="accent2"/>
              </a:gs>
            </a:gsLst>
            <a:path path="circle">
              <a:fillToRect l="50000" t="50000" r="50000" b="50000"/>
            </a:path>
            <a:tileRect/>
          </a:gradFill>
          <a:ln>
            <a:noFill/>
          </a:ln>
          <a:effectLst>
            <a:outerShdw blurRad="157163" dist="66675" dir="1014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7" name="Google Shape;87;p8"/>
          <p:cNvSpPr/>
          <p:nvPr/>
        </p:nvSpPr>
        <p:spPr>
          <a:xfrm rot="10800000" flipH="1">
            <a:off x="8" y="4432765"/>
            <a:ext cx="5759683" cy="2425232"/>
          </a:xfrm>
          <a:custGeom>
            <a:avLst/>
            <a:gdLst/>
            <a:ahLst/>
            <a:cxnLst/>
            <a:rect l="l" t="t" r="r" b="b"/>
            <a:pathLst>
              <a:path w="17636" h="7426" extrusionOk="0">
                <a:moveTo>
                  <a:pt x="1" y="0"/>
                </a:moveTo>
                <a:lnTo>
                  <a:pt x="1" y="7337"/>
                </a:lnTo>
                <a:cubicBezTo>
                  <a:pt x="269" y="7393"/>
                  <a:pt x="537" y="7425"/>
                  <a:pt x="798" y="7425"/>
                </a:cubicBezTo>
                <a:cubicBezTo>
                  <a:pt x="1649" y="7425"/>
                  <a:pt x="2433" y="7078"/>
                  <a:pt x="2981" y="6024"/>
                </a:cubicBezTo>
                <a:cubicBezTo>
                  <a:pt x="3804" y="4415"/>
                  <a:pt x="4473" y="3985"/>
                  <a:pt x="5073" y="3985"/>
                </a:cubicBezTo>
                <a:cubicBezTo>
                  <a:pt x="5492" y="3985"/>
                  <a:pt x="5878" y="4195"/>
                  <a:pt x="6260" y="4358"/>
                </a:cubicBezTo>
                <a:cubicBezTo>
                  <a:pt x="6925" y="4645"/>
                  <a:pt x="8958" y="6071"/>
                  <a:pt x="10742" y="6071"/>
                </a:cubicBezTo>
                <a:cubicBezTo>
                  <a:pt x="11479" y="6071"/>
                  <a:pt x="12174" y="5827"/>
                  <a:pt x="12711" y="5158"/>
                </a:cubicBezTo>
                <a:cubicBezTo>
                  <a:pt x="14242" y="3274"/>
                  <a:pt x="14182" y="2723"/>
                  <a:pt x="14535" y="2723"/>
                </a:cubicBezTo>
                <a:cubicBezTo>
                  <a:pt x="14608" y="2723"/>
                  <a:pt x="14699" y="2747"/>
                  <a:pt x="14826" y="2787"/>
                </a:cubicBezTo>
                <a:cubicBezTo>
                  <a:pt x="15192" y="2904"/>
                  <a:pt x="15715" y="3135"/>
                  <a:pt x="16195" y="3135"/>
                </a:cubicBezTo>
                <a:cubicBezTo>
                  <a:pt x="16680" y="3135"/>
                  <a:pt x="17121" y="2899"/>
                  <a:pt x="17315" y="2072"/>
                </a:cubicBezTo>
                <a:cubicBezTo>
                  <a:pt x="17635" y="726"/>
                  <a:pt x="16396" y="160"/>
                  <a:pt x="15936" y="0"/>
                </a:cubicBezTo>
                <a:close/>
              </a:path>
            </a:pathLst>
          </a:custGeom>
          <a:gradFill>
            <a:gsLst>
              <a:gs pos="0">
                <a:schemeClr val="accent1"/>
              </a:gs>
              <a:gs pos="100000">
                <a:schemeClr val="accent2"/>
              </a:gs>
            </a:gsLst>
            <a:path path="circle">
              <a:fillToRect l="50000" t="50000" r="50000" b="50000"/>
            </a:path>
            <a:tileRect/>
          </a:gradFill>
          <a:ln>
            <a:noFill/>
          </a:ln>
          <a:effectLst>
            <a:outerShdw blurRad="157163" dist="19050" dir="1062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8" name="Google Shape;88;p8"/>
          <p:cNvSpPr/>
          <p:nvPr/>
        </p:nvSpPr>
        <p:spPr>
          <a:xfrm rot="10800000" flipH="1">
            <a:off x="9812815" y="1"/>
            <a:ext cx="2379184" cy="2439276"/>
          </a:xfrm>
          <a:custGeom>
            <a:avLst/>
            <a:gdLst/>
            <a:ahLst/>
            <a:cxnLst/>
            <a:rect l="l" t="t" r="r" b="b"/>
            <a:pathLst>
              <a:path w="7285" h="7469" extrusionOk="0">
                <a:moveTo>
                  <a:pt x="6450" y="1"/>
                </a:moveTo>
                <a:cubicBezTo>
                  <a:pt x="6380" y="1"/>
                  <a:pt x="6309" y="15"/>
                  <a:pt x="6238" y="45"/>
                </a:cubicBezTo>
                <a:cubicBezTo>
                  <a:pt x="5265" y="441"/>
                  <a:pt x="6675" y="2801"/>
                  <a:pt x="5875" y="3548"/>
                </a:cubicBezTo>
                <a:cubicBezTo>
                  <a:pt x="5691" y="3722"/>
                  <a:pt x="5482" y="3788"/>
                  <a:pt x="5252" y="3788"/>
                </a:cubicBezTo>
                <a:cubicBezTo>
                  <a:pt x="4549" y="3788"/>
                  <a:pt x="3649" y="3177"/>
                  <a:pt x="2672" y="3177"/>
                </a:cubicBezTo>
                <a:cubicBezTo>
                  <a:pt x="2143" y="3177"/>
                  <a:pt x="1591" y="3357"/>
                  <a:pt x="1036" y="3911"/>
                </a:cubicBezTo>
                <a:cubicBezTo>
                  <a:pt x="0" y="4948"/>
                  <a:pt x="235" y="6368"/>
                  <a:pt x="673" y="7469"/>
                </a:cubicBezTo>
                <a:lnTo>
                  <a:pt x="7285" y="7469"/>
                </a:lnTo>
                <a:lnTo>
                  <a:pt x="7285" y="515"/>
                </a:lnTo>
                <a:cubicBezTo>
                  <a:pt x="6995" y="217"/>
                  <a:pt x="6726" y="1"/>
                  <a:pt x="6450" y="1"/>
                </a:cubicBezTo>
                <a:close/>
              </a:path>
            </a:pathLst>
          </a:custGeom>
          <a:gradFill>
            <a:gsLst>
              <a:gs pos="0">
                <a:schemeClr val="accent1"/>
              </a:gs>
              <a:gs pos="100000">
                <a:schemeClr val="accent2"/>
              </a:gs>
            </a:gsLst>
            <a:path path="circle">
              <a:fillToRect l="50000" t="50000" r="50000" b="50000"/>
            </a:path>
            <a:tileRect/>
          </a:gradFill>
          <a:ln>
            <a:noFill/>
          </a:ln>
          <a:effectLst>
            <a:outerShdw blurRad="157163" dist="66675" dir="1014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9" name="Google Shape;89;p8"/>
          <p:cNvSpPr/>
          <p:nvPr/>
        </p:nvSpPr>
        <p:spPr>
          <a:xfrm rot="10800000" flipH="1">
            <a:off x="-176367" y="1"/>
            <a:ext cx="3861888" cy="3781547"/>
          </a:xfrm>
          <a:custGeom>
            <a:avLst/>
            <a:gdLst/>
            <a:ahLst/>
            <a:cxnLst/>
            <a:rect l="l" t="t" r="r" b="b"/>
            <a:pathLst>
              <a:path w="11825" h="11579" extrusionOk="0">
                <a:moveTo>
                  <a:pt x="524" y="1"/>
                </a:moveTo>
                <a:lnTo>
                  <a:pt x="524" y="11579"/>
                </a:lnTo>
                <a:lnTo>
                  <a:pt x="9453" y="11579"/>
                </a:lnTo>
                <a:cubicBezTo>
                  <a:pt x="9368" y="11408"/>
                  <a:pt x="9304" y="11226"/>
                  <a:pt x="9271" y="11002"/>
                </a:cubicBezTo>
                <a:cubicBezTo>
                  <a:pt x="8994" y="8876"/>
                  <a:pt x="11824" y="6195"/>
                  <a:pt x="10158" y="5405"/>
                </a:cubicBezTo>
                <a:cubicBezTo>
                  <a:pt x="10071" y="5363"/>
                  <a:pt x="9979" y="5343"/>
                  <a:pt x="9883" y="5343"/>
                </a:cubicBezTo>
                <a:cubicBezTo>
                  <a:pt x="8906" y="5343"/>
                  <a:pt x="7498" y="7379"/>
                  <a:pt x="6302" y="8662"/>
                </a:cubicBezTo>
                <a:cubicBezTo>
                  <a:pt x="5772" y="9229"/>
                  <a:pt x="5197" y="9556"/>
                  <a:pt x="4762" y="9556"/>
                </a:cubicBezTo>
                <a:cubicBezTo>
                  <a:pt x="4433" y="9556"/>
                  <a:pt x="4183" y="9370"/>
                  <a:pt x="4092" y="8961"/>
                </a:cubicBezTo>
                <a:cubicBezTo>
                  <a:pt x="3803" y="7701"/>
                  <a:pt x="5800" y="5928"/>
                  <a:pt x="4818" y="4604"/>
                </a:cubicBezTo>
                <a:cubicBezTo>
                  <a:pt x="3824" y="3279"/>
                  <a:pt x="2660" y="4326"/>
                  <a:pt x="1197" y="3215"/>
                </a:cubicBezTo>
                <a:cubicBezTo>
                  <a:pt x="0" y="2308"/>
                  <a:pt x="1496" y="908"/>
                  <a:pt x="524" y="1"/>
                </a:cubicBezTo>
                <a:close/>
              </a:path>
            </a:pathLst>
          </a:custGeom>
          <a:gradFill>
            <a:gsLst>
              <a:gs pos="0">
                <a:schemeClr val="accent1"/>
              </a:gs>
              <a:gs pos="100000">
                <a:schemeClr val="accent2"/>
              </a:gs>
            </a:gsLst>
            <a:path path="circle">
              <a:fillToRect l="50000" t="50000" r="50000" b="50000"/>
            </a:path>
            <a:tileRect/>
          </a:gradFill>
          <a:ln>
            <a:noFill/>
          </a:ln>
          <a:effectLst>
            <a:outerShdw blurRad="157163" dist="19050" dir="540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90" name="Google Shape;90;p8"/>
          <p:cNvSpPr/>
          <p:nvPr/>
        </p:nvSpPr>
        <p:spPr>
          <a:xfrm rot="10800000" flipH="1">
            <a:off x="-5235" y="5249886"/>
            <a:ext cx="8337104" cy="1608113"/>
          </a:xfrm>
          <a:custGeom>
            <a:avLst/>
            <a:gdLst/>
            <a:ahLst/>
            <a:cxnLst/>
            <a:rect l="l" t="t" r="r" b="b"/>
            <a:pathLst>
              <a:path w="25528" h="4924" extrusionOk="0">
                <a:moveTo>
                  <a:pt x="0" y="0"/>
                </a:moveTo>
                <a:lnTo>
                  <a:pt x="0" y="4923"/>
                </a:lnTo>
                <a:cubicBezTo>
                  <a:pt x="1550" y="3518"/>
                  <a:pt x="1590" y="405"/>
                  <a:pt x="2664" y="405"/>
                </a:cubicBezTo>
                <a:cubicBezTo>
                  <a:pt x="2701" y="405"/>
                  <a:pt x="2738" y="409"/>
                  <a:pt x="2777" y="416"/>
                </a:cubicBezTo>
                <a:cubicBezTo>
                  <a:pt x="4454" y="715"/>
                  <a:pt x="4956" y="2915"/>
                  <a:pt x="6515" y="3684"/>
                </a:cubicBezTo>
                <a:cubicBezTo>
                  <a:pt x="6748" y="3801"/>
                  <a:pt x="6966" y="3853"/>
                  <a:pt x="7169" y="3853"/>
                </a:cubicBezTo>
                <a:cubicBezTo>
                  <a:pt x="8328" y="3853"/>
                  <a:pt x="9043" y="2186"/>
                  <a:pt x="9687" y="1377"/>
                </a:cubicBezTo>
                <a:cubicBezTo>
                  <a:pt x="9901" y="1110"/>
                  <a:pt x="10157" y="974"/>
                  <a:pt x="10478" y="974"/>
                </a:cubicBezTo>
                <a:cubicBezTo>
                  <a:pt x="11308" y="974"/>
                  <a:pt x="12574" y="1881"/>
                  <a:pt x="14686" y="3738"/>
                </a:cubicBezTo>
                <a:cubicBezTo>
                  <a:pt x="15116" y="4116"/>
                  <a:pt x="15689" y="4278"/>
                  <a:pt x="16352" y="4278"/>
                </a:cubicBezTo>
                <a:cubicBezTo>
                  <a:pt x="19060" y="4278"/>
                  <a:pt x="23279" y="1587"/>
                  <a:pt x="25527" y="0"/>
                </a:cubicBezTo>
                <a:close/>
              </a:path>
            </a:pathLst>
          </a:custGeom>
          <a:gradFill>
            <a:gsLst>
              <a:gs pos="0">
                <a:schemeClr val="accent1"/>
              </a:gs>
              <a:gs pos="100000">
                <a:schemeClr val="accent2"/>
              </a:gs>
            </a:gsLst>
            <a:path path="circle">
              <a:fillToRect l="50000" t="50000" r="50000" b="50000"/>
            </a:path>
            <a:tileRect/>
          </a:gradFill>
          <a:ln>
            <a:noFill/>
          </a:ln>
          <a:effectLst>
            <a:outerShdw blurRad="157163" dist="19050" dir="1062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703818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NUMBERS + SUBTITLES">
  <p:cSld name="NUMBERS + SUBTITLES">
    <p:bg>
      <p:bgPr>
        <a:gradFill>
          <a:gsLst>
            <a:gs pos="0">
              <a:schemeClr val="accent1"/>
            </a:gs>
            <a:gs pos="100000">
              <a:schemeClr val="accent2"/>
            </a:gs>
          </a:gsLst>
          <a:path path="circle">
            <a:fillToRect l="50000" t="50000" r="50000" b="50000"/>
          </a:path>
          <a:tileRect/>
        </a:gradFill>
        <a:effectLst/>
      </p:bgPr>
    </p:bg>
    <p:spTree>
      <p:nvGrpSpPr>
        <p:cNvPr id="1" name="Shape 91"/>
        <p:cNvGrpSpPr/>
        <p:nvPr/>
      </p:nvGrpSpPr>
      <p:grpSpPr>
        <a:xfrm>
          <a:off x="0" y="0"/>
          <a:ext cx="0" cy="0"/>
          <a:chOff x="0" y="0"/>
          <a:chExt cx="0" cy="0"/>
        </a:xfrm>
      </p:grpSpPr>
      <p:sp>
        <p:nvSpPr>
          <p:cNvPr id="92" name="Google Shape;92;p9"/>
          <p:cNvSpPr/>
          <p:nvPr/>
        </p:nvSpPr>
        <p:spPr>
          <a:xfrm flipH="1">
            <a:off x="3022551" y="-67500"/>
            <a:ext cx="6142400" cy="5792000"/>
          </a:xfrm>
          <a:prstGeom prst="rect">
            <a:avLst/>
          </a:prstGeom>
          <a:noFill/>
          <a:ln w="28575" cap="flat" cmpd="sng">
            <a:solidFill>
              <a:srgbClr val="FFFFFF"/>
            </a:solidFill>
            <a:prstDash val="solid"/>
            <a:round/>
            <a:headEnd type="none" w="sm" len="sm"/>
            <a:tailEnd type="none" w="sm" len="sm"/>
          </a:ln>
        </p:spPr>
        <p:txBody>
          <a:bodyPr spcFirstLastPara="1" wrap="square" lIns="91433" tIns="91433" rIns="91433" bIns="91433" anchor="ctr" anchorCtr="0">
            <a:noAutofit/>
          </a:bodyPr>
          <a:lstStyle/>
          <a:p>
            <a:pPr marL="0" lvl="0" indent="0" algn="r" rtl="0">
              <a:spcBef>
                <a:spcPts val="0"/>
              </a:spcBef>
              <a:spcAft>
                <a:spcPts val="0"/>
              </a:spcAft>
              <a:buNone/>
            </a:pPr>
            <a:endParaRPr sz="1467">
              <a:solidFill>
                <a:srgbClr val="FFFFFF"/>
              </a:solidFill>
            </a:endParaRPr>
          </a:p>
        </p:txBody>
      </p:sp>
      <p:sp>
        <p:nvSpPr>
          <p:cNvPr id="93" name="Google Shape;93;p9"/>
          <p:cNvSpPr txBox="1">
            <a:spLocks noGrp="1"/>
          </p:cNvSpPr>
          <p:nvPr>
            <p:ph type="title" hasCustomPrompt="1"/>
          </p:nvPr>
        </p:nvSpPr>
        <p:spPr>
          <a:xfrm>
            <a:off x="1835700" y="1457356"/>
            <a:ext cx="8520400" cy="964400"/>
          </a:xfrm>
          <a:prstGeom prst="rect">
            <a:avLst/>
          </a:prstGeom>
        </p:spPr>
        <p:txBody>
          <a:bodyPr spcFirstLastPara="1" wrap="square" lIns="68575" tIns="34275" rIns="68575" bIns="34275" anchor="b" anchorCtr="0">
            <a:noAutofit/>
          </a:bodyPr>
          <a:lstStyle>
            <a:lvl1pPr lvl="0" algn="ctr" rtl="0">
              <a:spcBef>
                <a:spcPts val="0"/>
              </a:spcBef>
              <a:spcAft>
                <a:spcPts val="0"/>
              </a:spcAft>
              <a:buClr>
                <a:srgbClr val="FFFFFF"/>
              </a:buClr>
              <a:buSzPts val="3900"/>
              <a:buNone/>
              <a:defRPr sz="5200" b="0">
                <a:solidFill>
                  <a:srgbClr val="FFFFFF"/>
                </a:solidFill>
              </a:defRPr>
            </a:lvl1pPr>
            <a:lvl2pPr lvl="1" algn="ctr" rtl="0">
              <a:spcBef>
                <a:spcPts val="0"/>
              </a:spcBef>
              <a:spcAft>
                <a:spcPts val="0"/>
              </a:spcAft>
              <a:buClr>
                <a:srgbClr val="FFFFFF"/>
              </a:buClr>
              <a:buSzPts val="3900"/>
              <a:buFont typeface="Squada One"/>
              <a:buNone/>
              <a:defRPr sz="5200">
                <a:solidFill>
                  <a:srgbClr val="FFFFFF"/>
                </a:solidFill>
                <a:latin typeface="Squada One"/>
                <a:ea typeface="Squada One"/>
                <a:cs typeface="Squada One"/>
                <a:sym typeface="Squada One"/>
              </a:defRPr>
            </a:lvl2pPr>
            <a:lvl3pPr lvl="2" algn="ctr" rtl="0">
              <a:spcBef>
                <a:spcPts val="0"/>
              </a:spcBef>
              <a:spcAft>
                <a:spcPts val="0"/>
              </a:spcAft>
              <a:buClr>
                <a:srgbClr val="FFFFFF"/>
              </a:buClr>
              <a:buSzPts val="3900"/>
              <a:buFont typeface="Squada One"/>
              <a:buNone/>
              <a:defRPr sz="5200">
                <a:solidFill>
                  <a:srgbClr val="FFFFFF"/>
                </a:solidFill>
                <a:latin typeface="Squada One"/>
                <a:ea typeface="Squada One"/>
                <a:cs typeface="Squada One"/>
                <a:sym typeface="Squada One"/>
              </a:defRPr>
            </a:lvl3pPr>
            <a:lvl4pPr lvl="3" algn="ctr" rtl="0">
              <a:spcBef>
                <a:spcPts val="0"/>
              </a:spcBef>
              <a:spcAft>
                <a:spcPts val="0"/>
              </a:spcAft>
              <a:buClr>
                <a:srgbClr val="FFFFFF"/>
              </a:buClr>
              <a:buSzPts val="3900"/>
              <a:buFont typeface="Squada One"/>
              <a:buNone/>
              <a:defRPr sz="5200">
                <a:solidFill>
                  <a:srgbClr val="FFFFFF"/>
                </a:solidFill>
                <a:latin typeface="Squada One"/>
                <a:ea typeface="Squada One"/>
                <a:cs typeface="Squada One"/>
                <a:sym typeface="Squada One"/>
              </a:defRPr>
            </a:lvl4pPr>
            <a:lvl5pPr lvl="4" algn="ctr" rtl="0">
              <a:spcBef>
                <a:spcPts val="0"/>
              </a:spcBef>
              <a:spcAft>
                <a:spcPts val="0"/>
              </a:spcAft>
              <a:buClr>
                <a:srgbClr val="FFFFFF"/>
              </a:buClr>
              <a:buSzPts val="3900"/>
              <a:buFont typeface="Squada One"/>
              <a:buNone/>
              <a:defRPr sz="5200">
                <a:solidFill>
                  <a:srgbClr val="FFFFFF"/>
                </a:solidFill>
                <a:latin typeface="Squada One"/>
                <a:ea typeface="Squada One"/>
                <a:cs typeface="Squada One"/>
                <a:sym typeface="Squada One"/>
              </a:defRPr>
            </a:lvl5pPr>
            <a:lvl6pPr lvl="5" algn="ctr" rtl="0">
              <a:spcBef>
                <a:spcPts val="0"/>
              </a:spcBef>
              <a:spcAft>
                <a:spcPts val="0"/>
              </a:spcAft>
              <a:buClr>
                <a:srgbClr val="FFFFFF"/>
              </a:buClr>
              <a:buSzPts val="3900"/>
              <a:buFont typeface="Squada One"/>
              <a:buNone/>
              <a:defRPr sz="5200">
                <a:solidFill>
                  <a:srgbClr val="FFFFFF"/>
                </a:solidFill>
                <a:latin typeface="Squada One"/>
                <a:ea typeface="Squada One"/>
                <a:cs typeface="Squada One"/>
                <a:sym typeface="Squada One"/>
              </a:defRPr>
            </a:lvl6pPr>
            <a:lvl7pPr lvl="6" algn="ctr" rtl="0">
              <a:spcBef>
                <a:spcPts val="0"/>
              </a:spcBef>
              <a:spcAft>
                <a:spcPts val="0"/>
              </a:spcAft>
              <a:buClr>
                <a:srgbClr val="FFFFFF"/>
              </a:buClr>
              <a:buSzPts val="3900"/>
              <a:buFont typeface="Squada One"/>
              <a:buNone/>
              <a:defRPr sz="5200">
                <a:solidFill>
                  <a:srgbClr val="FFFFFF"/>
                </a:solidFill>
                <a:latin typeface="Squada One"/>
                <a:ea typeface="Squada One"/>
                <a:cs typeface="Squada One"/>
                <a:sym typeface="Squada One"/>
              </a:defRPr>
            </a:lvl7pPr>
            <a:lvl8pPr lvl="7" algn="ctr" rtl="0">
              <a:spcBef>
                <a:spcPts val="0"/>
              </a:spcBef>
              <a:spcAft>
                <a:spcPts val="0"/>
              </a:spcAft>
              <a:buClr>
                <a:srgbClr val="FFFFFF"/>
              </a:buClr>
              <a:buSzPts val="3900"/>
              <a:buFont typeface="Squada One"/>
              <a:buNone/>
              <a:defRPr sz="5200">
                <a:solidFill>
                  <a:srgbClr val="FFFFFF"/>
                </a:solidFill>
                <a:latin typeface="Squada One"/>
                <a:ea typeface="Squada One"/>
                <a:cs typeface="Squada One"/>
                <a:sym typeface="Squada One"/>
              </a:defRPr>
            </a:lvl8pPr>
            <a:lvl9pPr lvl="8" algn="ctr" rtl="0">
              <a:spcBef>
                <a:spcPts val="0"/>
              </a:spcBef>
              <a:spcAft>
                <a:spcPts val="0"/>
              </a:spcAft>
              <a:buClr>
                <a:srgbClr val="FFFFFF"/>
              </a:buClr>
              <a:buSzPts val="3900"/>
              <a:buFont typeface="Squada One"/>
              <a:buNone/>
              <a:defRPr sz="5200">
                <a:solidFill>
                  <a:srgbClr val="FFFFFF"/>
                </a:solidFill>
                <a:latin typeface="Squada One"/>
                <a:ea typeface="Squada One"/>
                <a:cs typeface="Squada One"/>
                <a:sym typeface="Squada One"/>
              </a:defRPr>
            </a:lvl9pPr>
          </a:lstStyle>
          <a:p>
            <a:r>
              <a:t>xx%</a:t>
            </a:r>
          </a:p>
        </p:txBody>
      </p:sp>
      <p:sp>
        <p:nvSpPr>
          <p:cNvPr id="94" name="Google Shape;94;p9"/>
          <p:cNvSpPr txBox="1">
            <a:spLocks noGrp="1"/>
          </p:cNvSpPr>
          <p:nvPr>
            <p:ph type="title" idx="2" hasCustomPrompt="1"/>
          </p:nvPr>
        </p:nvSpPr>
        <p:spPr>
          <a:xfrm>
            <a:off x="1835700" y="2604905"/>
            <a:ext cx="8520400" cy="964400"/>
          </a:xfrm>
          <a:prstGeom prst="rect">
            <a:avLst/>
          </a:prstGeom>
        </p:spPr>
        <p:txBody>
          <a:bodyPr spcFirstLastPara="1" wrap="square" lIns="68575" tIns="34275" rIns="68575" bIns="34275" anchor="b" anchorCtr="0">
            <a:noAutofit/>
          </a:bodyPr>
          <a:lstStyle>
            <a:lvl1pPr lvl="0" algn="ctr" rtl="0">
              <a:spcBef>
                <a:spcPts val="0"/>
              </a:spcBef>
              <a:spcAft>
                <a:spcPts val="0"/>
              </a:spcAft>
              <a:buClr>
                <a:srgbClr val="FFFFFF"/>
              </a:buClr>
              <a:buSzPts val="3900"/>
              <a:buNone/>
              <a:defRPr sz="5200" b="0">
                <a:solidFill>
                  <a:srgbClr val="FFFFFF"/>
                </a:solidFill>
              </a:defRPr>
            </a:lvl1pPr>
            <a:lvl2pPr lvl="1" algn="ctr" rtl="0">
              <a:spcBef>
                <a:spcPts val="0"/>
              </a:spcBef>
              <a:spcAft>
                <a:spcPts val="0"/>
              </a:spcAft>
              <a:buClr>
                <a:srgbClr val="FFFFFF"/>
              </a:buClr>
              <a:buSzPts val="3900"/>
              <a:buFont typeface="Squada One"/>
              <a:buNone/>
              <a:defRPr sz="5200">
                <a:solidFill>
                  <a:srgbClr val="FFFFFF"/>
                </a:solidFill>
                <a:latin typeface="Squada One"/>
                <a:ea typeface="Squada One"/>
                <a:cs typeface="Squada One"/>
                <a:sym typeface="Squada One"/>
              </a:defRPr>
            </a:lvl2pPr>
            <a:lvl3pPr lvl="2" algn="ctr" rtl="0">
              <a:spcBef>
                <a:spcPts val="0"/>
              </a:spcBef>
              <a:spcAft>
                <a:spcPts val="0"/>
              </a:spcAft>
              <a:buClr>
                <a:srgbClr val="FFFFFF"/>
              </a:buClr>
              <a:buSzPts val="3900"/>
              <a:buFont typeface="Squada One"/>
              <a:buNone/>
              <a:defRPr sz="5200">
                <a:solidFill>
                  <a:srgbClr val="FFFFFF"/>
                </a:solidFill>
                <a:latin typeface="Squada One"/>
                <a:ea typeface="Squada One"/>
                <a:cs typeface="Squada One"/>
                <a:sym typeface="Squada One"/>
              </a:defRPr>
            </a:lvl3pPr>
            <a:lvl4pPr lvl="3" algn="ctr" rtl="0">
              <a:spcBef>
                <a:spcPts val="0"/>
              </a:spcBef>
              <a:spcAft>
                <a:spcPts val="0"/>
              </a:spcAft>
              <a:buClr>
                <a:srgbClr val="FFFFFF"/>
              </a:buClr>
              <a:buSzPts val="3900"/>
              <a:buFont typeface="Squada One"/>
              <a:buNone/>
              <a:defRPr sz="5200">
                <a:solidFill>
                  <a:srgbClr val="FFFFFF"/>
                </a:solidFill>
                <a:latin typeface="Squada One"/>
                <a:ea typeface="Squada One"/>
                <a:cs typeface="Squada One"/>
                <a:sym typeface="Squada One"/>
              </a:defRPr>
            </a:lvl4pPr>
            <a:lvl5pPr lvl="4" algn="ctr" rtl="0">
              <a:spcBef>
                <a:spcPts val="0"/>
              </a:spcBef>
              <a:spcAft>
                <a:spcPts val="0"/>
              </a:spcAft>
              <a:buClr>
                <a:srgbClr val="FFFFFF"/>
              </a:buClr>
              <a:buSzPts val="3900"/>
              <a:buFont typeface="Squada One"/>
              <a:buNone/>
              <a:defRPr sz="5200">
                <a:solidFill>
                  <a:srgbClr val="FFFFFF"/>
                </a:solidFill>
                <a:latin typeface="Squada One"/>
                <a:ea typeface="Squada One"/>
                <a:cs typeface="Squada One"/>
                <a:sym typeface="Squada One"/>
              </a:defRPr>
            </a:lvl5pPr>
            <a:lvl6pPr lvl="5" algn="ctr" rtl="0">
              <a:spcBef>
                <a:spcPts val="0"/>
              </a:spcBef>
              <a:spcAft>
                <a:spcPts val="0"/>
              </a:spcAft>
              <a:buClr>
                <a:srgbClr val="FFFFFF"/>
              </a:buClr>
              <a:buSzPts val="3900"/>
              <a:buFont typeface="Squada One"/>
              <a:buNone/>
              <a:defRPr sz="5200">
                <a:solidFill>
                  <a:srgbClr val="FFFFFF"/>
                </a:solidFill>
                <a:latin typeface="Squada One"/>
                <a:ea typeface="Squada One"/>
                <a:cs typeface="Squada One"/>
                <a:sym typeface="Squada One"/>
              </a:defRPr>
            </a:lvl6pPr>
            <a:lvl7pPr lvl="6" algn="ctr" rtl="0">
              <a:spcBef>
                <a:spcPts val="0"/>
              </a:spcBef>
              <a:spcAft>
                <a:spcPts val="0"/>
              </a:spcAft>
              <a:buClr>
                <a:srgbClr val="FFFFFF"/>
              </a:buClr>
              <a:buSzPts val="3900"/>
              <a:buFont typeface="Squada One"/>
              <a:buNone/>
              <a:defRPr sz="5200">
                <a:solidFill>
                  <a:srgbClr val="FFFFFF"/>
                </a:solidFill>
                <a:latin typeface="Squada One"/>
                <a:ea typeface="Squada One"/>
                <a:cs typeface="Squada One"/>
                <a:sym typeface="Squada One"/>
              </a:defRPr>
            </a:lvl7pPr>
            <a:lvl8pPr lvl="7" algn="ctr" rtl="0">
              <a:spcBef>
                <a:spcPts val="0"/>
              </a:spcBef>
              <a:spcAft>
                <a:spcPts val="0"/>
              </a:spcAft>
              <a:buClr>
                <a:srgbClr val="FFFFFF"/>
              </a:buClr>
              <a:buSzPts val="3900"/>
              <a:buFont typeface="Squada One"/>
              <a:buNone/>
              <a:defRPr sz="5200">
                <a:solidFill>
                  <a:srgbClr val="FFFFFF"/>
                </a:solidFill>
                <a:latin typeface="Squada One"/>
                <a:ea typeface="Squada One"/>
                <a:cs typeface="Squada One"/>
                <a:sym typeface="Squada One"/>
              </a:defRPr>
            </a:lvl8pPr>
            <a:lvl9pPr lvl="8" algn="ctr" rtl="0">
              <a:spcBef>
                <a:spcPts val="0"/>
              </a:spcBef>
              <a:spcAft>
                <a:spcPts val="0"/>
              </a:spcAft>
              <a:buClr>
                <a:srgbClr val="FFFFFF"/>
              </a:buClr>
              <a:buSzPts val="3900"/>
              <a:buFont typeface="Squada One"/>
              <a:buNone/>
              <a:defRPr sz="5200">
                <a:solidFill>
                  <a:srgbClr val="FFFFFF"/>
                </a:solidFill>
                <a:latin typeface="Squada One"/>
                <a:ea typeface="Squada One"/>
                <a:cs typeface="Squada One"/>
                <a:sym typeface="Squada One"/>
              </a:defRPr>
            </a:lvl9pPr>
          </a:lstStyle>
          <a:p>
            <a:r>
              <a:t>xx%</a:t>
            </a:r>
          </a:p>
        </p:txBody>
      </p:sp>
      <p:sp>
        <p:nvSpPr>
          <p:cNvPr id="95" name="Google Shape;95;p9"/>
          <p:cNvSpPr txBox="1">
            <a:spLocks noGrp="1"/>
          </p:cNvSpPr>
          <p:nvPr>
            <p:ph type="title" idx="3" hasCustomPrompt="1"/>
          </p:nvPr>
        </p:nvSpPr>
        <p:spPr>
          <a:xfrm>
            <a:off x="1835700" y="3790556"/>
            <a:ext cx="8520400" cy="964400"/>
          </a:xfrm>
          <a:prstGeom prst="rect">
            <a:avLst/>
          </a:prstGeom>
        </p:spPr>
        <p:txBody>
          <a:bodyPr spcFirstLastPara="1" wrap="square" lIns="68575" tIns="34275" rIns="68575" bIns="34275" anchor="b" anchorCtr="0">
            <a:noAutofit/>
          </a:bodyPr>
          <a:lstStyle>
            <a:lvl1pPr lvl="0" algn="ctr" rtl="0">
              <a:spcBef>
                <a:spcPts val="0"/>
              </a:spcBef>
              <a:spcAft>
                <a:spcPts val="0"/>
              </a:spcAft>
              <a:buClr>
                <a:srgbClr val="FFFFFF"/>
              </a:buClr>
              <a:buSzPts val="3900"/>
              <a:buNone/>
              <a:defRPr sz="5200" b="0">
                <a:solidFill>
                  <a:srgbClr val="FFFFFF"/>
                </a:solidFill>
              </a:defRPr>
            </a:lvl1pPr>
            <a:lvl2pPr lvl="1" algn="ctr" rtl="0">
              <a:spcBef>
                <a:spcPts val="0"/>
              </a:spcBef>
              <a:spcAft>
                <a:spcPts val="0"/>
              </a:spcAft>
              <a:buClr>
                <a:srgbClr val="FFFFFF"/>
              </a:buClr>
              <a:buSzPts val="3900"/>
              <a:buFont typeface="Squada One"/>
              <a:buNone/>
              <a:defRPr sz="5200">
                <a:solidFill>
                  <a:srgbClr val="FFFFFF"/>
                </a:solidFill>
                <a:latin typeface="Squada One"/>
                <a:ea typeface="Squada One"/>
                <a:cs typeface="Squada One"/>
                <a:sym typeface="Squada One"/>
              </a:defRPr>
            </a:lvl2pPr>
            <a:lvl3pPr lvl="2" algn="ctr" rtl="0">
              <a:spcBef>
                <a:spcPts val="0"/>
              </a:spcBef>
              <a:spcAft>
                <a:spcPts val="0"/>
              </a:spcAft>
              <a:buClr>
                <a:srgbClr val="FFFFFF"/>
              </a:buClr>
              <a:buSzPts val="3900"/>
              <a:buFont typeface="Squada One"/>
              <a:buNone/>
              <a:defRPr sz="5200">
                <a:solidFill>
                  <a:srgbClr val="FFFFFF"/>
                </a:solidFill>
                <a:latin typeface="Squada One"/>
                <a:ea typeface="Squada One"/>
                <a:cs typeface="Squada One"/>
                <a:sym typeface="Squada One"/>
              </a:defRPr>
            </a:lvl3pPr>
            <a:lvl4pPr lvl="3" algn="ctr" rtl="0">
              <a:spcBef>
                <a:spcPts val="0"/>
              </a:spcBef>
              <a:spcAft>
                <a:spcPts val="0"/>
              </a:spcAft>
              <a:buClr>
                <a:srgbClr val="FFFFFF"/>
              </a:buClr>
              <a:buSzPts val="3900"/>
              <a:buFont typeface="Squada One"/>
              <a:buNone/>
              <a:defRPr sz="5200">
                <a:solidFill>
                  <a:srgbClr val="FFFFFF"/>
                </a:solidFill>
                <a:latin typeface="Squada One"/>
                <a:ea typeface="Squada One"/>
                <a:cs typeface="Squada One"/>
                <a:sym typeface="Squada One"/>
              </a:defRPr>
            </a:lvl4pPr>
            <a:lvl5pPr lvl="4" algn="ctr" rtl="0">
              <a:spcBef>
                <a:spcPts val="0"/>
              </a:spcBef>
              <a:spcAft>
                <a:spcPts val="0"/>
              </a:spcAft>
              <a:buClr>
                <a:srgbClr val="FFFFFF"/>
              </a:buClr>
              <a:buSzPts val="3900"/>
              <a:buFont typeface="Squada One"/>
              <a:buNone/>
              <a:defRPr sz="5200">
                <a:solidFill>
                  <a:srgbClr val="FFFFFF"/>
                </a:solidFill>
                <a:latin typeface="Squada One"/>
                <a:ea typeface="Squada One"/>
                <a:cs typeface="Squada One"/>
                <a:sym typeface="Squada One"/>
              </a:defRPr>
            </a:lvl5pPr>
            <a:lvl6pPr lvl="5" algn="ctr" rtl="0">
              <a:spcBef>
                <a:spcPts val="0"/>
              </a:spcBef>
              <a:spcAft>
                <a:spcPts val="0"/>
              </a:spcAft>
              <a:buClr>
                <a:srgbClr val="FFFFFF"/>
              </a:buClr>
              <a:buSzPts val="3900"/>
              <a:buFont typeface="Squada One"/>
              <a:buNone/>
              <a:defRPr sz="5200">
                <a:solidFill>
                  <a:srgbClr val="FFFFFF"/>
                </a:solidFill>
                <a:latin typeface="Squada One"/>
                <a:ea typeface="Squada One"/>
                <a:cs typeface="Squada One"/>
                <a:sym typeface="Squada One"/>
              </a:defRPr>
            </a:lvl6pPr>
            <a:lvl7pPr lvl="6" algn="ctr" rtl="0">
              <a:spcBef>
                <a:spcPts val="0"/>
              </a:spcBef>
              <a:spcAft>
                <a:spcPts val="0"/>
              </a:spcAft>
              <a:buClr>
                <a:srgbClr val="FFFFFF"/>
              </a:buClr>
              <a:buSzPts val="3900"/>
              <a:buFont typeface="Squada One"/>
              <a:buNone/>
              <a:defRPr sz="5200">
                <a:solidFill>
                  <a:srgbClr val="FFFFFF"/>
                </a:solidFill>
                <a:latin typeface="Squada One"/>
                <a:ea typeface="Squada One"/>
                <a:cs typeface="Squada One"/>
                <a:sym typeface="Squada One"/>
              </a:defRPr>
            </a:lvl7pPr>
            <a:lvl8pPr lvl="7" algn="ctr" rtl="0">
              <a:spcBef>
                <a:spcPts val="0"/>
              </a:spcBef>
              <a:spcAft>
                <a:spcPts val="0"/>
              </a:spcAft>
              <a:buClr>
                <a:srgbClr val="FFFFFF"/>
              </a:buClr>
              <a:buSzPts val="3900"/>
              <a:buFont typeface="Squada One"/>
              <a:buNone/>
              <a:defRPr sz="5200">
                <a:solidFill>
                  <a:srgbClr val="FFFFFF"/>
                </a:solidFill>
                <a:latin typeface="Squada One"/>
                <a:ea typeface="Squada One"/>
                <a:cs typeface="Squada One"/>
                <a:sym typeface="Squada One"/>
              </a:defRPr>
            </a:lvl8pPr>
            <a:lvl9pPr lvl="8" algn="ctr" rtl="0">
              <a:spcBef>
                <a:spcPts val="0"/>
              </a:spcBef>
              <a:spcAft>
                <a:spcPts val="0"/>
              </a:spcAft>
              <a:buClr>
                <a:srgbClr val="FFFFFF"/>
              </a:buClr>
              <a:buSzPts val="3900"/>
              <a:buFont typeface="Squada One"/>
              <a:buNone/>
              <a:defRPr sz="5200">
                <a:solidFill>
                  <a:srgbClr val="FFFFFF"/>
                </a:solidFill>
                <a:latin typeface="Squada One"/>
                <a:ea typeface="Squada One"/>
                <a:cs typeface="Squada One"/>
                <a:sym typeface="Squada One"/>
              </a:defRPr>
            </a:lvl9pPr>
          </a:lstStyle>
          <a:p>
            <a:r>
              <a:t>xx%</a:t>
            </a:r>
          </a:p>
        </p:txBody>
      </p:sp>
      <p:sp>
        <p:nvSpPr>
          <p:cNvPr id="96" name="Google Shape;96;p9"/>
          <p:cNvSpPr txBox="1">
            <a:spLocks noGrp="1"/>
          </p:cNvSpPr>
          <p:nvPr>
            <p:ph type="subTitle" idx="1"/>
          </p:nvPr>
        </p:nvSpPr>
        <p:spPr>
          <a:xfrm>
            <a:off x="3860251" y="2217317"/>
            <a:ext cx="4471600" cy="311600"/>
          </a:xfrm>
          <a:prstGeom prst="rect">
            <a:avLst/>
          </a:prstGeom>
        </p:spPr>
        <p:txBody>
          <a:bodyPr spcFirstLastPara="1" wrap="square" lIns="68575" tIns="34275" rIns="68575" bIns="34275" anchor="t" anchorCtr="0">
            <a:noAutofit/>
          </a:bodyPr>
          <a:lstStyle>
            <a:lvl1pPr lvl="0" algn="ctr" rtl="0">
              <a:lnSpc>
                <a:spcPct val="100000"/>
              </a:lnSpc>
              <a:spcBef>
                <a:spcPts val="1067"/>
              </a:spcBef>
              <a:spcAft>
                <a:spcPts val="0"/>
              </a:spcAft>
              <a:buClr>
                <a:srgbClr val="FFFFFF"/>
              </a:buClr>
              <a:buSzPts val="900"/>
              <a:buFont typeface="Roboto"/>
              <a:buNone/>
              <a:defRPr>
                <a:solidFill>
                  <a:srgbClr val="FFFFFF"/>
                </a:solidFill>
              </a:defRPr>
            </a:lvl1pPr>
            <a:lvl2pPr lvl="1" algn="ctr" rtl="0">
              <a:lnSpc>
                <a:spcPct val="100000"/>
              </a:lnSpc>
              <a:spcBef>
                <a:spcPts val="533"/>
              </a:spcBef>
              <a:spcAft>
                <a:spcPts val="0"/>
              </a:spcAft>
              <a:buClr>
                <a:srgbClr val="FFFFFF"/>
              </a:buClr>
              <a:buSzPts val="900"/>
              <a:buFont typeface="Roboto"/>
              <a:buNone/>
              <a:defRPr>
                <a:solidFill>
                  <a:srgbClr val="FFFFFF"/>
                </a:solidFill>
              </a:defRPr>
            </a:lvl2pPr>
            <a:lvl3pPr lvl="2" algn="ctr" rtl="0">
              <a:lnSpc>
                <a:spcPct val="100000"/>
              </a:lnSpc>
              <a:spcBef>
                <a:spcPts val="533"/>
              </a:spcBef>
              <a:spcAft>
                <a:spcPts val="0"/>
              </a:spcAft>
              <a:buClr>
                <a:srgbClr val="FFFFFF"/>
              </a:buClr>
              <a:buSzPts val="900"/>
              <a:buFont typeface="Roboto"/>
              <a:buNone/>
              <a:defRPr>
                <a:solidFill>
                  <a:srgbClr val="FFFFFF"/>
                </a:solidFill>
              </a:defRPr>
            </a:lvl3pPr>
            <a:lvl4pPr lvl="3" algn="ctr" rtl="0">
              <a:lnSpc>
                <a:spcPct val="100000"/>
              </a:lnSpc>
              <a:spcBef>
                <a:spcPts val="533"/>
              </a:spcBef>
              <a:spcAft>
                <a:spcPts val="0"/>
              </a:spcAft>
              <a:buClr>
                <a:srgbClr val="FFFFFF"/>
              </a:buClr>
              <a:buSzPts val="900"/>
              <a:buFont typeface="Roboto"/>
              <a:buNone/>
              <a:defRPr>
                <a:solidFill>
                  <a:srgbClr val="FFFFFF"/>
                </a:solidFill>
              </a:defRPr>
            </a:lvl4pPr>
            <a:lvl5pPr lvl="4" algn="ctr" rtl="0">
              <a:lnSpc>
                <a:spcPct val="100000"/>
              </a:lnSpc>
              <a:spcBef>
                <a:spcPts val="533"/>
              </a:spcBef>
              <a:spcAft>
                <a:spcPts val="0"/>
              </a:spcAft>
              <a:buClr>
                <a:srgbClr val="FFFFFF"/>
              </a:buClr>
              <a:buSzPts val="900"/>
              <a:buFont typeface="Roboto"/>
              <a:buNone/>
              <a:defRPr>
                <a:solidFill>
                  <a:srgbClr val="FFFFFF"/>
                </a:solidFill>
              </a:defRPr>
            </a:lvl5pPr>
            <a:lvl6pPr lvl="5" algn="ctr" rtl="0">
              <a:lnSpc>
                <a:spcPct val="100000"/>
              </a:lnSpc>
              <a:spcBef>
                <a:spcPts val="533"/>
              </a:spcBef>
              <a:spcAft>
                <a:spcPts val="0"/>
              </a:spcAft>
              <a:buClr>
                <a:srgbClr val="FFFFFF"/>
              </a:buClr>
              <a:buSzPts val="900"/>
              <a:buFont typeface="Roboto"/>
              <a:buNone/>
              <a:defRPr sz="1200">
                <a:solidFill>
                  <a:srgbClr val="FFFFFF"/>
                </a:solidFill>
                <a:latin typeface="Roboto"/>
                <a:ea typeface="Roboto"/>
                <a:cs typeface="Roboto"/>
                <a:sym typeface="Roboto"/>
              </a:defRPr>
            </a:lvl6pPr>
            <a:lvl7pPr lvl="6" algn="ctr" rtl="0">
              <a:lnSpc>
                <a:spcPct val="100000"/>
              </a:lnSpc>
              <a:spcBef>
                <a:spcPts val="533"/>
              </a:spcBef>
              <a:spcAft>
                <a:spcPts val="0"/>
              </a:spcAft>
              <a:buClr>
                <a:srgbClr val="FFFFFF"/>
              </a:buClr>
              <a:buSzPts val="900"/>
              <a:buFont typeface="Roboto"/>
              <a:buNone/>
              <a:defRPr sz="1200">
                <a:solidFill>
                  <a:srgbClr val="FFFFFF"/>
                </a:solidFill>
                <a:latin typeface="Roboto"/>
                <a:ea typeface="Roboto"/>
                <a:cs typeface="Roboto"/>
                <a:sym typeface="Roboto"/>
              </a:defRPr>
            </a:lvl7pPr>
            <a:lvl8pPr lvl="7" algn="ctr" rtl="0">
              <a:lnSpc>
                <a:spcPct val="100000"/>
              </a:lnSpc>
              <a:spcBef>
                <a:spcPts val="533"/>
              </a:spcBef>
              <a:spcAft>
                <a:spcPts val="0"/>
              </a:spcAft>
              <a:buClr>
                <a:srgbClr val="FFFFFF"/>
              </a:buClr>
              <a:buSzPts val="900"/>
              <a:buFont typeface="Roboto"/>
              <a:buNone/>
              <a:defRPr sz="1200">
                <a:solidFill>
                  <a:srgbClr val="FFFFFF"/>
                </a:solidFill>
                <a:latin typeface="Roboto"/>
                <a:ea typeface="Roboto"/>
                <a:cs typeface="Roboto"/>
                <a:sym typeface="Roboto"/>
              </a:defRPr>
            </a:lvl8pPr>
            <a:lvl9pPr lvl="8" algn="ctr" rtl="0">
              <a:lnSpc>
                <a:spcPct val="100000"/>
              </a:lnSpc>
              <a:spcBef>
                <a:spcPts val="533"/>
              </a:spcBef>
              <a:spcAft>
                <a:spcPts val="0"/>
              </a:spcAft>
              <a:buClr>
                <a:srgbClr val="FFFFFF"/>
              </a:buClr>
              <a:buSzPts val="900"/>
              <a:buFont typeface="Roboto"/>
              <a:buNone/>
              <a:defRPr sz="1200">
                <a:solidFill>
                  <a:srgbClr val="FFFFFF"/>
                </a:solidFill>
                <a:latin typeface="Roboto"/>
                <a:ea typeface="Roboto"/>
                <a:cs typeface="Roboto"/>
                <a:sym typeface="Roboto"/>
              </a:defRPr>
            </a:lvl9pPr>
          </a:lstStyle>
          <a:p>
            <a:r>
              <a:rPr lang="en-US"/>
              <a:t>Click to edit Master subtitle style</a:t>
            </a:r>
            <a:endParaRPr/>
          </a:p>
        </p:txBody>
      </p:sp>
      <p:sp>
        <p:nvSpPr>
          <p:cNvPr id="97" name="Google Shape;97;p9"/>
          <p:cNvSpPr txBox="1">
            <a:spLocks noGrp="1"/>
          </p:cNvSpPr>
          <p:nvPr>
            <p:ph type="subTitle" idx="4"/>
          </p:nvPr>
        </p:nvSpPr>
        <p:spPr>
          <a:xfrm>
            <a:off x="3860251" y="3391092"/>
            <a:ext cx="4471600" cy="311600"/>
          </a:xfrm>
          <a:prstGeom prst="rect">
            <a:avLst/>
          </a:prstGeom>
        </p:spPr>
        <p:txBody>
          <a:bodyPr spcFirstLastPara="1" wrap="square" lIns="68575" tIns="34275" rIns="68575" bIns="34275" anchor="t" anchorCtr="0">
            <a:noAutofit/>
          </a:bodyPr>
          <a:lstStyle>
            <a:lvl1pPr lvl="0" algn="ctr" rtl="0">
              <a:lnSpc>
                <a:spcPct val="100000"/>
              </a:lnSpc>
              <a:spcBef>
                <a:spcPts val="1067"/>
              </a:spcBef>
              <a:spcAft>
                <a:spcPts val="0"/>
              </a:spcAft>
              <a:buClr>
                <a:srgbClr val="FFFFFF"/>
              </a:buClr>
              <a:buSzPts val="900"/>
              <a:buFont typeface="Roboto"/>
              <a:buNone/>
              <a:defRPr>
                <a:solidFill>
                  <a:srgbClr val="FFFFFF"/>
                </a:solidFill>
              </a:defRPr>
            </a:lvl1pPr>
            <a:lvl2pPr lvl="1" algn="ctr" rtl="0">
              <a:lnSpc>
                <a:spcPct val="100000"/>
              </a:lnSpc>
              <a:spcBef>
                <a:spcPts val="533"/>
              </a:spcBef>
              <a:spcAft>
                <a:spcPts val="0"/>
              </a:spcAft>
              <a:buClr>
                <a:srgbClr val="FFFFFF"/>
              </a:buClr>
              <a:buSzPts val="900"/>
              <a:buFont typeface="Roboto"/>
              <a:buNone/>
              <a:defRPr>
                <a:solidFill>
                  <a:srgbClr val="FFFFFF"/>
                </a:solidFill>
              </a:defRPr>
            </a:lvl2pPr>
            <a:lvl3pPr lvl="2" algn="ctr" rtl="0">
              <a:lnSpc>
                <a:spcPct val="100000"/>
              </a:lnSpc>
              <a:spcBef>
                <a:spcPts val="533"/>
              </a:spcBef>
              <a:spcAft>
                <a:spcPts val="0"/>
              </a:spcAft>
              <a:buClr>
                <a:srgbClr val="FFFFFF"/>
              </a:buClr>
              <a:buSzPts val="900"/>
              <a:buFont typeface="Roboto"/>
              <a:buNone/>
              <a:defRPr>
                <a:solidFill>
                  <a:srgbClr val="FFFFFF"/>
                </a:solidFill>
              </a:defRPr>
            </a:lvl3pPr>
            <a:lvl4pPr lvl="3" algn="ctr" rtl="0">
              <a:lnSpc>
                <a:spcPct val="100000"/>
              </a:lnSpc>
              <a:spcBef>
                <a:spcPts val="533"/>
              </a:spcBef>
              <a:spcAft>
                <a:spcPts val="0"/>
              </a:spcAft>
              <a:buClr>
                <a:srgbClr val="FFFFFF"/>
              </a:buClr>
              <a:buSzPts val="900"/>
              <a:buFont typeface="Roboto"/>
              <a:buNone/>
              <a:defRPr>
                <a:solidFill>
                  <a:srgbClr val="FFFFFF"/>
                </a:solidFill>
              </a:defRPr>
            </a:lvl4pPr>
            <a:lvl5pPr lvl="4" algn="ctr" rtl="0">
              <a:lnSpc>
                <a:spcPct val="100000"/>
              </a:lnSpc>
              <a:spcBef>
                <a:spcPts val="533"/>
              </a:spcBef>
              <a:spcAft>
                <a:spcPts val="0"/>
              </a:spcAft>
              <a:buClr>
                <a:srgbClr val="FFFFFF"/>
              </a:buClr>
              <a:buSzPts val="900"/>
              <a:buFont typeface="Roboto"/>
              <a:buNone/>
              <a:defRPr>
                <a:solidFill>
                  <a:srgbClr val="FFFFFF"/>
                </a:solidFill>
              </a:defRPr>
            </a:lvl5pPr>
            <a:lvl6pPr lvl="5" algn="ctr" rtl="0">
              <a:lnSpc>
                <a:spcPct val="100000"/>
              </a:lnSpc>
              <a:spcBef>
                <a:spcPts val="533"/>
              </a:spcBef>
              <a:spcAft>
                <a:spcPts val="0"/>
              </a:spcAft>
              <a:buClr>
                <a:srgbClr val="FFFFFF"/>
              </a:buClr>
              <a:buSzPts val="900"/>
              <a:buFont typeface="Roboto"/>
              <a:buNone/>
              <a:defRPr sz="1200">
                <a:solidFill>
                  <a:srgbClr val="FFFFFF"/>
                </a:solidFill>
                <a:latin typeface="Roboto"/>
                <a:ea typeface="Roboto"/>
                <a:cs typeface="Roboto"/>
                <a:sym typeface="Roboto"/>
              </a:defRPr>
            </a:lvl6pPr>
            <a:lvl7pPr lvl="6" algn="ctr" rtl="0">
              <a:lnSpc>
                <a:spcPct val="100000"/>
              </a:lnSpc>
              <a:spcBef>
                <a:spcPts val="533"/>
              </a:spcBef>
              <a:spcAft>
                <a:spcPts val="0"/>
              </a:spcAft>
              <a:buClr>
                <a:srgbClr val="FFFFFF"/>
              </a:buClr>
              <a:buSzPts val="900"/>
              <a:buFont typeface="Roboto"/>
              <a:buNone/>
              <a:defRPr sz="1200">
                <a:solidFill>
                  <a:srgbClr val="FFFFFF"/>
                </a:solidFill>
                <a:latin typeface="Roboto"/>
                <a:ea typeface="Roboto"/>
                <a:cs typeface="Roboto"/>
                <a:sym typeface="Roboto"/>
              </a:defRPr>
            </a:lvl7pPr>
            <a:lvl8pPr lvl="7" algn="ctr" rtl="0">
              <a:lnSpc>
                <a:spcPct val="100000"/>
              </a:lnSpc>
              <a:spcBef>
                <a:spcPts val="533"/>
              </a:spcBef>
              <a:spcAft>
                <a:spcPts val="0"/>
              </a:spcAft>
              <a:buClr>
                <a:srgbClr val="FFFFFF"/>
              </a:buClr>
              <a:buSzPts val="900"/>
              <a:buFont typeface="Roboto"/>
              <a:buNone/>
              <a:defRPr sz="1200">
                <a:solidFill>
                  <a:srgbClr val="FFFFFF"/>
                </a:solidFill>
                <a:latin typeface="Roboto"/>
                <a:ea typeface="Roboto"/>
                <a:cs typeface="Roboto"/>
                <a:sym typeface="Roboto"/>
              </a:defRPr>
            </a:lvl8pPr>
            <a:lvl9pPr lvl="8" algn="ctr" rtl="0">
              <a:lnSpc>
                <a:spcPct val="100000"/>
              </a:lnSpc>
              <a:spcBef>
                <a:spcPts val="533"/>
              </a:spcBef>
              <a:spcAft>
                <a:spcPts val="0"/>
              </a:spcAft>
              <a:buClr>
                <a:srgbClr val="FFFFFF"/>
              </a:buClr>
              <a:buSzPts val="900"/>
              <a:buFont typeface="Roboto"/>
              <a:buNone/>
              <a:defRPr sz="1200">
                <a:solidFill>
                  <a:srgbClr val="FFFFFF"/>
                </a:solidFill>
                <a:latin typeface="Roboto"/>
                <a:ea typeface="Roboto"/>
                <a:cs typeface="Roboto"/>
                <a:sym typeface="Roboto"/>
              </a:defRPr>
            </a:lvl9pPr>
          </a:lstStyle>
          <a:p>
            <a:r>
              <a:rPr lang="en-US"/>
              <a:t>Click to edit Master subtitle style</a:t>
            </a:r>
            <a:endParaRPr/>
          </a:p>
        </p:txBody>
      </p:sp>
      <p:sp>
        <p:nvSpPr>
          <p:cNvPr id="98" name="Google Shape;98;p9"/>
          <p:cNvSpPr txBox="1">
            <a:spLocks noGrp="1"/>
          </p:cNvSpPr>
          <p:nvPr>
            <p:ph type="subTitle" idx="5"/>
          </p:nvPr>
        </p:nvSpPr>
        <p:spPr>
          <a:xfrm>
            <a:off x="3860251" y="4564867"/>
            <a:ext cx="4471600" cy="311600"/>
          </a:xfrm>
          <a:prstGeom prst="rect">
            <a:avLst/>
          </a:prstGeom>
        </p:spPr>
        <p:txBody>
          <a:bodyPr spcFirstLastPara="1" wrap="square" lIns="68575" tIns="34275" rIns="68575" bIns="34275" anchor="t" anchorCtr="0">
            <a:noAutofit/>
          </a:bodyPr>
          <a:lstStyle>
            <a:lvl1pPr lvl="0" algn="ctr" rtl="0">
              <a:lnSpc>
                <a:spcPct val="100000"/>
              </a:lnSpc>
              <a:spcBef>
                <a:spcPts val="1067"/>
              </a:spcBef>
              <a:spcAft>
                <a:spcPts val="0"/>
              </a:spcAft>
              <a:buClr>
                <a:srgbClr val="FFFFFF"/>
              </a:buClr>
              <a:buSzPts val="900"/>
              <a:buFont typeface="Roboto"/>
              <a:buNone/>
              <a:defRPr>
                <a:solidFill>
                  <a:srgbClr val="FFFFFF"/>
                </a:solidFill>
              </a:defRPr>
            </a:lvl1pPr>
            <a:lvl2pPr lvl="1" algn="ctr" rtl="0">
              <a:lnSpc>
                <a:spcPct val="100000"/>
              </a:lnSpc>
              <a:spcBef>
                <a:spcPts val="533"/>
              </a:spcBef>
              <a:spcAft>
                <a:spcPts val="0"/>
              </a:spcAft>
              <a:buClr>
                <a:srgbClr val="FFFFFF"/>
              </a:buClr>
              <a:buSzPts val="900"/>
              <a:buFont typeface="Roboto"/>
              <a:buNone/>
              <a:defRPr>
                <a:solidFill>
                  <a:srgbClr val="FFFFFF"/>
                </a:solidFill>
              </a:defRPr>
            </a:lvl2pPr>
            <a:lvl3pPr lvl="2" algn="ctr" rtl="0">
              <a:lnSpc>
                <a:spcPct val="100000"/>
              </a:lnSpc>
              <a:spcBef>
                <a:spcPts val="533"/>
              </a:spcBef>
              <a:spcAft>
                <a:spcPts val="0"/>
              </a:spcAft>
              <a:buClr>
                <a:srgbClr val="FFFFFF"/>
              </a:buClr>
              <a:buSzPts val="900"/>
              <a:buFont typeface="Roboto"/>
              <a:buNone/>
              <a:defRPr>
                <a:solidFill>
                  <a:srgbClr val="FFFFFF"/>
                </a:solidFill>
              </a:defRPr>
            </a:lvl3pPr>
            <a:lvl4pPr lvl="3" algn="ctr" rtl="0">
              <a:lnSpc>
                <a:spcPct val="100000"/>
              </a:lnSpc>
              <a:spcBef>
                <a:spcPts val="533"/>
              </a:spcBef>
              <a:spcAft>
                <a:spcPts val="0"/>
              </a:spcAft>
              <a:buClr>
                <a:srgbClr val="FFFFFF"/>
              </a:buClr>
              <a:buSzPts val="900"/>
              <a:buFont typeface="Roboto"/>
              <a:buNone/>
              <a:defRPr>
                <a:solidFill>
                  <a:srgbClr val="FFFFFF"/>
                </a:solidFill>
              </a:defRPr>
            </a:lvl4pPr>
            <a:lvl5pPr lvl="4" algn="ctr" rtl="0">
              <a:lnSpc>
                <a:spcPct val="100000"/>
              </a:lnSpc>
              <a:spcBef>
                <a:spcPts val="533"/>
              </a:spcBef>
              <a:spcAft>
                <a:spcPts val="0"/>
              </a:spcAft>
              <a:buClr>
                <a:srgbClr val="FFFFFF"/>
              </a:buClr>
              <a:buSzPts val="900"/>
              <a:buFont typeface="Roboto"/>
              <a:buNone/>
              <a:defRPr>
                <a:solidFill>
                  <a:srgbClr val="FFFFFF"/>
                </a:solidFill>
              </a:defRPr>
            </a:lvl5pPr>
            <a:lvl6pPr lvl="5" algn="ctr" rtl="0">
              <a:lnSpc>
                <a:spcPct val="100000"/>
              </a:lnSpc>
              <a:spcBef>
                <a:spcPts val="533"/>
              </a:spcBef>
              <a:spcAft>
                <a:spcPts val="0"/>
              </a:spcAft>
              <a:buClr>
                <a:srgbClr val="FFFFFF"/>
              </a:buClr>
              <a:buSzPts val="900"/>
              <a:buFont typeface="Roboto"/>
              <a:buNone/>
              <a:defRPr sz="1200">
                <a:solidFill>
                  <a:srgbClr val="FFFFFF"/>
                </a:solidFill>
                <a:latin typeface="Roboto"/>
                <a:ea typeface="Roboto"/>
                <a:cs typeface="Roboto"/>
                <a:sym typeface="Roboto"/>
              </a:defRPr>
            </a:lvl6pPr>
            <a:lvl7pPr lvl="6" algn="ctr" rtl="0">
              <a:lnSpc>
                <a:spcPct val="100000"/>
              </a:lnSpc>
              <a:spcBef>
                <a:spcPts val="533"/>
              </a:spcBef>
              <a:spcAft>
                <a:spcPts val="0"/>
              </a:spcAft>
              <a:buClr>
                <a:srgbClr val="FFFFFF"/>
              </a:buClr>
              <a:buSzPts val="900"/>
              <a:buFont typeface="Roboto"/>
              <a:buNone/>
              <a:defRPr sz="1200">
                <a:solidFill>
                  <a:srgbClr val="FFFFFF"/>
                </a:solidFill>
                <a:latin typeface="Roboto"/>
                <a:ea typeface="Roboto"/>
                <a:cs typeface="Roboto"/>
                <a:sym typeface="Roboto"/>
              </a:defRPr>
            </a:lvl7pPr>
            <a:lvl8pPr lvl="7" algn="ctr" rtl="0">
              <a:lnSpc>
                <a:spcPct val="100000"/>
              </a:lnSpc>
              <a:spcBef>
                <a:spcPts val="533"/>
              </a:spcBef>
              <a:spcAft>
                <a:spcPts val="0"/>
              </a:spcAft>
              <a:buClr>
                <a:srgbClr val="FFFFFF"/>
              </a:buClr>
              <a:buSzPts val="900"/>
              <a:buFont typeface="Roboto"/>
              <a:buNone/>
              <a:defRPr sz="1200">
                <a:solidFill>
                  <a:srgbClr val="FFFFFF"/>
                </a:solidFill>
                <a:latin typeface="Roboto"/>
                <a:ea typeface="Roboto"/>
                <a:cs typeface="Roboto"/>
                <a:sym typeface="Roboto"/>
              </a:defRPr>
            </a:lvl8pPr>
            <a:lvl9pPr lvl="8" algn="ctr" rtl="0">
              <a:lnSpc>
                <a:spcPct val="100000"/>
              </a:lnSpc>
              <a:spcBef>
                <a:spcPts val="533"/>
              </a:spcBef>
              <a:spcAft>
                <a:spcPts val="0"/>
              </a:spcAft>
              <a:buClr>
                <a:srgbClr val="FFFFFF"/>
              </a:buClr>
              <a:buSzPts val="900"/>
              <a:buFont typeface="Roboto"/>
              <a:buNone/>
              <a:defRPr sz="1200">
                <a:solidFill>
                  <a:srgbClr val="FFFFFF"/>
                </a:solidFill>
                <a:latin typeface="Roboto"/>
                <a:ea typeface="Roboto"/>
                <a:cs typeface="Roboto"/>
                <a:sym typeface="Roboto"/>
              </a:defRPr>
            </a:lvl9pPr>
          </a:lstStyle>
          <a:p>
            <a:r>
              <a:rPr lang="en-US"/>
              <a:t>Click to edit Master subtitle style</a:t>
            </a:r>
            <a:endParaRPr/>
          </a:p>
        </p:txBody>
      </p:sp>
      <p:sp>
        <p:nvSpPr>
          <p:cNvPr id="99" name="Google Shape;99;p9"/>
          <p:cNvSpPr/>
          <p:nvPr/>
        </p:nvSpPr>
        <p:spPr>
          <a:xfrm>
            <a:off x="6746490" y="4522250"/>
            <a:ext cx="5382801" cy="2335748"/>
          </a:xfrm>
          <a:custGeom>
            <a:avLst/>
            <a:gdLst/>
            <a:ahLst/>
            <a:cxnLst/>
            <a:rect l="l" t="t" r="r" b="b"/>
            <a:pathLst>
              <a:path w="16482" h="7152" extrusionOk="0">
                <a:moveTo>
                  <a:pt x="12713" y="1"/>
                </a:moveTo>
                <a:cubicBezTo>
                  <a:pt x="12371" y="1"/>
                  <a:pt x="12082" y="52"/>
                  <a:pt x="11867" y="166"/>
                </a:cubicBezTo>
                <a:cubicBezTo>
                  <a:pt x="9966" y="1202"/>
                  <a:pt x="12508" y="5496"/>
                  <a:pt x="10842" y="5581"/>
                </a:cubicBezTo>
                <a:cubicBezTo>
                  <a:pt x="10817" y="5582"/>
                  <a:pt x="10791" y="5583"/>
                  <a:pt x="10766" y="5583"/>
                </a:cubicBezTo>
                <a:cubicBezTo>
                  <a:pt x="9256" y="5583"/>
                  <a:pt x="8019" y="3281"/>
                  <a:pt x="6884" y="3281"/>
                </a:cubicBezTo>
                <a:cubicBezTo>
                  <a:pt x="6793" y="3281"/>
                  <a:pt x="6702" y="3296"/>
                  <a:pt x="6612" y="3328"/>
                </a:cubicBezTo>
                <a:cubicBezTo>
                  <a:pt x="5384" y="3765"/>
                  <a:pt x="6836" y="6692"/>
                  <a:pt x="5715" y="6905"/>
                </a:cubicBezTo>
                <a:cubicBezTo>
                  <a:pt x="5677" y="6913"/>
                  <a:pt x="5638" y="6916"/>
                  <a:pt x="5597" y="6916"/>
                </a:cubicBezTo>
                <a:cubicBezTo>
                  <a:pt x="4898" y="6916"/>
                  <a:pt x="3858" y="5884"/>
                  <a:pt x="2503" y="5884"/>
                </a:cubicBezTo>
                <a:cubicBezTo>
                  <a:pt x="1761" y="5884"/>
                  <a:pt x="926" y="6193"/>
                  <a:pt x="0" y="7152"/>
                </a:cubicBezTo>
                <a:lnTo>
                  <a:pt x="16481" y="7152"/>
                </a:lnTo>
                <a:lnTo>
                  <a:pt x="16481" y="935"/>
                </a:lnTo>
                <a:cubicBezTo>
                  <a:pt x="15078" y="407"/>
                  <a:pt x="13680" y="1"/>
                  <a:pt x="12713" y="1"/>
                </a:cubicBezTo>
                <a:close/>
              </a:path>
            </a:pathLst>
          </a:custGeom>
          <a:gradFill>
            <a:gsLst>
              <a:gs pos="0">
                <a:schemeClr val="accent1"/>
              </a:gs>
              <a:gs pos="100000">
                <a:schemeClr val="accent2"/>
              </a:gs>
            </a:gsLst>
            <a:path path="circle">
              <a:fillToRect l="50000" t="50000" r="50000" b="50000"/>
            </a:path>
            <a:tileRect/>
          </a:gradFill>
          <a:ln>
            <a:noFill/>
          </a:ln>
          <a:effectLst>
            <a:outerShdw blurRad="157163" dist="66675" dir="1014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00" name="Google Shape;100;p9"/>
          <p:cNvSpPr/>
          <p:nvPr/>
        </p:nvSpPr>
        <p:spPr>
          <a:xfrm>
            <a:off x="8" y="0"/>
            <a:ext cx="5759683" cy="2425232"/>
          </a:xfrm>
          <a:custGeom>
            <a:avLst/>
            <a:gdLst/>
            <a:ahLst/>
            <a:cxnLst/>
            <a:rect l="l" t="t" r="r" b="b"/>
            <a:pathLst>
              <a:path w="17636" h="7426" extrusionOk="0">
                <a:moveTo>
                  <a:pt x="1" y="0"/>
                </a:moveTo>
                <a:lnTo>
                  <a:pt x="1" y="7337"/>
                </a:lnTo>
                <a:cubicBezTo>
                  <a:pt x="269" y="7393"/>
                  <a:pt x="537" y="7425"/>
                  <a:pt x="798" y="7425"/>
                </a:cubicBezTo>
                <a:cubicBezTo>
                  <a:pt x="1649" y="7425"/>
                  <a:pt x="2433" y="7078"/>
                  <a:pt x="2981" y="6024"/>
                </a:cubicBezTo>
                <a:cubicBezTo>
                  <a:pt x="3804" y="4415"/>
                  <a:pt x="4473" y="3985"/>
                  <a:pt x="5073" y="3985"/>
                </a:cubicBezTo>
                <a:cubicBezTo>
                  <a:pt x="5492" y="3985"/>
                  <a:pt x="5878" y="4195"/>
                  <a:pt x="6260" y="4358"/>
                </a:cubicBezTo>
                <a:cubicBezTo>
                  <a:pt x="6925" y="4645"/>
                  <a:pt x="8958" y="6071"/>
                  <a:pt x="10742" y="6071"/>
                </a:cubicBezTo>
                <a:cubicBezTo>
                  <a:pt x="11479" y="6071"/>
                  <a:pt x="12174" y="5827"/>
                  <a:pt x="12711" y="5158"/>
                </a:cubicBezTo>
                <a:cubicBezTo>
                  <a:pt x="14242" y="3274"/>
                  <a:pt x="14182" y="2723"/>
                  <a:pt x="14535" y="2723"/>
                </a:cubicBezTo>
                <a:cubicBezTo>
                  <a:pt x="14608" y="2723"/>
                  <a:pt x="14699" y="2747"/>
                  <a:pt x="14826" y="2787"/>
                </a:cubicBezTo>
                <a:cubicBezTo>
                  <a:pt x="15192" y="2904"/>
                  <a:pt x="15715" y="3135"/>
                  <a:pt x="16195" y="3135"/>
                </a:cubicBezTo>
                <a:cubicBezTo>
                  <a:pt x="16680" y="3135"/>
                  <a:pt x="17121" y="2899"/>
                  <a:pt x="17315" y="2072"/>
                </a:cubicBezTo>
                <a:cubicBezTo>
                  <a:pt x="17635" y="726"/>
                  <a:pt x="16396" y="160"/>
                  <a:pt x="15936" y="0"/>
                </a:cubicBezTo>
                <a:close/>
              </a:path>
            </a:pathLst>
          </a:custGeom>
          <a:gradFill>
            <a:gsLst>
              <a:gs pos="0">
                <a:schemeClr val="accent1"/>
              </a:gs>
              <a:gs pos="100000">
                <a:schemeClr val="accent2"/>
              </a:gs>
            </a:gsLst>
            <a:path path="circle">
              <a:fillToRect l="50000" t="50000" r="50000" b="50000"/>
            </a:path>
            <a:tileRect/>
          </a:gradFill>
          <a:ln>
            <a:noFill/>
          </a:ln>
          <a:effectLst>
            <a:outerShdw blurRad="157163" dist="19050" dir="540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01" name="Google Shape;101;p9"/>
          <p:cNvSpPr/>
          <p:nvPr/>
        </p:nvSpPr>
        <p:spPr>
          <a:xfrm>
            <a:off x="9812815" y="4418722"/>
            <a:ext cx="2379184" cy="2439276"/>
          </a:xfrm>
          <a:custGeom>
            <a:avLst/>
            <a:gdLst/>
            <a:ahLst/>
            <a:cxnLst/>
            <a:rect l="l" t="t" r="r" b="b"/>
            <a:pathLst>
              <a:path w="7285" h="7469" extrusionOk="0">
                <a:moveTo>
                  <a:pt x="6450" y="1"/>
                </a:moveTo>
                <a:cubicBezTo>
                  <a:pt x="6380" y="1"/>
                  <a:pt x="6309" y="15"/>
                  <a:pt x="6238" y="45"/>
                </a:cubicBezTo>
                <a:cubicBezTo>
                  <a:pt x="5265" y="441"/>
                  <a:pt x="6675" y="2801"/>
                  <a:pt x="5875" y="3548"/>
                </a:cubicBezTo>
                <a:cubicBezTo>
                  <a:pt x="5691" y="3722"/>
                  <a:pt x="5482" y="3788"/>
                  <a:pt x="5252" y="3788"/>
                </a:cubicBezTo>
                <a:cubicBezTo>
                  <a:pt x="4549" y="3788"/>
                  <a:pt x="3649" y="3177"/>
                  <a:pt x="2672" y="3177"/>
                </a:cubicBezTo>
                <a:cubicBezTo>
                  <a:pt x="2143" y="3177"/>
                  <a:pt x="1591" y="3357"/>
                  <a:pt x="1036" y="3911"/>
                </a:cubicBezTo>
                <a:cubicBezTo>
                  <a:pt x="0" y="4948"/>
                  <a:pt x="235" y="6368"/>
                  <a:pt x="673" y="7469"/>
                </a:cubicBezTo>
                <a:lnTo>
                  <a:pt x="7285" y="7469"/>
                </a:lnTo>
                <a:lnTo>
                  <a:pt x="7285" y="515"/>
                </a:lnTo>
                <a:cubicBezTo>
                  <a:pt x="6995" y="217"/>
                  <a:pt x="6726" y="1"/>
                  <a:pt x="6450" y="1"/>
                </a:cubicBezTo>
                <a:close/>
              </a:path>
            </a:pathLst>
          </a:custGeom>
          <a:gradFill>
            <a:gsLst>
              <a:gs pos="0">
                <a:schemeClr val="accent1"/>
              </a:gs>
              <a:gs pos="100000">
                <a:schemeClr val="accent2"/>
              </a:gs>
            </a:gsLst>
            <a:path path="circle">
              <a:fillToRect l="50000" t="50000" r="50000" b="50000"/>
            </a:path>
            <a:tileRect/>
          </a:gradFill>
          <a:ln>
            <a:noFill/>
          </a:ln>
          <a:effectLst>
            <a:outerShdw blurRad="157163" dist="66675" dir="1014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02" name="Google Shape;102;p9"/>
          <p:cNvSpPr/>
          <p:nvPr/>
        </p:nvSpPr>
        <p:spPr>
          <a:xfrm>
            <a:off x="-176367" y="3076449"/>
            <a:ext cx="3861888" cy="3781547"/>
          </a:xfrm>
          <a:custGeom>
            <a:avLst/>
            <a:gdLst/>
            <a:ahLst/>
            <a:cxnLst/>
            <a:rect l="l" t="t" r="r" b="b"/>
            <a:pathLst>
              <a:path w="11825" h="11579" extrusionOk="0">
                <a:moveTo>
                  <a:pt x="524" y="1"/>
                </a:moveTo>
                <a:lnTo>
                  <a:pt x="524" y="11579"/>
                </a:lnTo>
                <a:lnTo>
                  <a:pt x="9453" y="11579"/>
                </a:lnTo>
                <a:cubicBezTo>
                  <a:pt x="9368" y="11408"/>
                  <a:pt x="9304" y="11226"/>
                  <a:pt x="9271" y="11002"/>
                </a:cubicBezTo>
                <a:cubicBezTo>
                  <a:pt x="8994" y="8876"/>
                  <a:pt x="11824" y="6195"/>
                  <a:pt x="10158" y="5405"/>
                </a:cubicBezTo>
                <a:cubicBezTo>
                  <a:pt x="10071" y="5363"/>
                  <a:pt x="9979" y="5343"/>
                  <a:pt x="9883" y="5343"/>
                </a:cubicBezTo>
                <a:cubicBezTo>
                  <a:pt x="8906" y="5343"/>
                  <a:pt x="7498" y="7379"/>
                  <a:pt x="6302" y="8662"/>
                </a:cubicBezTo>
                <a:cubicBezTo>
                  <a:pt x="5772" y="9229"/>
                  <a:pt x="5197" y="9556"/>
                  <a:pt x="4762" y="9556"/>
                </a:cubicBezTo>
                <a:cubicBezTo>
                  <a:pt x="4433" y="9556"/>
                  <a:pt x="4183" y="9370"/>
                  <a:pt x="4092" y="8961"/>
                </a:cubicBezTo>
                <a:cubicBezTo>
                  <a:pt x="3803" y="7701"/>
                  <a:pt x="5800" y="5928"/>
                  <a:pt x="4818" y="4604"/>
                </a:cubicBezTo>
                <a:cubicBezTo>
                  <a:pt x="3824" y="3279"/>
                  <a:pt x="2660" y="4326"/>
                  <a:pt x="1197" y="3215"/>
                </a:cubicBezTo>
                <a:cubicBezTo>
                  <a:pt x="0" y="2308"/>
                  <a:pt x="1496" y="908"/>
                  <a:pt x="524" y="1"/>
                </a:cubicBezTo>
                <a:close/>
              </a:path>
            </a:pathLst>
          </a:custGeom>
          <a:gradFill>
            <a:gsLst>
              <a:gs pos="0">
                <a:schemeClr val="accent1"/>
              </a:gs>
              <a:gs pos="100000">
                <a:schemeClr val="accent2"/>
              </a:gs>
            </a:gsLst>
            <a:path path="circle">
              <a:fillToRect l="50000" t="50000" r="50000" b="50000"/>
            </a:path>
            <a:tileRect/>
          </a:gradFill>
          <a:ln>
            <a:noFill/>
          </a:ln>
          <a:effectLst>
            <a:outerShdw blurRad="157163" dist="19050" dir="540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03" name="Google Shape;103;p9"/>
          <p:cNvSpPr/>
          <p:nvPr/>
        </p:nvSpPr>
        <p:spPr>
          <a:xfrm>
            <a:off x="-5235" y="1"/>
            <a:ext cx="8337104" cy="1608113"/>
          </a:xfrm>
          <a:custGeom>
            <a:avLst/>
            <a:gdLst/>
            <a:ahLst/>
            <a:cxnLst/>
            <a:rect l="l" t="t" r="r" b="b"/>
            <a:pathLst>
              <a:path w="25528" h="4924" extrusionOk="0">
                <a:moveTo>
                  <a:pt x="0" y="0"/>
                </a:moveTo>
                <a:lnTo>
                  <a:pt x="0" y="4923"/>
                </a:lnTo>
                <a:cubicBezTo>
                  <a:pt x="1550" y="3518"/>
                  <a:pt x="1590" y="405"/>
                  <a:pt x="2664" y="405"/>
                </a:cubicBezTo>
                <a:cubicBezTo>
                  <a:pt x="2701" y="405"/>
                  <a:pt x="2738" y="409"/>
                  <a:pt x="2777" y="416"/>
                </a:cubicBezTo>
                <a:cubicBezTo>
                  <a:pt x="4454" y="715"/>
                  <a:pt x="4956" y="2915"/>
                  <a:pt x="6515" y="3684"/>
                </a:cubicBezTo>
                <a:cubicBezTo>
                  <a:pt x="6748" y="3801"/>
                  <a:pt x="6966" y="3853"/>
                  <a:pt x="7169" y="3853"/>
                </a:cubicBezTo>
                <a:cubicBezTo>
                  <a:pt x="8328" y="3853"/>
                  <a:pt x="9043" y="2186"/>
                  <a:pt x="9687" y="1377"/>
                </a:cubicBezTo>
                <a:cubicBezTo>
                  <a:pt x="9901" y="1110"/>
                  <a:pt x="10157" y="974"/>
                  <a:pt x="10478" y="974"/>
                </a:cubicBezTo>
                <a:cubicBezTo>
                  <a:pt x="11308" y="974"/>
                  <a:pt x="12574" y="1881"/>
                  <a:pt x="14686" y="3738"/>
                </a:cubicBezTo>
                <a:cubicBezTo>
                  <a:pt x="15116" y="4116"/>
                  <a:pt x="15689" y="4278"/>
                  <a:pt x="16352" y="4278"/>
                </a:cubicBezTo>
                <a:cubicBezTo>
                  <a:pt x="19060" y="4278"/>
                  <a:pt x="23279" y="1587"/>
                  <a:pt x="25527" y="0"/>
                </a:cubicBezTo>
                <a:close/>
              </a:path>
            </a:pathLst>
          </a:custGeom>
          <a:gradFill>
            <a:gsLst>
              <a:gs pos="0">
                <a:schemeClr val="accent1"/>
              </a:gs>
              <a:gs pos="100000">
                <a:schemeClr val="accent2"/>
              </a:gs>
            </a:gsLst>
            <a:path path="circle">
              <a:fillToRect l="50000" t="50000" r="50000" b="50000"/>
            </a:path>
            <a:tileRect/>
          </a:gradFill>
          <a:ln>
            <a:noFill/>
          </a:ln>
          <a:effectLst>
            <a:outerShdw blurRad="157163" dist="19050" dir="540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806291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HEADLINE 1">
  <p:cSld name="HEADLINE 1">
    <p:bg>
      <p:bgPr>
        <a:gradFill>
          <a:gsLst>
            <a:gs pos="0">
              <a:schemeClr val="accent1"/>
            </a:gs>
            <a:gs pos="100000">
              <a:schemeClr val="accent2"/>
            </a:gs>
          </a:gsLst>
          <a:path path="circle">
            <a:fillToRect l="50000" t="50000" r="50000" b="50000"/>
          </a:path>
          <a:tileRect/>
        </a:gradFill>
        <a:effectLst/>
      </p:bgPr>
    </p:bg>
    <p:spTree>
      <p:nvGrpSpPr>
        <p:cNvPr id="1" name="Shape 104"/>
        <p:cNvGrpSpPr/>
        <p:nvPr/>
      </p:nvGrpSpPr>
      <p:grpSpPr>
        <a:xfrm>
          <a:off x="0" y="0"/>
          <a:ext cx="0" cy="0"/>
          <a:chOff x="0" y="0"/>
          <a:chExt cx="0" cy="0"/>
        </a:xfrm>
      </p:grpSpPr>
      <p:sp>
        <p:nvSpPr>
          <p:cNvPr id="105" name="Google Shape;105;p10"/>
          <p:cNvSpPr/>
          <p:nvPr/>
        </p:nvSpPr>
        <p:spPr>
          <a:xfrm rot="5400000">
            <a:off x="5245963" y="-79298"/>
            <a:ext cx="7149108" cy="6743035"/>
          </a:xfrm>
          <a:custGeom>
            <a:avLst/>
            <a:gdLst/>
            <a:ahLst/>
            <a:cxnLst/>
            <a:rect l="l" t="t" r="r" b="b"/>
            <a:pathLst>
              <a:path w="21053" h="20647" extrusionOk="0">
                <a:moveTo>
                  <a:pt x="738" y="0"/>
                </a:moveTo>
                <a:lnTo>
                  <a:pt x="738" y="20647"/>
                </a:lnTo>
                <a:cubicBezTo>
                  <a:pt x="2874" y="19194"/>
                  <a:pt x="4764" y="13661"/>
                  <a:pt x="2628" y="12967"/>
                </a:cubicBezTo>
                <a:cubicBezTo>
                  <a:pt x="866" y="12390"/>
                  <a:pt x="0" y="10831"/>
                  <a:pt x="2051" y="8919"/>
                </a:cubicBezTo>
                <a:cubicBezTo>
                  <a:pt x="4102" y="7007"/>
                  <a:pt x="919" y="5587"/>
                  <a:pt x="2030" y="4187"/>
                </a:cubicBezTo>
                <a:cubicBezTo>
                  <a:pt x="2299" y="3843"/>
                  <a:pt x="2637" y="3724"/>
                  <a:pt x="3010" y="3724"/>
                </a:cubicBezTo>
                <a:cubicBezTo>
                  <a:pt x="3839" y="3724"/>
                  <a:pt x="4845" y="4307"/>
                  <a:pt x="5669" y="4307"/>
                </a:cubicBezTo>
                <a:cubicBezTo>
                  <a:pt x="5994" y="4307"/>
                  <a:pt x="6291" y="4217"/>
                  <a:pt x="6537" y="3963"/>
                </a:cubicBezTo>
                <a:cubicBezTo>
                  <a:pt x="7663" y="2806"/>
                  <a:pt x="7494" y="84"/>
                  <a:pt x="9550" y="84"/>
                </a:cubicBezTo>
                <a:cubicBezTo>
                  <a:pt x="9581" y="84"/>
                  <a:pt x="9613" y="84"/>
                  <a:pt x="9646" y="86"/>
                </a:cubicBezTo>
                <a:cubicBezTo>
                  <a:pt x="11723" y="158"/>
                  <a:pt x="13041" y="3333"/>
                  <a:pt x="15826" y="3333"/>
                </a:cubicBezTo>
                <a:cubicBezTo>
                  <a:pt x="15918" y="3333"/>
                  <a:pt x="16012" y="3330"/>
                  <a:pt x="16107" y="3322"/>
                </a:cubicBezTo>
                <a:cubicBezTo>
                  <a:pt x="18383" y="3151"/>
                  <a:pt x="20070" y="1378"/>
                  <a:pt x="21053" y="0"/>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19050" dir="540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06" name="Google Shape;106;p10"/>
          <p:cNvSpPr txBox="1">
            <a:spLocks noGrp="1"/>
          </p:cNvSpPr>
          <p:nvPr>
            <p:ph type="ctrTitle"/>
          </p:nvPr>
        </p:nvSpPr>
        <p:spPr>
          <a:xfrm>
            <a:off x="25" y="3261967"/>
            <a:ext cx="12192000" cy="619200"/>
          </a:xfrm>
          <a:prstGeom prst="rect">
            <a:avLst/>
          </a:prstGeom>
        </p:spPr>
        <p:txBody>
          <a:bodyPr spcFirstLastPara="1" wrap="square" lIns="68575" tIns="34275" rIns="68575" bIns="34275" anchor="b" anchorCtr="0">
            <a:noAutofit/>
          </a:bodyPr>
          <a:lstStyle>
            <a:lvl1pPr lvl="0" algn="ctr" rtl="0">
              <a:spcBef>
                <a:spcPts val="0"/>
              </a:spcBef>
              <a:spcAft>
                <a:spcPts val="0"/>
              </a:spcAft>
              <a:buClr>
                <a:srgbClr val="FFFFFF"/>
              </a:buClr>
              <a:buSzPts val="3000"/>
              <a:buNone/>
              <a:defRPr sz="4000" b="0">
                <a:solidFill>
                  <a:srgbClr val="FFFFFF"/>
                </a:solidFill>
              </a:defRPr>
            </a:lvl1pPr>
            <a:lvl2pPr lvl="1" algn="ctr" rtl="0">
              <a:spcBef>
                <a:spcPts val="0"/>
              </a:spcBef>
              <a:spcAft>
                <a:spcPts val="0"/>
              </a:spcAft>
              <a:buClr>
                <a:srgbClr val="FFFFFF"/>
              </a:buClr>
              <a:buSzPts val="3000"/>
              <a:buNone/>
              <a:defRPr sz="4000">
                <a:solidFill>
                  <a:srgbClr val="FFFFFF"/>
                </a:solidFill>
              </a:defRPr>
            </a:lvl2pPr>
            <a:lvl3pPr lvl="2" algn="ctr" rtl="0">
              <a:spcBef>
                <a:spcPts val="0"/>
              </a:spcBef>
              <a:spcAft>
                <a:spcPts val="0"/>
              </a:spcAft>
              <a:buClr>
                <a:srgbClr val="FFFFFF"/>
              </a:buClr>
              <a:buSzPts val="3000"/>
              <a:buNone/>
              <a:defRPr sz="4000">
                <a:solidFill>
                  <a:srgbClr val="FFFFFF"/>
                </a:solidFill>
              </a:defRPr>
            </a:lvl3pPr>
            <a:lvl4pPr lvl="3" algn="ctr" rtl="0">
              <a:spcBef>
                <a:spcPts val="0"/>
              </a:spcBef>
              <a:spcAft>
                <a:spcPts val="0"/>
              </a:spcAft>
              <a:buClr>
                <a:srgbClr val="FFFFFF"/>
              </a:buClr>
              <a:buSzPts val="3000"/>
              <a:buNone/>
              <a:defRPr sz="4000">
                <a:solidFill>
                  <a:srgbClr val="FFFFFF"/>
                </a:solidFill>
              </a:defRPr>
            </a:lvl4pPr>
            <a:lvl5pPr lvl="4" algn="ctr" rtl="0">
              <a:spcBef>
                <a:spcPts val="0"/>
              </a:spcBef>
              <a:spcAft>
                <a:spcPts val="0"/>
              </a:spcAft>
              <a:buClr>
                <a:srgbClr val="FFFFFF"/>
              </a:buClr>
              <a:buSzPts val="3000"/>
              <a:buNone/>
              <a:defRPr sz="4000">
                <a:solidFill>
                  <a:srgbClr val="FFFFFF"/>
                </a:solidFill>
              </a:defRPr>
            </a:lvl5pPr>
            <a:lvl6pPr lvl="5" algn="ctr" rtl="0">
              <a:spcBef>
                <a:spcPts val="0"/>
              </a:spcBef>
              <a:spcAft>
                <a:spcPts val="0"/>
              </a:spcAft>
              <a:buClr>
                <a:srgbClr val="FFFFFF"/>
              </a:buClr>
              <a:buSzPts val="3000"/>
              <a:buNone/>
              <a:defRPr sz="4000">
                <a:solidFill>
                  <a:srgbClr val="FFFFFF"/>
                </a:solidFill>
              </a:defRPr>
            </a:lvl6pPr>
            <a:lvl7pPr lvl="6" algn="ctr" rtl="0">
              <a:spcBef>
                <a:spcPts val="0"/>
              </a:spcBef>
              <a:spcAft>
                <a:spcPts val="0"/>
              </a:spcAft>
              <a:buClr>
                <a:srgbClr val="FFFFFF"/>
              </a:buClr>
              <a:buSzPts val="3000"/>
              <a:buNone/>
              <a:defRPr sz="4000">
                <a:solidFill>
                  <a:srgbClr val="FFFFFF"/>
                </a:solidFill>
              </a:defRPr>
            </a:lvl7pPr>
            <a:lvl8pPr lvl="7" algn="ctr" rtl="0">
              <a:spcBef>
                <a:spcPts val="0"/>
              </a:spcBef>
              <a:spcAft>
                <a:spcPts val="0"/>
              </a:spcAft>
              <a:buClr>
                <a:srgbClr val="FFFFFF"/>
              </a:buClr>
              <a:buSzPts val="3000"/>
              <a:buNone/>
              <a:defRPr sz="4000">
                <a:solidFill>
                  <a:srgbClr val="FFFFFF"/>
                </a:solidFill>
              </a:defRPr>
            </a:lvl8pPr>
            <a:lvl9pPr lvl="8" algn="ctr" rtl="0">
              <a:spcBef>
                <a:spcPts val="0"/>
              </a:spcBef>
              <a:spcAft>
                <a:spcPts val="0"/>
              </a:spcAft>
              <a:buClr>
                <a:srgbClr val="FFFFFF"/>
              </a:buClr>
              <a:buSzPts val="3000"/>
              <a:buNone/>
              <a:defRPr sz="4000">
                <a:solidFill>
                  <a:srgbClr val="FFFFFF"/>
                </a:solidFill>
              </a:defRPr>
            </a:lvl9pPr>
          </a:lstStyle>
          <a:p>
            <a:r>
              <a:rPr lang="en-US"/>
              <a:t>Click to edit Master title style</a:t>
            </a:r>
            <a:endParaRPr/>
          </a:p>
        </p:txBody>
      </p:sp>
      <p:sp>
        <p:nvSpPr>
          <p:cNvPr id="107" name="Google Shape;107;p10"/>
          <p:cNvSpPr txBox="1">
            <a:spLocks noGrp="1"/>
          </p:cNvSpPr>
          <p:nvPr>
            <p:ph type="subTitle" idx="1"/>
          </p:nvPr>
        </p:nvSpPr>
        <p:spPr>
          <a:xfrm>
            <a:off x="4325825" y="3817017"/>
            <a:ext cx="3540400" cy="1056800"/>
          </a:xfrm>
          <a:prstGeom prst="rect">
            <a:avLst/>
          </a:prstGeom>
        </p:spPr>
        <p:txBody>
          <a:bodyPr spcFirstLastPara="1" wrap="square" lIns="68575" tIns="34275" rIns="68575" bIns="34275" anchor="t" anchorCtr="0">
            <a:noAutofit/>
          </a:bodyPr>
          <a:lstStyle>
            <a:lvl1pPr lvl="0" algn="ctr" rtl="0">
              <a:lnSpc>
                <a:spcPct val="100000"/>
              </a:lnSpc>
              <a:spcBef>
                <a:spcPts val="1067"/>
              </a:spcBef>
              <a:spcAft>
                <a:spcPts val="0"/>
              </a:spcAft>
              <a:buClr>
                <a:srgbClr val="FFFFFF"/>
              </a:buClr>
              <a:buSzPts val="1200"/>
              <a:buNone/>
              <a:defRPr sz="1600">
                <a:solidFill>
                  <a:srgbClr val="FFFFFF"/>
                </a:solidFill>
              </a:defRPr>
            </a:lvl1pPr>
            <a:lvl2pPr lvl="1" algn="ctr" rtl="0">
              <a:lnSpc>
                <a:spcPct val="100000"/>
              </a:lnSpc>
              <a:spcBef>
                <a:spcPts val="533"/>
              </a:spcBef>
              <a:spcAft>
                <a:spcPts val="0"/>
              </a:spcAft>
              <a:buClr>
                <a:srgbClr val="FFFFFF"/>
              </a:buClr>
              <a:buSzPts val="2800"/>
              <a:buNone/>
              <a:defRPr sz="3733">
                <a:solidFill>
                  <a:srgbClr val="FFFFFF"/>
                </a:solidFill>
              </a:defRPr>
            </a:lvl2pPr>
            <a:lvl3pPr lvl="2" algn="ctr" rtl="0">
              <a:lnSpc>
                <a:spcPct val="100000"/>
              </a:lnSpc>
              <a:spcBef>
                <a:spcPts val="533"/>
              </a:spcBef>
              <a:spcAft>
                <a:spcPts val="0"/>
              </a:spcAft>
              <a:buClr>
                <a:srgbClr val="FFFFFF"/>
              </a:buClr>
              <a:buSzPts val="2800"/>
              <a:buNone/>
              <a:defRPr sz="3733">
                <a:solidFill>
                  <a:srgbClr val="FFFFFF"/>
                </a:solidFill>
              </a:defRPr>
            </a:lvl3pPr>
            <a:lvl4pPr lvl="3" algn="ctr" rtl="0">
              <a:lnSpc>
                <a:spcPct val="100000"/>
              </a:lnSpc>
              <a:spcBef>
                <a:spcPts val="533"/>
              </a:spcBef>
              <a:spcAft>
                <a:spcPts val="0"/>
              </a:spcAft>
              <a:buClr>
                <a:srgbClr val="FFFFFF"/>
              </a:buClr>
              <a:buSzPts val="2800"/>
              <a:buNone/>
              <a:defRPr sz="3733">
                <a:solidFill>
                  <a:srgbClr val="FFFFFF"/>
                </a:solidFill>
              </a:defRPr>
            </a:lvl4pPr>
            <a:lvl5pPr lvl="4" algn="ctr" rtl="0">
              <a:lnSpc>
                <a:spcPct val="100000"/>
              </a:lnSpc>
              <a:spcBef>
                <a:spcPts val="533"/>
              </a:spcBef>
              <a:spcAft>
                <a:spcPts val="0"/>
              </a:spcAft>
              <a:buClr>
                <a:srgbClr val="FFFFFF"/>
              </a:buClr>
              <a:buSzPts val="2800"/>
              <a:buNone/>
              <a:defRPr sz="3733">
                <a:solidFill>
                  <a:srgbClr val="FFFFFF"/>
                </a:solidFill>
              </a:defRPr>
            </a:lvl5pPr>
            <a:lvl6pPr lvl="5" algn="ctr" rtl="0">
              <a:lnSpc>
                <a:spcPct val="100000"/>
              </a:lnSpc>
              <a:spcBef>
                <a:spcPts val="533"/>
              </a:spcBef>
              <a:spcAft>
                <a:spcPts val="0"/>
              </a:spcAft>
              <a:buClr>
                <a:srgbClr val="FFFFFF"/>
              </a:buClr>
              <a:buSzPts val="2800"/>
              <a:buNone/>
              <a:defRPr sz="3733">
                <a:solidFill>
                  <a:srgbClr val="FFFFFF"/>
                </a:solidFill>
              </a:defRPr>
            </a:lvl6pPr>
            <a:lvl7pPr lvl="6" algn="ctr" rtl="0">
              <a:lnSpc>
                <a:spcPct val="100000"/>
              </a:lnSpc>
              <a:spcBef>
                <a:spcPts val="533"/>
              </a:spcBef>
              <a:spcAft>
                <a:spcPts val="0"/>
              </a:spcAft>
              <a:buClr>
                <a:srgbClr val="FFFFFF"/>
              </a:buClr>
              <a:buSzPts val="2800"/>
              <a:buNone/>
              <a:defRPr sz="3733">
                <a:solidFill>
                  <a:srgbClr val="FFFFFF"/>
                </a:solidFill>
              </a:defRPr>
            </a:lvl7pPr>
            <a:lvl8pPr lvl="7" algn="ctr" rtl="0">
              <a:lnSpc>
                <a:spcPct val="100000"/>
              </a:lnSpc>
              <a:spcBef>
                <a:spcPts val="533"/>
              </a:spcBef>
              <a:spcAft>
                <a:spcPts val="0"/>
              </a:spcAft>
              <a:buClr>
                <a:srgbClr val="FFFFFF"/>
              </a:buClr>
              <a:buSzPts val="2800"/>
              <a:buNone/>
              <a:defRPr sz="3733">
                <a:solidFill>
                  <a:srgbClr val="FFFFFF"/>
                </a:solidFill>
              </a:defRPr>
            </a:lvl8pPr>
            <a:lvl9pPr lvl="8" algn="ctr" rtl="0">
              <a:lnSpc>
                <a:spcPct val="100000"/>
              </a:lnSpc>
              <a:spcBef>
                <a:spcPts val="533"/>
              </a:spcBef>
              <a:spcAft>
                <a:spcPts val="0"/>
              </a:spcAft>
              <a:buClr>
                <a:srgbClr val="FFFFFF"/>
              </a:buClr>
              <a:buSzPts val="2800"/>
              <a:buNone/>
              <a:defRPr sz="3733">
                <a:solidFill>
                  <a:srgbClr val="FFFFFF"/>
                </a:solidFill>
              </a:defRPr>
            </a:lvl9pPr>
          </a:lstStyle>
          <a:p>
            <a:r>
              <a:rPr lang="en-US"/>
              <a:t>Click to edit Master subtitle style</a:t>
            </a:r>
            <a:endParaRPr/>
          </a:p>
        </p:txBody>
      </p:sp>
      <p:sp>
        <p:nvSpPr>
          <p:cNvPr id="108" name="Google Shape;108;p10"/>
          <p:cNvSpPr txBox="1">
            <a:spLocks noGrp="1"/>
          </p:cNvSpPr>
          <p:nvPr>
            <p:ph type="ctrTitle" idx="2"/>
          </p:nvPr>
        </p:nvSpPr>
        <p:spPr>
          <a:xfrm>
            <a:off x="1985169" y="2642767"/>
            <a:ext cx="8221600" cy="619200"/>
          </a:xfrm>
          <a:prstGeom prst="rect">
            <a:avLst/>
          </a:prstGeom>
        </p:spPr>
        <p:txBody>
          <a:bodyPr spcFirstLastPara="1" wrap="square" lIns="68575" tIns="34275" rIns="68575" bIns="34275" anchor="b" anchorCtr="0">
            <a:noAutofit/>
          </a:bodyPr>
          <a:lstStyle>
            <a:lvl1pPr lvl="0" algn="ctr" rtl="0">
              <a:spcBef>
                <a:spcPts val="0"/>
              </a:spcBef>
              <a:spcAft>
                <a:spcPts val="0"/>
              </a:spcAft>
              <a:buClr>
                <a:srgbClr val="FFFFFF"/>
              </a:buClr>
              <a:buSzPts val="3000"/>
              <a:buNone/>
              <a:defRPr sz="4000" b="0">
                <a:solidFill>
                  <a:srgbClr val="FFFFFF"/>
                </a:solidFill>
              </a:defRPr>
            </a:lvl1pPr>
            <a:lvl2pPr lvl="1" algn="ctr" rtl="0">
              <a:spcBef>
                <a:spcPts val="0"/>
              </a:spcBef>
              <a:spcAft>
                <a:spcPts val="0"/>
              </a:spcAft>
              <a:buClr>
                <a:srgbClr val="FFFFFF"/>
              </a:buClr>
              <a:buSzPts val="3000"/>
              <a:buNone/>
              <a:defRPr sz="4000">
                <a:solidFill>
                  <a:srgbClr val="FFFFFF"/>
                </a:solidFill>
              </a:defRPr>
            </a:lvl2pPr>
            <a:lvl3pPr lvl="2" algn="ctr" rtl="0">
              <a:spcBef>
                <a:spcPts val="0"/>
              </a:spcBef>
              <a:spcAft>
                <a:spcPts val="0"/>
              </a:spcAft>
              <a:buClr>
                <a:srgbClr val="FFFFFF"/>
              </a:buClr>
              <a:buSzPts val="3000"/>
              <a:buNone/>
              <a:defRPr sz="4000">
                <a:solidFill>
                  <a:srgbClr val="FFFFFF"/>
                </a:solidFill>
              </a:defRPr>
            </a:lvl3pPr>
            <a:lvl4pPr lvl="3" algn="ctr" rtl="0">
              <a:spcBef>
                <a:spcPts val="0"/>
              </a:spcBef>
              <a:spcAft>
                <a:spcPts val="0"/>
              </a:spcAft>
              <a:buClr>
                <a:srgbClr val="FFFFFF"/>
              </a:buClr>
              <a:buSzPts val="3000"/>
              <a:buNone/>
              <a:defRPr sz="4000">
                <a:solidFill>
                  <a:srgbClr val="FFFFFF"/>
                </a:solidFill>
              </a:defRPr>
            </a:lvl4pPr>
            <a:lvl5pPr lvl="4" algn="ctr" rtl="0">
              <a:spcBef>
                <a:spcPts val="0"/>
              </a:spcBef>
              <a:spcAft>
                <a:spcPts val="0"/>
              </a:spcAft>
              <a:buClr>
                <a:srgbClr val="FFFFFF"/>
              </a:buClr>
              <a:buSzPts val="3000"/>
              <a:buNone/>
              <a:defRPr sz="4000">
                <a:solidFill>
                  <a:srgbClr val="FFFFFF"/>
                </a:solidFill>
              </a:defRPr>
            </a:lvl5pPr>
            <a:lvl6pPr lvl="5" algn="ctr" rtl="0">
              <a:spcBef>
                <a:spcPts val="0"/>
              </a:spcBef>
              <a:spcAft>
                <a:spcPts val="0"/>
              </a:spcAft>
              <a:buClr>
                <a:srgbClr val="FFFFFF"/>
              </a:buClr>
              <a:buSzPts val="3000"/>
              <a:buNone/>
              <a:defRPr sz="4000">
                <a:solidFill>
                  <a:srgbClr val="FFFFFF"/>
                </a:solidFill>
              </a:defRPr>
            </a:lvl6pPr>
            <a:lvl7pPr lvl="6" algn="ctr" rtl="0">
              <a:spcBef>
                <a:spcPts val="0"/>
              </a:spcBef>
              <a:spcAft>
                <a:spcPts val="0"/>
              </a:spcAft>
              <a:buClr>
                <a:srgbClr val="FFFFFF"/>
              </a:buClr>
              <a:buSzPts val="3000"/>
              <a:buNone/>
              <a:defRPr sz="4000">
                <a:solidFill>
                  <a:srgbClr val="FFFFFF"/>
                </a:solidFill>
              </a:defRPr>
            </a:lvl7pPr>
            <a:lvl8pPr lvl="7" algn="ctr" rtl="0">
              <a:spcBef>
                <a:spcPts val="0"/>
              </a:spcBef>
              <a:spcAft>
                <a:spcPts val="0"/>
              </a:spcAft>
              <a:buClr>
                <a:srgbClr val="FFFFFF"/>
              </a:buClr>
              <a:buSzPts val="3000"/>
              <a:buNone/>
              <a:defRPr sz="4000">
                <a:solidFill>
                  <a:srgbClr val="FFFFFF"/>
                </a:solidFill>
              </a:defRPr>
            </a:lvl8pPr>
            <a:lvl9pPr lvl="8" algn="ctr" rtl="0">
              <a:spcBef>
                <a:spcPts val="0"/>
              </a:spcBef>
              <a:spcAft>
                <a:spcPts val="0"/>
              </a:spcAft>
              <a:buClr>
                <a:srgbClr val="FFFFFF"/>
              </a:buClr>
              <a:buSzPts val="3000"/>
              <a:buNone/>
              <a:defRPr sz="4000">
                <a:solidFill>
                  <a:srgbClr val="FFFFFF"/>
                </a:solidFill>
              </a:defRPr>
            </a:lvl9pPr>
          </a:lstStyle>
          <a:p>
            <a:r>
              <a:rPr lang="en-US"/>
              <a:t>Click to edit Master title style</a:t>
            </a:r>
            <a:endParaRPr/>
          </a:p>
        </p:txBody>
      </p:sp>
      <p:sp>
        <p:nvSpPr>
          <p:cNvPr id="109" name="Google Shape;109;p10"/>
          <p:cNvSpPr/>
          <p:nvPr/>
        </p:nvSpPr>
        <p:spPr>
          <a:xfrm>
            <a:off x="36682" y="0"/>
            <a:ext cx="2609428" cy="3533995"/>
          </a:xfrm>
          <a:custGeom>
            <a:avLst/>
            <a:gdLst/>
            <a:ahLst/>
            <a:cxnLst/>
            <a:rect l="l" t="t" r="r" b="b"/>
            <a:pathLst>
              <a:path w="7990" h="10821" extrusionOk="0">
                <a:moveTo>
                  <a:pt x="4049" y="0"/>
                </a:moveTo>
                <a:lnTo>
                  <a:pt x="1016" y="1880"/>
                </a:lnTo>
                <a:lnTo>
                  <a:pt x="1" y="6655"/>
                </a:lnTo>
                <a:cubicBezTo>
                  <a:pt x="1" y="6655"/>
                  <a:pt x="55" y="6826"/>
                  <a:pt x="150" y="7092"/>
                </a:cubicBezTo>
                <a:cubicBezTo>
                  <a:pt x="1293" y="7455"/>
                  <a:pt x="3793" y="8417"/>
                  <a:pt x="4551" y="10030"/>
                </a:cubicBezTo>
                <a:cubicBezTo>
                  <a:pt x="4690" y="10318"/>
                  <a:pt x="4764" y="10574"/>
                  <a:pt x="4797" y="10820"/>
                </a:cubicBezTo>
                <a:cubicBezTo>
                  <a:pt x="5609" y="10403"/>
                  <a:pt x="6271" y="9698"/>
                  <a:pt x="6324" y="8844"/>
                </a:cubicBezTo>
                <a:cubicBezTo>
                  <a:pt x="6409" y="7103"/>
                  <a:pt x="3440" y="7092"/>
                  <a:pt x="3867" y="6516"/>
                </a:cubicBezTo>
                <a:cubicBezTo>
                  <a:pt x="4294" y="5939"/>
                  <a:pt x="6313" y="6558"/>
                  <a:pt x="7135" y="4903"/>
                </a:cubicBezTo>
                <a:cubicBezTo>
                  <a:pt x="7990" y="3173"/>
                  <a:pt x="5908" y="876"/>
                  <a:pt x="5010" y="0"/>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19050" dir="540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0" name="Google Shape;110;p10"/>
          <p:cNvSpPr/>
          <p:nvPr/>
        </p:nvSpPr>
        <p:spPr>
          <a:xfrm>
            <a:off x="-256266" y="-25242"/>
            <a:ext cx="6992895" cy="6857969"/>
          </a:xfrm>
          <a:custGeom>
            <a:avLst/>
            <a:gdLst/>
            <a:ahLst/>
            <a:cxnLst/>
            <a:rect l="l" t="t" r="r" b="b"/>
            <a:pathLst>
              <a:path w="21053" h="20647" extrusionOk="0">
                <a:moveTo>
                  <a:pt x="738" y="0"/>
                </a:moveTo>
                <a:lnTo>
                  <a:pt x="738" y="20647"/>
                </a:lnTo>
                <a:cubicBezTo>
                  <a:pt x="2874" y="19194"/>
                  <a:pt x="4764" y="13661"/>
                  <a:pt x="2628" y="12967"/>
                </a:cubicBezTo>
                <a:cubicBezTo>
                  <a:pt x="866" y="12390"/>
                  <a:pt x="0" y="10831"/>
                  <a:pt x="2051" y="8919"/>
                </a:cubicBezTo>
                <a:cubicBezTo>
                  <a:pt x="4102" y="7007"/>
                  <a:pt x="919" y="5587"/>
                  <a:pt x="2030" y="4187"/>
                </a:cubicBezTo>
                <a:cubicBezTo>
                  <a:pt x="2299" y="3843"/>
                  <a:pt x="2637" y="3724"/>
                  <a:pt x="3010" y="3724"/>
                </a:cubicBezTo>
                <a:cubicBezTo>
                  <a:pt x="3839" y="3724"/>
                  <a:pt x="4845" y="4307"/>
                  <a:pt x="5669" y="4307"/>
                </a:cubicBezTo>
                <a:cubicBezTo>
                  <a:pt x="5994" y="4307"/>
                  <a:pt x="6291" y="4217"/>
                  <a:pt x="6537" y="3963"/>
                </a:cubicBezTo>
                <a:cubicBezTo>
                  <a:pt x="7663" y="2806"/>
                  <a:pt x="7494" y="84"/>
                  <a:pt x="9550" y="84"/>
                </a:cubicBezTo>
                <a:cubicBezTo>
                  <a:pt x="9581" y="84"/>
                  <a:pt x="9613" y="84"/>
                  <a:pt x="9646" y="86"/>
                </a:cubicBezTo>
                <a:cubicBezTo>
                  <a:pt x="11723" y="158"/>
                  <a:pt x="13041" y="3333"/>
                  <a:pt x="15826" y="3333"/>
                </a:cubicBezTo>
                <a:cubicBezTo>
                  <a:pt x="15918" y="3333"/>
                  <a:pt x="16012" y="3330"/>
                  <a:pt x="16107" y="3322"/>
                </a:cubicBezTo>
                <a:cubicBezTo>
                  <a:pt x="18383" y="3151"/>
                  <a:pt x="20070" y="1378"/>
                  <a:pt x="21053" y="0"/>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19050" dir="540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1" name="Google Shape;111;p10"/>
          <p:cNvSpPr/>
          <p:nvPr/>
        </p:nvSpPr>
        <p:spPr>
          <a:xfrm>
            <a:off x="9261526" y="3671702"/>
            <a:ext cx="2930463" cy="3198916"/>
          </a:xfrm>
          <a:custGeom>
            <a:avLst/>
            <a:gdLst/>
            <a:ahLst/>
            <a:cxnLst/>
            <a:rect l="l" t="t" r="r" b="b"/>
            <a:pathLst>
              <a:path w="8973" h="9795" extrusionOk="0">
                <a:moveTo>
                  <a:pt x="8482" y="1"/>
                </a:moveTo>
                <a:cubicBezTo>
                  <a:pt x="8430" y="1"/>
                  <a:pt x="8376" y="8"/>
                  <a:pt x="8320" y="22"/>
                </a:cubicBezTo>
                <a:cubicBezTo>
                  <a:pt x="7017" y="396"/>
                  <a:pt x="8513" y="4369"/>
                  <a:pt x="7135" y="5747"/>
                </a:cubicBezTo>
                <a:cubicBezTo>
                  <a:pt x="6110" y="6772"/>
                  <a:pt x="3696" y="5992"/>
                  <a:pt x="1603" y="7765"/>
                </a:cubicBezTo>
                <a:cubicBezTo>
                  <a:pt x="737" y="8503"/>
                  <a:pt x="246" y="9175"/>
                  <a:pt x="0" y="9795"/>
                </a:cubicBezTo>
                <a:lnTo>
                  <a:pt x="8972" y="9795"/>
                </a:lnTo>
                <a:lnTo>
                  <a:pt x="8972" y="203"/>
                </a:lnTo>
                <a:cubicBezTo>
                  <a:pt x="8815" y="80"/>
                  <a:pt x="8659" y="1"/>
                  <a:pt x="8482" y="1"/>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19050" dir="540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2" name="Google Shape;112;p10"/>
          <p:cNvSpPr/>
          <p:nvPr/>
        </p:nvSpPr>
        <p:spPr>
          <a:xfrm>
            <a:off x="8888238" y="1"/>
            <a:ext cx="3303751" cy="3072201"/>
          </a:xfrm>
          <a:custGeom>
            <a:avLst/>
            <a:gdLst/>
            <a:ahLst/>
            <a:cxnLst/>
            <a:rect l="l" t="t" r="r" b="b"/>
            <a:pathLst>
              <a:path w="10116" h="9407" extrusionOk="0">
                <a:moveTo>
                  <a:pt x="0" y="0"/>
                </a:moveTo>
                <a:cubicBezTo>
                  <a:pt x="636" y="1119"/>
                  <a:pt x="2078" y="3205"/>
                  <a:pt x="4119" y="3205"/>
                </a:cubicBezTo>
                <a:cubicBezTo>
                  <a:pt x="4378" y="3205"/>
                  <a:pt x="4647" y="3171"/>
                  <a:pt x="4924" y="3098"/>
                </a:cubicBezTo>
                <a:cubicBezTo>
                  <a:pt x="6438" y="2690"/>
                  <a:pt x="6967" y="1149"/>
                  <a:pt x="7940" y="1149"/>
                </a:cubicBezTo>
                <a:cubicBezTo>
                  <a:pt x="8011" y="1149"/>
                  <a:pt x="8084" y="1158"/>
                  <a:pt x="8160" y="1175"/>
                </a:cubicBezTo>
                <a:cubicBezTo>
                  <a:pt x="8716" y="1293"/>
                  <a:pt x="9442" y="2447"/>
                  <a:pt x="9069" y="4379"/>
                </a:cubicBezTo>
                <a:cubicBezTo>
                  <a:pt x="8684" y="6387"/>
                  <a:pt x="8193" y="7616"/>
                  <a:pt x="8438" y="8374"/>
                </a:cubicBezTo>
                <a:cubicBezTo>
                  <a:pt x="8675" y="9108"/>
                  <a:pt x="9148" y="9406"/>
                  <a:pt x="9649" y="9406"/>
                </a:cubicBezTo>
                <a:cubicBezTo>
                  <a:pt x="9804" y="9406"/>
                  <a:pt x="9961" y="9378"/>
                  <a:pt x="10115" y="9325"/>
                </a:cubicBezTo>
                <a:lnTo>
                  <a:pt x="10115" y="0"/>
                </a:lnTo>
                <a:close/>
              </a:path>
            </a:pathLst>
          </a:custGeom>
          <a:gradFill>
            <a:gsLst>
              <a:gs pos="0">
                <a:schemeClr val="accent1"/>
              </a:gs>
              <a:gs pos="100000">
                <a:schemeClr val="accent2"/>
              </a:gs>
            </a:gsLst>
            <a:path path="circle">
              <a:fillToRect l="50000" t="50000" r="50000" b="50000"/>
            </a:path>
            <a:tileRect/>
          </a:gradFill>
          <a:ln>
            <a:noFill/>
          </a:ln>
          <a:effectLst>
            <a:outerShdw blurRad="114300" dist="19050" dir="540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3" name="Google Shape;113;p10"/>
          <p:cNvSpPr/>
          <p:nvPr/>
        </p:nvSpPr>
        <p:spPr>
          <a:xfrm>
            <a:off x="-15571" y="2297425"/>
            <a:ext cx="4025833" cy="4573193"/>
          </a:xfrm>
          <a:custGeom>
            <a:avLst/>
            <a:gdLst/>
            <a:ahLst/>
            <a:cxnLst/>
            <a:rect l="l" t="t" r="r" b="b"/>
            <a:pathLst>
              <a:path w="12327" h="14003" extrusionOk="0">
                <a:moveTo>
                  <a:pt x="1" y="1"/>
                </a:moveTo>
                <a:lnTo>
                  <a:pt x="1" y="14003"/>
                </a:lnTo>
                <a:lnTo>
                  <a:pt x="12327" y="14003"/>
                </a:lnTo>
                <a:cubicBezTo>
                  <a:pt x="11012" y="12977"/>
                  <a:pt x="11717" y="11204"/>
                  <a:pt x="10671" y="10276"/>
                </a:cubicBezTo>
                <a:cubicBezTo>
                  <a:pt x="10267" y="9919"/>
                  <a:pt x="9798" y="9790"/>
                  <a:pt x="9311" y="9790"/>
                </a:cubicBezTo>
                <a:cubicBezTo>
                  <a:pt x="8056" y="9790"/>
                  <a:pt x="6678" y="10643"/>
                  <a:pt x="5960" y="10643"/>
                </a:cubicBezTo>
                <a:cubicBezTo>
                  <a:pt x="5762" y="10643"/>
                  <a:pt x="5615" y="10578"/>
                  <a:pt x="5534" y="10414"/>
                </a:cubicBezTo>
                <a:cubicBezTo>
                  <a:pt x="5031" y="9421"/>
                  <a:pt x="5928" y="8705"/>
                  <a:pt x="4914" y="8097"/>
                </a:cubicBezTo>
                <a:cubicBezTo>
                  <a:pt x="4732" y="7979"/>
                  <a:pt x="4423" y="7936"/>
                  <a:pt x="4070" y="7904"/>
                </a:cubicBezTo>
                <a:cubicBezTo>
                  <a:pt x="3440" y="7851"/>
                  <a:pt x="2810" y="7840"/>
                  <a:pt x="3194" y="6943"/>
                </a:cubicBezTo>
                <a:cubicBezTo>
                  <a:pt x="3621" y="5918"/>
                  <a:pt x="5704" y="5127"/>
                  <a:pt x="4711" y="3034"/>
                </a:cubicBezTo>
                <a:cubicBezTo>
                  <a:pt x="3867" y="1250"/>
                  <a:pt x="887" y="257"/>
                  <a:pt x="1" y="1"/>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19050" dir="540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4" name="Google Shape;114;p10"/>
          <p:cNvSpPr/>
          <p:nvPr/>
        </p:nvSpPr>
        <p:spPr>
          <a:xfrm>
            <a:off x="3317267" y="1893568"/>
            <a:ext cx="5684000" cy="3356000"/>
          </a:xfrm>
          <a:prstGeom prst="rect">
            <a:avLst/>
          </a:prstGeom>
          <a:noFill/>
          <a:ln w="2857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218274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6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rgbClr val="071B55"/>
              </a:buClr>
              <a:buSzPts val="3300"/>
              <a:buFont typeface="Squada One"/>
              <a:buNone/>
              <a:defRPr sz="3300" b="1" i="0" u="none" strike="noStrike" cap="none">
                <a:solidFill>
                  <a:srgbClr val="071B55"/>
                </a:solidFill>
                <a:latin typeface="Squada One"/>
                <a:ea typeface="Squada One"/>
                <a:cs typeface="Squada One"/>
                <a:sym typeface="Squada One"/>
              </a:defRPr>
            </a:lvl1pPr>
            <a:lvl2pPr lvl="1">
              <a:spcBef>
                <a:spcPts val="0"/>
              </a:spcBef>
              <a:spcAft>
                <a:spcPts val="0"/>
              </a:spcAft>
              <a:buClr>
                <a:srgbClr val="071B55"/>
              </a:buClr>
              <a:buSzPts val="1100"/>
              <a:buNone/>
              <a:defRPr sz="1400">
                <a:solidFill>
                  <a:srgbClr val="071B55"/>
                </a:solidFill>
              </a:defRPr>
            </a:lvl2pPr>
            <a:lvl3pPr lvl="2">
              <a:spcBef>
                <a:spcPts val="0"/>
              </a:spcBef>
              <a:spcAft>
                <a:spcPts val="0"/>
              </a:spcAft>
              <a:buClr>
                <a:srgbClr val="071B55"/>
              </a:buClr>
              <a:buSzPts val="1100"/>
              <a:buNone/>
              <a:defRPr sz="1400">
                <a:solidFill>
                  <a:srgbClr val="071B55"/>
                </a:solidFill>
              </a:defRPr>
            </a:lvl3pPr>
            <a:lvl4pPr lvl="3">
              <a:spcBef>
                <a:spcPts val="0"/>
              </a:spcBef>
              <a:spcAft>
                <a:spcPts val="0"/>
              </a:spcAft>
              <a:buClr>
                <a:srgbClr val="071B55"/>
              </a:buClr>
              <a:buSzPts val="1100"/>
              <a:buNone/>
              <a:defRPr sz="1400">
                <a:solidFill>
                  <a:srgbClr val="071B55"/>
                </a:solidFill>
              </a:defRPr>
            </a:lvl4pPr>
            <a:lvl5pPr lvl="4">
              <a:spcBef>
                <a:spcPts val="0"/>
              </a:spcBef>
              <a:spcAft>
                <a:spcPts val="0"/>
              </a:spcAft>
              <a:buClr>
                <a:srgbClr val="071B55"/>
              </a:buClr>
              <a:buSzPts val="1100"/>
              <a:buNone/>
              <a:defRPr sz="1400">
                <a:solidFill>
                  <a:srgbClr val="071B55"/>
                </a:solidFill>
              </a:defRPr>
            </a:lvl5pPr>
            <a:lvl6pPr lvl="5">
              <a:spcBef>
                <a:spcPts val="0"/>
              </a:spcBef>
              <a:spcAft>
                <a:spcPts val="0"/>
              </a:spcAft>
              <a:buClr>
                <a:srgbClr val="071B55"/>
              </a:buClr>
              <a:buSzPts val="1100"/>
              <a:buNone/>
              <a:defRPr sz="1400">
                <a:solidFill>
                  <a:srgbClr val="071B55"/>
                </a:solidFill>
              </a:defRPr>
            </a:lvl6pPr>
            <a:lvl7pPr lvl="6">
              <a:spcBef>
                <a:spcPts val="0"/>
              </a:spcBef>
              <a:spcAft>
                <a:spcPts val="0"/>
              </a:spcAft>
              <a:buClr>
                <a:srgbClr val="071B55"/>
              </a:buClr>
              <a:buSzPts val="1100"/>
              <a:buNone/>
              <a:defRPr sz="1400">
                <a:solidFill>
                  <a:srgbClr val="071B55"/>
                </a:solidFill>
              </a:defRPr>
            </a:lvl7pPr>
            <a:lvl8pPr lvl="7">
              <a:spcBef>
                <a:spcPts val="0"/>
              </a:spcBef>
              <a:spcAft>
                <a:spcPts val="0"/>
              </a:spcAft>
              <a:buClr>
                <a:srgbClr val="071B55"/>
              </a:buClr>
              <a:buSzPts val="1100"/>
              <a:buNone/>
              <a:defRPr sz="1400">
                <a:solidFill>
                  <a:srgbClr val="071B55"/>
                </a:solidFill>
              </a:defRPr>
            </a:lvl8pPr>
            <a:lvl9pPr lvl="8">
              <a:spcBef>
                <a:spcPts val="0"/>
              </a:spcBef>
              <a:spcAft>
                <a:spcPts val="0"/>
              </a:spcAft>
              <a:buClr>
                <a:srgbClr val="071B55"/>
              </a:buClr>
              <a:buSzPts val="1100"/>
              <a:buNone/>
              <a:defRPr sz="1400">
                <a:solidFill>
                  <a:srgbClr val="071B55"/>
                </a:solidFill>
              </a:defRPr>
            </a:lvl9pPr>
          </a:lstStyle>
          <a:p>
            <a:endParaRPr/>
          </a:p>
        </p:txBody>
      </p:sp>
      <p:sp>
        <p:nvSpPr>
          <p:cNvPr id="11" name="Google Shape;11;p1"/>
          <p:cNvSpPr txBox="1">
            <a:spLocks noGrp="1"/>
          </p:cNvSpPr>
          <p:nvPr>
            <p:ph type="body" idx="1"/>
          </p:nvPr>
        </p:nvSpPr>
        <p:spPr>
          <a:xfrm>
            <a:off x="838200" y="1825625"/>
            <a:ext cx="10515600" cy="4351200"/>
          </a:xfrm>
          <a:prstGeom prst="rect">
            <a:avLst/>
          </a:prstGeom>
          <a:noFill/>
          <a:ln>
            <a:noFill/>
          </a:ln>
        </p:spPr>
        <p:txBody>
          <a:bodyPr spcFirstLastPara="1" wrap="square" lIns="68575" tIns="34275" rIns="68575" bIns="34275" anchor="t" anchorCtr="0">
            <a:noAutofit/>
          </a:bodyPr>
          <a:lstStyle>
            <a:lvl1pPr marL="457200" marR="0" lvl="0" indent="-285750" algn="l" rtl="0">
              <a:lnSpc>
                <a:spcPct val="90000"/>
              </a:lnSpc>
              <a:spcBef>
                <a:spcPts val="800"/>
              </a:spcBef>
              <a:spcAft>
                <a:spcPts val="0"/>
              </a:spcAft>
              <a:buClr>
                <a:srgbClr val="071B55"/>
              </a:buClr>
              <a:buSzPts val="900"/>
              <a:buFont typeface="Roboto Slab Regular"/>
              <a:buChar char="•"/>
              <a:defRPr sz="900" i="0" u="none" strike="noStrike" cap="none">
                <a:solidFill>
                  <a:srgbClr val="071B55"/>
                </a:solidFill>
                <a:latin typeface="Roboto Slab Regular"/>
                <a:ea typeface="Roboto Slab Regular"/>
                <a:cs typeface="Roboto Slab Regular"/>
                <a:sym typeface="Roboto Slab Regular"/>
              </a:defRPr>
            </a:lvl1pPr>
            <a:lvl2pPr marL="914400" marR="0" lvl="1" indent="-285750" algn="l" rtl="0">
              <a:lnSpc>
                <a:spcPct val="90000"/>
              </a:lnSpc>
              <a:spcBef>
                <a:spcPts val="400"/>
              </a:spcBef>
              <a:spcAft>
                <a:spcPts val="0"/>
              </a:spcAft>
              <a:buClr>
                <a:srgbClr val="071B55"/>
              </a:buClr>
              <a:buSzPts val="900"/>
              <a:buFont typeface="Roboto Slab Regular"/>
              <a:buChar char="•"/>
              <a:defRPr sz="900" i="0" u="none" strike="noStrike" cap="none">
                <a:solidFill>
                  <a:srgbClr val="071B55"/>
                </a:solidFill>
                <a:latin typeface="Roboto Slab Regular"/>
                <a:ea typeface="Roboto Slab Regular"/>
                <a:cs typeface="Roboto Slab Regular"/>
                <a:sym typeface="Roboto Slab Regular"/>
              </a:defRPr>
            </a:lvl2pPr>
            <a:lvl3pPr marL="1371600" marR="0" lvl="2" indent="-285750" algn="l" rtl="0">
              <a:lnSpc>
                <a:spcPct val="90000"/>
              </a:lnSpc>
              <a:spcBef>
                <a:spcPts val="400"/>
              </a:spcBef>
              <a:spcAft>
                <a:spcPts val="0"/>
              </a:spcAft>
              <a:buClr>
                <a:srgbClr val="071B55"/>
              </a:buClr>
              <a:buSzPts val="900"/>
              <a:buFont typeface="Roboto Slab Regular"/>
              <a:buChar char="•"/>
              <a:defRPr sz="900" i="0" u="none" strike="noStrike" cap="none">
                <a:solidFill>
                  <a:srgbClr val="071B55"/>
                </a:solidFill>
                <a:latin typeface="Roboto Slab Regular"/>
                <a:ea typeface="Roboto Slab Regular"/>
                <a:cs typeface="Roboto Slab Regular"/>
                <a:sym typeface="Roboto Slab Regular"/>
              </a:defRPr>
            </a:lvl3pPr>
            <a:lvl4pPr marL="1828800" marR="0" lvl="3" indent="-285750" algn="l" rtl="0">
              <a:lnSpc>
                <a:spcPct val="90000"/>
              </a:lnSpc>
              <a:spcBef>
                <a:spcPts val="400"/>
              </a:spcBef>
              <a:spcAft>
                <a:spcPts val="0"/>
              </a:spcAft>
              <a:buClr>
                <a:srgbClr val="071B55"/>
              </a:buClr>
              <a:buSzPts val="900"/>
              <a:buFont typeface="Roboto Slab Regular"/>
              <a:buChar char="•"/>
              <a:defRPr sz="900" i="0" u="none" strike="noStrike" cap="none">
                <a:solidFill>
                  <a:srgbClr val="071B55"/>
                </a:solidFill>
                <a:latin typeface="Roboto Slab Regular"/>
                <a:ea typeface="Roboto Slab Regular"/>
                <a:cs typeface="Roboto Slab Regular"/>
                <a:sym typeface="Roboto Slab Regular"/>
              </a:defRPr>
            </a:lvl4pPr>
            <a:lvl5pPr marL="2286000" marR="0" lvl="4" indent="-285750" algn="l" rtl="0">
              <a:lnSpc>
                <a:spcPct val="90000"/>
              </a:lnSpc>
              <a:spcBef>
                <a:spcPts val="400"/>
              </a:spcBef>
              <a:spcAft>
                <a:spcPts val="0"/>
              </a:spcAft>
              <a:buClr>
                <a:srgbClr val="071B55"/>
              </a:buClr>
              <a:buSzPts val="900"/>
              <a:buFont typeface="Roboto Slab Regular"/>
              <a:buChar char="•"/>
              <a:defRPr sz="900" i="0" u="none" strike="noStrike" cap="none">
                <a:solidFill>
                  <a:srgbClr val="071B55"/>
                </a:solidFill>
                <a:latin typeface="Roboto Slab Regular"/>
                <a:ea typeface="Roboto Slab Regular"/>
                <a:cs typeface="Roboto Slab Regular"/>
                <a:sym typeface="Roboto Slab Regular"/>
              </a:defRPr>
            </a:lvl5pPr>
            <a:lvl6pPr marL="2743200" marR="0" lvl="5" indent="-285750" algn="l" rtl="0">
              <a:lnSpc>
                <a:spcPct val="90000"/>
              </a:lnSpc>
              <a:spcBef>
                <a:spcPts val="400"/>
              </a:spcBef>
              <a:spcAft>
                <a:spcPts val="0"/>
              </a:spcAft>
              <a:buClr>
                <a:srgbClr val="071B55"/>
              </a:buClr>
              <a:buSzPts val="900"/>
              <a:buFont typeface="Roboto Slab Regular"/>
              <a:buChar char="•"/>
              <a:defRPr sz="900" i="0" u="none" strike="noStrike" cap="none">
                <a:solidFill>
                  <a:srgbClr val="071B55"/>
                </a:solidFill>
                <a:latin typeface="Roboto Slab Regular"/>
                <a:ea typeface="Roboto Slab Regular"/>
                <a:cs typeface="Roboto Slab Regular"/>
                <a:sym typeface="Roboto Slab Regular"/>
              </a:defRPr>
            </a:lvl6pPr>
            <a:lvl7pPr marL="3200400" marR="0" lvl="6" indent="-285750" algn="l" rtl="0">
              <a:lnSpc>
                <a:spcPct val="90000"/>
              </a:lnSpc>
              <a:spcBef>
                <a:spcPts val="400"/>
              </a:spcBef>
              <a:spcAft>
                <a:spcPts val="0"/>
              </a:spcAft>
              <a:buClr>
                <a:srgbClr val="071B55"/>
              </a:buClr>
              <a:buSzPts val="900"/>
              <a:buFont typeface="Roboto Slab Regular"/>
              <a:buChar char="•"/>
              <a:defRPr sz="900" i="0" u="none" strike="noStrike" cap="none">
                <a:solidFill>
                  <a:srgbClr val="071B55"/>
                </a:solidFill>
                <a:latin typeface="Roboto Slab Regular"/>
                <a:ea typeface="Roboto Slab Regular"/>
                <a:cs typeface="Roboto Slab Regular"/>
                <a:sym typeface="Roboto Slab Regular"/>
              </a:defRPr>
            </a:lvl7pPr>
            <a:lvl8pPr marL="3657600" marR="0" lvl="7" indent="-285750" algn="l" rtl="0">
              <a:lnSpc>
                <a:spcPct val="90000"/>
              </a:lnSpc>
              <a:spcBef>
                <a:spcPts val="400"/>
              </a:spcBef>
              <a:spcAft>
                <a:spcPts val="0"/>
              </a:spcAft>
              <a:buClr>
                <a:srgbClr val="071B55"/>
              </a:buClr>
              <a:buSzPts val="900"/>
              <a:buFont typeface="Roboto Slab Regular"/>
              <a:buChar char="•"/>
              <a:defRPr sz="900" i="0" u="none" strike="noStrike" cap="none">
                <a:solidFill>
                  <a:srgbClr val="071B55"/>
                </a:solidFill>
                <a:latin typeface="Roboto Slab Regular"/>
                <a:ea typeface="Roboto Slab Regular"/>
                <a:cs typeface="Roboto Slab Regular"/>
                <a:sym typeface="Roboto Slab Regular"/>
              </a:defRPr>
            </a:lvl8pPr>
            <a:lvl9pPr marL="4114800" marR="0" lvl="8" indent="-285750" algn="l" rtl="0">
              <a:lnSpc>
                <a:spcPct val="90000"/>
              </a:lnSpc>
              <a:spcBef>
                <a:spcPts val="400"/>
              </a:spcBef>
              <a:spcAft>
                <a:spcPts val="0"/>
              </a:spcAft>
              <a:buClr>
                <a:srgbClr val="071B55"/>
              </a:buClr>
              <a:buSzPts val="900"/>
              <a:buFont typeface="Roboto Slab Regular"/>
              <a:buChar char="•"/>
              <a:defRPr sz="900" i="0" u="none" strike="noStrike" cap="none">
                <a:solidFill>
                  <a:srgbClr val="071B55"/>
                </a:solidFill>
                <a:latin typeface="Roboto Slab Regular"/>
                <a:ea typeface="Roboto Slab Regular"/>
                <a:cs typeface="Roboto Slab Regular"/>
                <a:sym typeface="Roboto Slab Regular"/>
              </a:defRPr>
            </a:lvl9pPr>
          </a:lstStyle>
          <a:p>
            <a:endParaRPr/>
          </a:p>
        </p:txBody>
      </p:sp>
      <p:sp>
        <p:nvSpPr>
          <p:cNvPr id="12" name="Google Shape;12;p1"/>
          <p:cNvSpPr txBox="1">
            <a:spLocks noGrp="1"/>
          </p:cNvSpPr>
          <p:nvPr>
            <p:ph type="dt" idx="10"/>
          </p:nvPr>
        </p:nvSpPr>
        <p:spPr>
          <a:xfrm>
            <a:off x="838200" y="6356351"/>
            <a:ext cx="2743200" cy="3652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1200" b="0" i="0" u="none" strike="noStrike" cap="none">
                <a:solidFill>
                  <a:srgbClr val="88888C"/>
                </a:solidFill>
                <a:latin typeface="Calibri"/>
                <a:ea typeface="Calibri"/>
                <a:cs typeface="Calibri"/>
                <a:sym typeface="Calibri"/>
              </a:defRPr>
            </a:lvl1pPr>
            <a:lvl2pPr marR="0" lvl="1"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9pPr>
          </a:lstStyle>
          <a:p>
            <a:fld id="{DE66BAF7-19DE-44BE-AD36-079263953BBC}" type="datetimeFigureOut">
              <a:rPr lang="en-IN" smtClean="0"/>
              <a:t>30-11-2020</a:t>
            </a:fld>
            <a:endParaRPr lang="en-IN"/>
          </a:p>
        </p:txBody>
      </p:sp>
      <p:sp>
        <p:nvSpPr>
          <p:cNvPr id="13" name="Google Shape;13;p1"/>
          <p:cNvSpPr txBox="1">
            <a:spLocks noGrp="1"/>
          </p:cNvSpPr>
          <p:nvPr>
            <p:ph type="ftr" idx="11"/>
          </p:nvPr>
        </p:nvSpPr>
        <p:spPr>
          <a:xfrm>
            <a:off x="4038600" y="6356351"/>
            <a:ext cx="4114800" cy="36520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1200" b="0" i="0" u="none" strike="noStrike" cap="none">
                <a:solidFill>
                  <a:srgbClr val="88888C"/>
                </a:solidFill>
                <a:latin typeface="Calibri"/>
                <a:ea typeface="Calibri"/>
                <a:cs typeface="Calibri"/>
                <a:sym typeface="Calibri"/>
              </a:defRPr>
            </a:lvl1pPr>
            <a:lvl2pPr marR="0" lvl="1"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9pPr>
          </a:lstStyle>
          <a:p>
            <a:endParaRPr lang="en-IN"/>
          </a:p>
        </p:txBody>
      </p:sp>
      <p:sp>
        <p:nvSpPr>
          <p:cNvPr id="14" name="Google Shape;14;p1"/>
          <p:cNvSpPr txBox="1">
            <a:spLocks noGrp="1"/>
          </p:cNvSpPr>
          <p:nvPr>
            <p:ph type="sldNum" idx="12"/>
          </p:nvPr>
        </p:nvSpPr>
        <p:spPr>
          <a:xfrm>
            <a:off x="8610600" y="6356351"/>
            <a:ext cx="2743200" cy="3652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1200" b="0" i="0" u="none" strike="noStrike" cap="none">
                <a:solidFill>
                  <a:srgbClr val="88888C"/>
                </a:solidFill>
                <a:latin typeface="Calibri"/>
                <a:ea typeface="Calibri"/>
                <a:cs typeface="Calibri"/>
                <a:sym typeface="Calibri"/>
              </a:defRPr>
            </a:lvl1pPr>
            <a:lvl2pPr marL="0" marR="0" lvl="1" indent="0" algn="r" rtl="0">
              <a:spcBef>
                <a:spcPts val="0"/>
              </a:spcBef>
              <a:buNone/>
              <a:defRPr sz="1200" b="0" i="0" u="none" strike="noStrike" cap="none">
                <a:solidFill>
                  <a:srgbClr val="88888C"/>
                </a:solidFill>
                <a:latin typeface="Calibri"/>
                <a:ea typeface="Calibri"/>
                <a:cs typeface="Calibri"/>
                <a:sym typeface="Calibri"/>
              </a:defRPr>
            </a:lvl2pPr>
            <a:lvl3pPr marL="0" marR="0" lvl="2" indent="0" algn="r" rtl="0">
              <a:spcBef>
                <a:spcPts val="0"/>
              </a:spcBef>
              <a:buNone/>
              <a:defRPr sz="1200" b="0" i="0" u="none" strike="noStrike" cap="none">
                <a:solidFill>
                  <a:srgbClr val="88888C"/>
                </a:solidFill>
                <a:latin typeface="Calibri"/>
                <a:ea typeface="Calibri"/>
                <a:cs typeface="Calibri"/>
                <a:sym typeface="Calibri"/>
              </a:defRPr>
            </a:lvl3pPr>
            <a:lvl4pPr marL="0" marR="0" lvl="3" indent="0" algn="r" rtl="0">
              <a:spcBef>
                <a:spcPts val="0"/>
              </a:spcBef>
              <a:buNone/>
              <a:defRPr sz="1200" b="0" i="0" u="none" strike="noStrike" cap="none">
                <a:solidFill>
                  <a:srgbClr val="88888C"/>
                </a:solidFill>
                <a:latin typeface="Calibri"/>
                <a:ea typeface="Calibri"/>
                <a:cs typeface="Calibri"/>
                <a:sym typeface="Calibri"/>
              </a:defRPr>
            </a:lvl4pPr>
            <a:lvl5pPr marL="0" marR="0" lvl="4" indent="0" algn="r" rtl="0">
              <a:spcBef>
                <a:spcPts val="0"/>
              </a:spcBef>
              <a:buNone/>
              <a:defRPr sz="1200" b="0" i="0" u="none" strike="noStrike" cap="none">
                <a:solidFill>
                  <a:srgbClr val="88888C"/>
                </a:solidFill>
                <a:latin typeface="Calibri"/>
                <a:ea typeface="Calibri"/>
                <a:cs typeface="Calibri"/>
                <a:sym typeface="Calibri"/>
              </a:defRPr>
            </a:lvl5pPr>
            <a:lvl6pPr marL="0" marR="0" lvl="5" indent="0" algn="r" rtl="0">
              <a:spcBef>
                <a:spcPts val="0"/>
              </a:spcBef>
              <a:buNone/>
              <a:defRPr sz="1200" b="0" i="0" u="none" strike="noStrike" cap="none">
                <a:solidFill>
                  <a:srgbClr val="88888C"/>
                </a:solidFill>
                <a:latin typeface="Calibri"/>
                <a:ea typeface="Calibri"/>
                <a:cs typeface="Calibri"/>
                <a:sym typeface="Calibri"/>
              </a:defRPr>
            </a:lvl6pPr>
            <a:lvl7pPr marL="0" marR="0" lvl="6" indent="0" algn="r" rtl="0">
              <a:spcBef>
                <a:spcPts val="0"/>
              </a:spcBef>
              <a:buNone/>
              <a:defRPr sz="1200" b="0" i="0" u="none" strike="noStrike" cap="none">
                <a:solidFill>
                  <a:srgbClr val="88888C"/>
                </a:solidFill>
                <a:latin typeface="Calibri"/>
                <a:ea typeface="Calibri"/>
                <a:cs typeface="Calibri"/>
                <a:sym typeface="Calibri"/>
              </a:defRPr>
            </a:lvl7pPr>
            <a:lvl8pPr marL="0" marR="0" lvl="7" indent="0" algn="r" rtl="0">
              <a:spcBef>
                <a:spcPts val="0"/>
              </a:spcBef>
              <a:buNone/>
              <a:defRPr sz="1200" b="0" i="0" u="none" strike="noStrike" cap="none">
                <a:solidFill>
                  <a:srgbClr val="88888C"/>
                </a:solidFill>
                <a:latin typeface="Calibri"/>
                <a:ea typeface="Calibri"/>
                <a:cs typeface="Calibri"/>
                <a:sym typeface="Calibri"/>
              </a:defRPr>
            </a:lvl8pPr>
            <a:lvl9pPr marL="0" marR="0" lvl="8" indent="0" algn="r" rtl="0">
              <a:spcBef>
                <a:spcPts val="0"/>
              </a:spcBef>
              <a:buNone/>
              <a:defRPr sz="1200" b="0" i="0" u="none" strike="noStrike" cap="none">
                <a:solidFill>
                  <a:srgbClr val="88888C"/>
                </a:solidFill>
                <a:latin typeface="Calibri"/>
                <a:ea typeface="Calibri"/>
                <a:cs typeface="Calibri"/>
                <a:sym typeface="Calibri"/>
              </a:defRPr>
            </a:lvl9pPr>
          </a:lstStyle>
          <a:p>
            <a:fld id="{0AED6FC8-ED1E-40B4-A480-E8B20C75BF7F}" type="slidenum">
              <a:rPr lang="en-IN" smtClean="0"/>
              <a:t>‹#›</a:t>
            </a:fld>
            <a:endParaRPr lang="en-IN"/>
          </a:p>
        </p:txBody>
      </p:sp>
    </p:spTree>
    <p:extLst>
      <p:ext uri="{BB962C8B-B14F-4D97-AF65-F5344CB8AC3E}">
        <p14:creationId xmlns:p14="http://schemas.microsoft.com/office/powerpoint/2010/main" val="2026665845"/>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noFill/>
        <a:effectLst/>
      </p:bgPr>
    </p:bg>
    <p:spTree>
      <p:nvGrpSpPr>
        <p:cNvPr id="1" name="Shape 306"/>
        <p:cNvGrpSpPr/>
        <p:nvPr/>
      </p:nvGrpSpPr>
      <p:grpSpPr>
        <a:xfrm>
          <a:off x="0" y="0"/>
          <a:ext cx="0" cy="0"/>
          <a:chOff x="0" y="0"/>
          <a:chExt cx="0" cy="0"/>
        </a:xfrm>
      </p:grpSpPr>
      <p:sp>
        <p:nvSpPr>
          <p:cNvPr id="307" name="Google Shape;307;p28"/>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308" name="Google Shape;308;p28"/>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1pPr>
            <a:lvl2pPr marL="914400" lvl="1"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2pPr>
            <a:lvl3pPr marL="1371600" lvl="2"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3pPr>
            <a:lvl4pPr marL="1828800" lvl="3"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4pPr>
            <a:lvl5pPr marL="2286000" lvl="4"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5pPr>
            <a:lvl6pPr marL="2743200" lvl="5"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6pPr>
            <a:lvl7pPr marL="3200400" lvl="6"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7pPr>
            <a:lvl8pPr marL="3657600" lvl="7"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8pPr>
            <a:lvl9pPr marL="4114800" lvl="8"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9pPr>
          </a:lstStyle>
          <a:p>
            <a:endParaRPr/>
          </a:p>
        </p:txBody>
      </p:sp>
      <p:sp>
        <p:nvSpPr>
          <p:cNvPr id="309" name="Google Shape;309;p28"/>
          <p:cNvSpPr txBox="1">
            <a:spLocks noGrp="1"/>
          </p:cNvSpPr>
          <p:nvPr>
            <p:ph type="sldNum" idx="12"/>
          </p:nvPr>
        </p:nvSpPr>
        <p:spPr>
          <a:xfrm>
            <a:off x="11398211" y="6217623"/>
            <a:ext cx="731600" cy="524800"/>
          </a:xfrm>
          <a:prstGeom prst="rect">
            <a:avLst/>
          </a:prstGeom>
          <a:noFill/>
          <a:ln>
            <a:noFill/>
          </a:ln>
        </p:spPr>
        <p:txBody>
          <a:bodyPr spcFirstLastPara="1" wrap="square" lIns="91425" tIns="91425" rIns="91425" bIns="91425" anchor="ctr" anchorCtr="0">
            <a:noAutofit/>
          </a:bodyPr>
          <a:lstStyle>
            <a:lvl1pPr lvl="0" rtl="0">
              <a:buNone/>
              <a:defRPr sz="1600">
                <a:latin typeface="Arvo"/>
                <a:ea typeface="Arvo"/>
                <a:cs typeface="Arvo"/>
                <a:sym typeface="Arvo"/>
              </a:defRPr>
            </a:lvl1pPr>
            <a:lvl2pPr lvl="1" rtl="0">
              <a:buNone/>
              <a:defRPr sz="1600">
                <a:latin typeface="Arvo"/>
                <a:ea typeface="Arvo"/>
                <a:cs typeface="Arvo"/>
                <a:sym typeface="Arvo"/>
              </a:defRPr>
            </a:lvl2pPr>
            <a:lvl3pPr lvl="2" rtl="0">
              <a:buNone/>
              <a:defRPr sz="1600">
                <a:latin typeface="Arvo"/>
                <a:ea typeface="Arvo"/>
                <a:cs typeface="Arvo"/>
                <a:sym typeface="Arvo"/>
              </a:defRPr>
            </a:lvl3pPr>
            <a:lvl4pPr lvl="3" rtl="0">
              <a:buNone/>
              <a:defRPr sz="1600">
                <a:latin typeface="Arvo"/>
                <a:ea typeface="Arvo"/>
                <a:cs typeface="Arvo"/>
                <a:sym typeface="Arvo"/>
              </a:defRPr>
            </a:lvl4pPr>
            <a:lvl5pPr lvl="4" rtl="0">
              <a:buNone/>
              <a:defRPr sz="1600">
                <a:latin typeface="Arvo"/>
                <a:ea typeface="Arvo"/>
                <a:cs typeface="Arvo"/>
                <a:sym typeface="Arvo"/>
              </a:defRPr>
            </a:lvl5pPr>
            <a:lvl6pPr lvl="5" rtl="0">
              <a:buNone/>
              <a:defRPr sz="1600">
                <a:latin typeface="Arvo"/>
                <a:ea typeface="Arvo"/>
                <a:cs typeface="Arvo"/>
                <a:sym typeface="Arvo"/>
              </a:defRPr>
            </a:lvl6pPr>
            <a:lvl7pPr lvl="6" rtl="0">
              <a:buNone/>
              <a:defRPr sz="1600">
                <a:latin typeface="Arvo"/>
                <a:ea typeface="Arvo"/>
                <a:cs typeface="Arvo"/>
                <a:sym typeface="Arvo"/>
              </a:defRPr>
            </a:lvl7pPr>
            <a:lvl8pPr lvl="7" rtl="0">
              <a:buNone/>
              <a:defRPr sz="1600">
                <a:latin typeface="Arvo"/>
                <a:ea typeface="Arvo"/>
                <a:cs typeface="Arvo"/>
                <a:sym typeface="Arvo"/>
              </a:defRPr>
            </a:lvl8pPr>
            <a:lvl9pPr lvl="8" rtl="0">
              <a:buNone/>
              <a:defRPr sz="1600">
                <a:latin typeface="Arvo"/>
                <a:ea typeface="Arvo"/>
                <a:cs typeface="Arvo"/>
                <a:sym typeface="Arvo"/>
              </a:defRPr>
            </a:lvl9pPr>
          </a:lstStyle>
          <a:p>
            <a:fld id="{00000000-1234-1234-1234-123412341234}" type="slidenum">
              <a:rPr lang="es-ES" smtClean="0"/>
              <a:pPr/>
              <a:t>‹#›</a:t>
            </a:fld>
            <a:endParaRPr lang="es-ES"/>
          </a:p>
        </p:txBody>
      </p:sp>
    </p:spTree>
    <p:extLst>
      <p:ext uri="{BB962C8B-B14F-4D97-AF65-F5344CB8AC3E}">
        <p14:creationId xmlns:p14="http://schemas.microsoft.com/office/powerpoint/2010/main" val="3764921674"/>
      </p:ext>
    </p:extLst>
  </p:cSld>
  <p:clrMap bg1="lt1" tx1="dk1" bg2="dk2" tx2="lt2" accent1="accent1" accent2="accent2" accent3="accent3" accent4="accent4" accent5="accent5" accent6="accent6" hlink="hlink" folHlink="folHlink"/>
  <p:sldLayoutIdLst>
    <p:sldLayoutId id="2147483688" r:id="rId1"/>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BD470-30B4-41DD-AA4C-D03ED03CFE06}"/>
              </a:ext>
            </a:extLst>
          </p:cNvPr>
          <p:cNvSpPr>
            <a:spLocks noGrp="1"/>
          </p:cNvSpPr>
          <p:nvPr>
            <p:ph type="ctrTitle"/>
          </p:nvPr>
        </p:nvSpPr>
        <p:spPr>
          <a:xfrm>
            <a:off x="3086681" y="1773800"/>
            <a:ext cx="7432319" cy="1021702"/>
          </a:xfrm>
        </p:spPr>
        <p:txBody>
          <a:bodyPr/>
          <a:lstStyle/>
          <a:p>
            <a:r>
              <a:rPr lang="en-US" sz="3200" dirty="0">
                <a:latin typeface="Bahnschrift SemiLight" panose="020B0502040204020203" pitchFamily="34" charset="0"/>
                <a:cs typeface="Times New Roman" panose="02020603050405020304" pitchFamily="18" charset="0"/>
              </a:rPr>
              <a:t>USER AWARE PERFECTING MECHANISM FOR VIDEO STREAMING</a:t>
            </a:r>
            <a:endParaRPr lang="en-IN" sz="3200" dirty="0">
              <a:latin typeface="Bahnschrift SemiLight" panose="020B0502040204020203"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91C77738-7C68-4C9B-AEAE-CCB6719FA9F4}"/>
              </a:ext>
            </a:extLst>
          </p:cNvPr>
          <p:cNvSpPr>
            <a:spLocks noGrp="1"/>
          </p:cNvSpPr>
          <p:nvPr>
            <p:ph type="subTitle" idx="1"/>
          </p:nvPr>
        </p:nvSpPr>
        <p:spPr>
          <a:xfrm>
            <a:off x="3086681" y="2971798"/>
            <a:ext cx="6018637" cy="2178700"/>
          </a:xfrm>
        </p:spPr>
        <p:txBody>
          <a:bodyPr/>
          <a:lstStyle/>
          <a:p>
            <a:pPr algn="l"/>
            <a:r>
              <a:rPr lang="en-US" dirty="0">
                <a:latin typeface="Times-Roman"/>
              </a:rPr>
              <a:t>AUTHORS:</a:t>
            </a:r>
            <a:r>
              <a:rPr lang="en-US" dirty="0"/>
              <a:t> </a:t>
            </a:r>
            <a:r>
              <a:rPr lang="en-IN" sz="1600" b="0" i="0" u="none" strike="noStrike" baseline="0" dirty="0">
                <a:latin typeface="Times-Roman"/>
              </a:rPr>
              <a:t>CHUNG-MING HUANG, TZ-HENG HSU</a:t>
            </a:r>
          </a:p>
          <a:p>
            <a:pPr algn="l"/>
            <a:endParaRPr lang="en-IN" dirty="0">
              <a:latin typeface="Times-Roman"/>
            </a:endParaRPr>
          </a:p>
          <a:p>
            <a:pPr algn="l"/>
            <a:r>
              <a:rPr lang="en-IN" dirty="0">
                <a:latin typeface="Times-Roman"/>
              </a:rPr>
              <a:t>JOURNAL: SPRINGER</a:t>
            </a:r>
          </a:p>
          <a:p>
            <a:pPr algn="l"/>
            <a:endParaRPr lang="en-IN" dirty="0">
              <a:latin typeface="Times-Roman"/>
            </a:endParaRPr>
          </a:p>
          <a:p>
            <a:pPr algn="l"/>
            <a:r>
              <a:rPr lang="en-IN" dirty="0">
                <a:latin typeface="Times-Roman"/>
              </a:rPr>
              <a:t>PRESENTED BY : SUMAN NANDI (2K20/SWE/23)</a:t>
            </a:r>
          </a:p>
        </p:txBody>
      </p:sp>
    </p:spTree>
    <p:extLst>
      <p:ext uri="{BB962C8B-B14F-4D97-AF65-F5344CB8AC3E}">
        <p14:creationId xmlns:p14="http://schemas.microsoft.com/office/powerpoint/2010/main" val="1762219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6BF04FDF-2135-4385-8DA6-609152B6AC2C}"/>
              </a:ext>
            </a:extLst>
          </p:cNvPr>
          <p:cNvSpPr>
            <a:spLocks noGrp="1"/>
          </p:cNvSpPr>
          <p:nvPr>
            <p:ph type="ctrTitle"/>
          </p:nvPr>
        </p:nvSpPr>
        <p:spPr>
          <a:xfrm>
            <a:off x="1673000" y="223934"/>
            <a:ext cx="8846000" cy="1287625"/>
          </a:xfrm>
        </p:spPr>
        <p:txBody>
          <a:bodyPr/>
          <a:lstStyle/>
          <a:p>
            <a:r>
              <a:rPr lang="en-US" sz="4000" dirty="0">
                <a:latin typeface="Times New Roman" panose="02020603050405020304" pitchFamily="18" charset="0"/>
                <a:cs typeface="Times New Roman" panose="02020603050405020304" pitchFamily="18" charset="0"/>
              </a:rPr>
              <a:t>USER BROWSE PATTERN OF A STREAM (CONT.)</a:t>
            </a:r>
            <a:endParaRPr lang="en-IN" sz="4000" dirty="0">
              <a:latin typeface="Times New Roman" panose="02020603050405020304" pitchFamily="18" charset="0"/>
              <a:cs typeface="Times New Roman" panose="02020603050405020304" pitchFamily="18" charset="0"/>
            </a:endParaRPr>
          </a:p>
        </p:txBody>
      </p:sp>
      <p:sp>
        <p:nvSpPr>
          <p:cNvPr id="11" name="Subtitle 10">
            <a:extLst>
              <a:ext uri="{FF2B5EF4-FFF2-40B4-BE49-F238E27FC236}">
                <a16:creationId xmlns:a16="http://schemas.microsoft.com/office/drawing/2014/main" id="{111F065C-D1F8-4BE9-9455-1B569D4887C6}"/>
              </a:ext>
            </a:extLst>
          </p:cNvPr>
          <p:cNvSpPr>
            <a:spLocks noGrp="1"/>
          </p:cNvSpPr>
          <p:nvPr>
            <p:ph type="subTitle" idx="1"/>
          </p:nvPr>
        </p:nvSpPr>
        <p:spPr>
          <a:xfrm>
            <a:off x="1672999" y="1915580"/>
            <a:ext cx="8845999" cy="3234918"/>
          </a:xfrm>
        </p:spPr>
        <p:txBody>
          <a:bodyPr/>
          <a:lstStyle/>
          <a:p>
            <a:pPr marL="514350" indent="-342900" algn="just">
              <a:buFont typeface="Arial" panose="020B0604020202020204" pitchFamily="34" charset="0"/>
              <a:buChar char="•"/>
            </a:pPr>
            <a:r>
              <a:rPr lang="en-US" sz="2000" dirty="0">
                <a:latin typeface="Times-Roman"/>
              </a:rPr>
              <a:t>Our goal is to minimize the startup latency when a user requests functions such as freeze-restart and skip, either forwardly or backwardly.</a:t>
            </a:r>
          </a:p>
          <a:p>
            <a:pPr marL="514350" indent="-342900" algn="just">
              <a:buFont typeface="Arial" panose="020B0604020202020204" pitchFamily="34" charset="0"/>
              <a:buChar char="•"/>
            </a:pPr>
            <a:r>
              <a:rPr lang="en-US" sz="2000" dirty="0">
                <a:latin typeface="Times-Roman"/>
              </a:rPr>
              <a:t>Therefore, only the start and end points of the movie clips that were browsed by users are taken into consideration.</a:t>
            </a:r>
          </a:p>
          <a:p>
            <a:pPr marL="514350" indent="-342900" algn="just">
              <a:buFont typeface="Arial" panose="020B0604020202020204" pitchFamily="34" charset="0"/>
              <a:buChar char="•"/>
            </a:pPr>
            <a:r>
              <a:rPr lang="en-US" sz="2000" dirty="0">
                <a:latin typeface="Times-Roman"/>
              </a:rPr>
              <a:t>A simple segmentation scheme is adopted in this approach. Blocks of a media file are grouped into equal-sized segments.</a:t>
            </a:r>
          </a:p>
          <a:p>
            <a:pPr marL="514350" indent="-342900" algn="just">
              <a:buFont typeface="Arial" panose="020B0604020202020204" pitchFamily="34" charset="0"/>
              <a:buChar char="•"/>
            </a:pPr>
            <a:r>
              <a:rPr lang="en-US" sz="2000" dirty="0">
                <a:latin typeface="Times-Roman"/>
              </a:rPr>
              <a:t>The start and end points of the movie clips can be identified by mapping the start/end values of the relevant RTSP “Range” field into corresponding segments.</a:t>
            </a:r>
            <a:endParaRPr lang="en-IN" sz="2000" dirty="0">
              <a:latin typeface="Times-Roman"/>
            </a:endParaRPr>
          </a:p>
        </p:txBody>
      </p:sp>
    </p:spTree>
    <p:extLst>
      <p:ext uri="{BB962C8B-B14F-4D97-AF65-F5344CB8AC3E}">
        <p14:creationId xmlns:p14="http://schemas.microsoft.com/office/powerpoint/2010/main" val="3889540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6BF04FDF-2135-4385-8DA6-609152B6AC2C}"/>
              </a:ext>
            </a:extLst>
          </p:cNvPr>
          <p:cNvSpPr>
            <a:spLocks noGrp="1"/>
          </p:cNvSpPr>
          <p:nvPr>
            <p:ph type="ctrTitle"/>
          </p:nvPr>
        </p:nvSpPr>
        <p:spPr>
          <a:xfrm>
            <a:off x="1673000" y="223934"/>
            <a:ext cx="8846000" cy="1287625"/>
          </a:xfrm>
        </p:spPr>
        <p:txBody>
          <a:bodyPr/>
          <a:lstStyle/>
          <a:p>
            <a:r>
              <a:rPr lang="en-US" sz="4000" dirty="0">
                <a:latin typeface="Times New Roman" panose="02020603050405020304" pitchFamily="18" charset="0"/>
                <a:cs typeface="Times New Roman" panose="02020603050405020304" pitchFamily="18" charset="0"/>
              </a:rPr>
              <a:t>A SAMPLE USER BROWSE HISTORY</a:t>
            </a:r>
            <a:endParaRPr lang="en-IN" sz="4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149EA1D-55C1-4131-80F2-6F616ADCBEB5}"/>
              </a:ext>
            </a:extLst>
          </p:cNvPr>
          <p:cNvPicPr>
            <a:picLocks noChangeAspect="1"/>
          </p:cNvPicPr>
          <p:nvPr/>
        </p:nvPicPr>
        <p:blipFill>
          <a:blip r:embed="rId2"/>
          <a:stretch>
            <a:fillRect/>
          </a:stretch>
        </p:blipFill>
        <p:spPr>
          <a:xfrm>
            <a:off x="1673000" y="2257716"/>
            <a:ext cx="8846000" cy="2137002"/>
          </a:xfrm>
          <a:prstGeom prst="rect">
            <a:avLst/>
          </a:prstGeom>
        </p:spPr>
      </p:pic>
    </p:spTree>
    <p:extLst>
      <p:ext uri="{BB962C8B-B14F-4D97-AF65-F5344CB8AC3E}">
        <p14:creationId xmlns:p14="http://schemas.microsoft.com/office/powerpoint/2010/main" val="596322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6BF04FDF-2135-4385-8DA6-609152B6AC2C}"/>
              </a:ext>
            </a:extLst>
          </p:cNvPr>
          <p:cNvSpPr>
            <a:spLocks noGrp="1"/>
          </p:cNvSpPr>
          <p:nvPr>
            <p:ph type="ctrTitle"/>
          </p:nvPr>
        </p:nvSpPr>
        <p:spPr>
          <a:xfrm>
            <a:off x="1673000" y="223934"/>
            <a:ext cx="8846000" cy="1287625"/>
          </a:xfrm>
        </p:spPr>
        <p:txBody>
          <a:bodyPr/>
          <a:lstStyle/>
          <a:p>
            <a:r>
              <a:rPr lang="en-US" sz="4000" dirty="0">
                <a:latin typeface="Times New Roman" panose="02020603050405020304" pitchFamily="18" charset="0"/>
                <a:cs typeface="Times New Roman" panose="02020603050405020304" pitchFamily="18" charset="0"/>
              </a:rPr>
              <a:t>USER BROWSE HISTORY</a:t>
            </a:r>
            <a:endParaRPr lang="en-IN" sz="4000" dirty="0">
              <a:latin typeface="Times New Roman" panose="02020603050405020304" pitchFamily="18" charset="0"/>
              <a:cs typeface="Times New Roman" panose="02020603050405020304" pitchFamily="18" charset="0"/>
            </a:endParaRPr>
          </a:p>
        </p:txBody>
      </p:sp>
      <p:sp>
        <p:nvSpPr>
          <p:cNvPr id="11" name="Subtitle 10">
            <a:extLst>
              <a:ext uri="{FF2B5EF4-FFF2-40B4-BE49-F238E27FC236}">
                <a16:creationId xmlns:a16="http://schemas.microsoft.com/office/drawing/2014/main" id="{111F065C-D1F8-4BE9-9455-1B569D4887C6}"/>
              </a:ext>
            </a:extLst>
          </p:cNvPr>
          <p:cNvSpPr>
            <a:spLocks noGrp="1"/>
          </p:cNvSpPr>
          <p:nvPr>
            <p:ph type="subTitle" idx="1"/>
          </p:nvPr>
        </p:nvSpPr>
        <p:spPr>
          <a:xfrm>
            <a:off x="1673001" y="1727564"/>
            <a:ext cx="8845999" cy="3478917"/>
          </a:xfrm>
        </p:spPr>
        <p:txBody>
          <a:bodyPr/>
          <a:lstStyle/>
          <a:p>
            <a:pPr marL="514350" indent="-342900" algn="just">
              <a:buFont typeface="Arial" panose="020B0604020202020204" pitchFamily="34" charset="0"/>
              <a:buChar char="•"/>
            </a:pPr>
            <a:r>
              <a:rPr lang="en-US" sz="2000" dirty="0">
                <a:latin typeface="Times-Roman"/>
              </a:rPr>
              <a:t>The figure in the previous slide depicts that the user watches three different parts of a movie, in which P1 contains segments {1, 2, 3}, P2 contains segments {5, 6, 7} and P3 contains segments {10, 11, 12, 13}.</a:t>
            </a:r>
          </a:p>
          <a:p>
            <a:pPr marL="514350" indent="-342900" algn="just">
              <a:buFont typeface="Arial" panose="020B0604020202020204" pitchFamily="34" charset="0"/>
              <a:buChar char="•"/>
            </a:pPr>
            <a:r>
              <a:rPr lang="en-US" sz="2000" dirty="0">
                <a:latin typeface="Times-Roman"/>
              </a:rPr>
              <a:t>Since taking the middle parts of the browsed segments into data mining can’t help to minimize the start-up latency when a user requests VCR-like functions, the middle part of the movie segments that were browsed by users are removed.</a:t>
            </a:r>
          </a:p>
          <a:p>
            <a:pPr marL="514350" indent="-342900" algn="just">
              <a:buFont typeface="Arial" panose="020B0604020202020204" pitchFamily="34" charset="0"/>
              <a:buChar char="•"/>
            </a:pPr>
            <a:r>
              <a:rPr lang="en-US" sz="2000" dirty="0">
                <a:latin typeface="Times-Roman"/>
              </a:rPr>
              <a:t>After removing the unneeded segments, only the start and end points of the browsed segments, i.e., P1:{1, 3}, P2: {5, 7} and P3: {10, 13}, are taken into data mining. The resulted interesting rules may look like 3 ⇒ 5 and 7 ⇒ 10, which implies users watch segment 3 may watch segment 5, and users watch segment 7 may watch segment 10.</a:t>
            </a:r>
            <a:endParaRPr lang="en-IN" sz="2000" dirty="0">
              <a:latin typeface="Times-Roman"/>
            </a:endParaRPr>
          </a:p>
        </p:txBody>
      </p:sp>
    </p:spTree>
    <p:extLst>
      <p:ext uri="{BB962C8B-B14F-4D97-AF65-F5344CB8AC3E}">
        <p14:creationId xmlns:p14="http://schemas.microsoft.com/office/powerpoint/2010/main" val="3002961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6BF04FDF-2135-4385-8DA6-609152B6AC2C}"/>
              </a:ext>
            </a:extLst>
          </p:cNvPr>
          <p:cNvSpPr>
            <a:spLocks noGrp="1"/>
          </p:cNvSpPr>
          <p:nvPr>
            <p:ph type="ctrTitle"/>
          </p:nvPr>
        </p:nvSpPr>
        <p:spPr>
          <a:xfrm>
            <a:off x="1673000" y="223934"/>
            <a:ext cx="8846000" cy="1287625"/>
          </a:xfrm>
        </p:spPr>
        <p:txBody>
          <a:bodyPr/>
          <a:lstStyle/>
          <a:p>
            <a:r>
              <a:rPr lang="en-US" sz="4000" dirty="0">
                <a:latin typeface="Times New Roman" panose="02020603050405020304" pitchFamily="18" charset="0"/>
                <a:cs typeface="Times New Roman" panose="02020603050405020304" pitchFamily="18" charset="0"/>
              </a:rPr>
              <a:t>MINING USER BEHAVIOURS</a:t>
            </a:r>
            <a:endParaRPr lang="en-IN" sz="4000" dirty="0">
              <a:latin typeface="Times New Roman" panose="02020603050405020304" pitchFamily="18" charset="0"/>
              <a:cs typeface="Times New Roman" panose="02020603050405020304" pitchFamily="18" charset="0"/>
            </a:endParaRPr>
          </a:p>
        </p:txBody>
      </p:sp>
      <p:sp>
        <p:nvSpPr>
          <p:cNvPr id="11" name="Subtitle 10">
            <a:extLst>
              <a:ext uri="{FF2B5EF4-FFF2-40B4-BE49-F238E27FC236}">
                <a16:creationId xmlns:a16="http://schemas.microsoft.com/office/drawing/2014/main" id="{111F065C-D1F8-4BE9-9455-1B569D4887C6}"/>
              </a:ext>
            </a:extLst>
          </p:cNvPr>
          <p:cNvSpPr>
            <a:spLocks noGrp="1"/>
          </p:cNvSpPr>
          <p:nvPr>
            <p:ph type="subTitle" idx="1"/>
          </p:nvPr>
        </p:nvSpPr>
        <p:spPr>
          <a:xfrm>
            <a:off x="1673001" y="1689541"/>
            <a:ext cx="8845999" cy="3478917"/>
          </a:xfrm>
        </p:spPr>
        <p:txBody>
          <a:bodyPr/>
          <a:lstStyle/>
          <a:p>
            <a:pPr marL="514350" indent="-342900" algn="just">
              <a:buFont typeface="Arial" panose="020B0604020202020204" pitchFamily="34" charset="0"/>
              <a:buChar char="•"/>
            </a:pPr>
            <a:r>
              <a:rPr lang="en-US" sz="2000" dirty="0">
                <a:latin typeface="Times-Roman"/>
              </a:rPr>
              <a:t>In the following slides, association rule mining scheme will be explained. Association rule mining searches for interesting relationships among items in a given data set.</a:t>
            </a:r>
          </a:p>
          <a:p>
            <a:pPr marL="514350" indent="-342900" algn="just">
              <a:buFont typeface="Arial" panose="020B0604020202020204" pitchFamily="34" charset="0"/>
              <a:buChar char="•"/>
            </a:pPr>
            <a:r>
              <a:rPr lang="en-US" sz="2000" dirty="0">
                <a:latin typeface="Times-Roman"/>
              </a:rPr>
              <a:t>The goal of mining association rules is to find all the association rules that have a support and a confidence greater than a specified threshold.</a:t>
            </a:r>
          </a:p>
          <a:p>
            <a:pPr marL="514350" indent="-342900" algn="just">
              <a:buFont typeface="Arial" panose="020B0604020202020204" pitchFamily="34" charset="0"/>
              <a:buChar char="•"/>
            </a:pPr>
            <a:r>
              <a:rPr lang="en-US" sz="2000" dirty="0">
                <a:latin typeface="Times-Roman"/>
              </a:rPr>
              <a:t>Let I = {il, i2, . . . , in} be a set of items. Let D be a set of user transactions, where each transaction T is a set of items such that T ⊆ D.</a:t>
            </a:r>
          </a:p>
          <a:p>
            <a:pPr marL="514350" indent="-342900" algn="just">
              <a:buFont typeface="Arial" panose="020B0604020202020204" pitchFamily="34" charset="0"/>
              <a:buChar char="•"/>
            </a:pPr>
            <a:r>
              <a:rPr lang="en-US" sz="2000" dirty="0">
                <a:latin typeface="Times-Roman"/>
              </a:rPr>
              <a:t>Support s is in fact a measure of probability, P(X ∪ Y). Confidence c is in fact a measure of conditional probability, P(Y|X).</a:t>
            </a:r>
          </a:p>
          <a:p>
            <a:pPr marL="514350" indent="-342900" algn="just">
              <a:buFont typeface="Arial" panose="020B0604020202020204" pitchFamily="34" charset="0"/>
              <a:buChar char="•"/>
            </a:pPr>
            <a:r>
              <a:rPr lang="en-US" sz="2000" dirty="0">
                <a:latin typeface="Times-Roman"/>
              </a:rPr>
              <a:t>support(X ⇒ Y) = P(X ∪ Y), confidence(X ⇒ Y) = P(Y|X).</a:t>
            </a:r>
            <a:endParaRPr lang="en-IN" sz="2000" dirty="0">
              <a:latin typeface="Times-Roman"/>
            </a:endParaRPr>
          </a:p>
        </p:txBody>
      </p:sp>
    </p:spTree>
    <p:extLst>
      <p:ext uri="{BB962C8B-B14F-4D97-AF65-F5344CB8AC3E}">
        <p14:creationId xmlns:p14="http://schemas.microsoft.com/office/powerpoint/2010/main" val="2915841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6BF04FDF-2135-4385-8DA6-609152B6AC2C}"/>
              </a:ext>
            </a:extLst>
          </p:cNvPr>
          <p:cNvSpPr>
            <a:spLocks noGrp="1"/>
          </p:cNvSpPr>
          <p:nvPr>
            <p:ph type="ctrTitle"/>
          </p:nvPr>
        </p:nvSpPr>
        <p:spPr>
          <a:xfrm>
            <a:off x="1673000" y="223934"/>
            <a:ext cx="8846000" cy="1287625"/>
          </a:xfrm>
        </p:spPr>
        <p:txBody>
          <a:bodyPr/>
          <a:lstStyle/>
          <a:p>
            <a:r>
              <a:rPr lang="en-US" sz="4000" dirty="0">
                <a:latin typeface="Times New Roman" panose="02020603050405020304" pitchFamily="18" charset="0"/>
                <a:cs typeface="Times New Roman" panose="02020603050405020304" pitchFamily="18" charset="0"/>
              </a:rPr>
              <a:t>MINING USER BEHAVIOURS</a:t>
            </a:r>
            <a:endParaRPr lang="en-IN" sz="4000" dirty="0">
              <a:latin typeface="Times New Roman" panose="02020603050405020304" pitchFamily="18" charset="0"/>
              <a:cs typeface="Times New Roman" panose="02020603050405020304" pitchFamily="18" charset="0"/>
            </a:endParaRPr>
          </a:p>
        </p:txBody>
      </p:sp>
      <p:sp>
        <p:nvSpPr>
          <p:cNvPr id="11" name="Subtitle 10">
            <a:extLst>
              <a:ext uri="{FF2B5EF4-FFF2-40B4-BE49-F238E27FC236}">
                <a16:creationId xmlns:a16="http://schemas.microsoft.com/office/drawing/2014/main" id="{111F065C-D1F8-4BE9-9455-1B569D4887C6}"/>
              </a:ext>
            </a:extLst>
          </p:cNvPr>
          <p:cNvSpPr>
            <a:spLocks noGrp="1"/>
          </p:cNvSpPr>
          <p:nvPr>
            <p:ph type="subTitle" idx="1"/>
          </p:nvPr>
        </p:nvSpPr>
        <p:spPr>
          <a:xfrm>
            <a:off x="1673001" y="1698171"/>
            <a:ext cx="8845999" cy="3470287"/>
          </a:xfrm>
        </p:spPr>
        <p:txBody>
          <a:bodyPr/>
          <a:lstStyle/>
          <a:p>
            <a:pPr marL="514350" indent="-342900" algn="just">
              <a:buFont typeface="Arial" panose="020B0604020202020204" pitchFamily="34" charset="0"/>
              <a:buChar char="•"/>
            </a:pPr>
            <a:r>
              <a:rPr lang="en-US" sz="2000" dirty="0">
                <a:latin typeface="Times-Roman"/>
              </a:rPr>
              <a:t>Support indicates the frequencies of the occurring patterns in the rule. Confidence denotes the strength of implication.</a:t>
            </a:r>
          </a:p>
          <a:p>
            <a:pPr marL="514350" indent="-342900" algn="just">
              <a:buFont typeface="Arial" panose="020B0604020202020204" pitchFamily="34" charset="0"/>
              <a:buChar char="•"/>
            </a:pPr>
            <a:r>
              <a:rPr lang="en-US" sz="2000" dirty="0">
                <a:latin typeface="Times-Roman"/>
              </a:rPr>
              <a:t>The following rule is an example of an association rule:</a:t>
            </a:r>
          </a:p>
          <a:p>
            <a:pPr marL="514350" indent="-342900" algn="just">
              <a:buFont typeface="Arial" panose="020B0604020202020204" pitchFamily="34" charset="0"/>
              <a:buChar char="•"/>
            </a:pPr>
            <a:r>
              <a:rPr lang="en-US" sz="2000" dirty="0">
                <a:latin typeface="Times-Roman"/>
              </a:rPr>
              <a:t>computer ⇒ financial_management_software [sup = 2%, conf = 60%].</a:t>
            </a:r>
          </a:p>
          <a:p>
            <a:pPr marL="514350" indent="-342900" algn="just">
              <a:buFont typeface="Arial" panose="020B0604020202020204" pitchFamily="34" charset="0"/>
              <a:buChar char="•"/>
            </a:pPr>
            <a:r>
              <a:rPr lang="en-US" sz="2000" dirty="0">
                <a:latin typeface="Times-Roman"/>
              </a:rPr>
              <a:t>A support of 2% means that 2% of all the transactions under analysis show that computer and financial management software are purchased together. A confidence of 60% means that 60% of the customers who purchased a computer also bought financial management software.</a:t>
            </a:r>
            <a:endParaRPr lang="en-IN" sz="2000" dirty="0">
              <a:latin typeface="Times-Roman"/>
            </a:endParaRPr>
          </a:p>
        </p:txBody>
      </p:sp>
    </p:spTree>
    <p:extLst>
      <p:ext uri="{BB962C8B-B14F-4D97-AF65-F5344CB8AC3E}">
        <p14:creationId xmlns:p14="http://schemas.microsoft.com/office/powerpoint/2010/main" val="1827730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6BF04FDF-2135-4385-8DA6-609152B6AC2C}"/>
              </a:ext>
            </a:extLst>
          </p:cNvPr>
          <p:cNvSpPr>
            <a:spLocks noGrp="1"/>
          </p:cNvSpPr>
          <p:nvPr>
            <p:ph type="ctrTitle"/>
          </p:nvPr>
        </p:nvSpPr>
        <p:spPr>
          <a:xfrm>
            <a:off x="1673000" y="223934"/>
            <a:ext cx="8846000" cy="1287625"/>
          </a:xfrm>
        </p:spPr>
        <p:txBody>
          <a:bodyPr/>
          <a:lstStyle/>
          <a:p>
            <a:r>
              <a:rPr lang="en-US" sz="4000" dirty="0">
                <a:latin typeface="Times New Roman" panose="02020603050405020304" pitchFamily="18" charset="0"/>
                <a:cs typeface="Times New Roman" panose="02020603050405020304" pitchFamily="18" charset="0"/>
              </a:rPr>
              <a:t>MINING USER BEHAVIOURS</a:t>
            </a:r>
            <a:endParaRPr lang="en-IN" sz="4000" dirty="0">
              <a:latin typeface="Times New Roman" panose="02020603050405020304" pitchFamily="18" charset="0"/>
              <a:cs typeface="Times New Roman" panose="02020603050405020304" pitchFamily="18" charset="0"/>
            </a:endParaRPr>
          </a:p>
        </p:txBody>
      </p:sp>
      <p:sp>
        <p:nvSpPr>
          <p:cNvPr id="11" name="Subtitle 10">
            <a:extLst>
              <a:ext uri="{FF2B5EF4-FFF2-40B4-BE49-F238E27FC236}">
                <a16:creationId xmlns:a16="http://schemas.microsoft.com/office/drawing/2014/main" id="{111F065C-D1F8-4BE9-9455-1B569D4887C6}"/>
              </a:ext>
            </a:extLst>
          </p:cNvPr>
          <p:cNvSpPr>
            <a:spLocks noGrp="1"/>
          </p:cNvSpPr>
          <p:nvPr>
            <p:ph type="subTitle" idx="1"/>
          </p:nvPr>
        </p:nvSpPr>
        <p:spPr>
          <a:xfrm>
            <a:off x="1673001" y="1698171"/>
            <a:ext cx="8845999" cy="3470287"/>
          </a:xfrm>
        </p:spPr>
        <p:txBody>
          <a:bodyPr/>
          <a:lstStyle/>
          <a:p>
            <a:pPr marL="514350" indent="-342900" algn="just">
              <a:buFont typeface="Arial" panose="020B0604020202020204" pitchFamily="34" charset="0"/>
              <a:buChar char="•"/>
            </a:pPr>
            <a:r>
              <a:rPr lang="en-US" sz="2000" dirty="0">
                <a:latin typeface="Times-Roman"/>
              </a:rPr>
              <a:t>To mine associations among video segments, we treat each user session as a transaction and find frequently occurring patterns among different sessions.</a:t>
            </a:r>
          </a:p>
          <a:p>
            <a:pPr marL="514350" indent="-342900" algn="just">
              <a:buFont typeface="Arial" panose="020B0604020202020204" pitchFamily="34" charset="0"/>
              <a:buChar char="•"/>
            </a:pPr>
            <a:r>
              <a:rPr lang="en-US" sz="2000" dirty="0">
                <a:latin typeface="Times-Roman"/>
              </a:rPr>
              <a:t>A session consists of a group of continuous client requests and represents a period of user interests for a particular movie.</a:t>
            </a:r>
          </a:p>
          <a:p>
            <a:pPr marL="514350" indent="-342900" algn="just">
              <a:buFont typeface="Arial" panose="020B0604020202020204" pitchFamily="34" charset="0"/>
              <a:buChar char="•"/>
            </a:pPr>
            <a:r>
              <a:rPr lang="en-US" sz="2000" dirty="0">
                <a:latin typeface="Times-Roman"/>
              </a:rPr>
              <a:t>A media file is divided into multiple segments, in which a segment is the smallest unit for prefetching and caching.</a:t>
            </a:r>
          </a:p>
          <a:p>
            <a:pPr marL="514350" indent="-342900" algn="just">
              <a:buFont typeface="Arial" panose="020B0604020202020204" pitchFamily="34" charset="0"/>
              <a:buChar char="•"/>
            </a:pPr>
            <a:r>
              <a:rPr lang="en-US" sz="2000" dirty="0">
                <a:latin typeface="Times-Roman"/>
              </a:rPr>
              <a:t>Apriori is a basic algorithm for mining frequent itemsets for association rules. The name of the algorithm is based on the fact that the algorithm uses prior knowledge of frequent itemset properties.</a:t>
            </a:r>
            <a:endParaRPr lang="en-IN" sz="2000" dirty="0">
              <a:latin typeface="Times-Roman"/>
            </a:endParaRPr>
          </a:p>
        </p:txBody>
      </p:sp>
    </p:spTree>
    <p:extLst>
      <p:ext uri="{BB962C8B-B14F-4D97-AF65-F5344CB8AC3E}">
        <p14:creationId xmlns:p14="http://schemas.microsoft.com/office/powerpoint/2010/main" val="173255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6BF04FDF-2135-4385-8DA6-609152B6AC2C}"/>
              </a:ext>
            </a:extLst>
          </p:cNvPr>
          <p:cNvSpPr>
            <a:spLocks noGrp="1"/>
          </p:cNvSpPr>
          <p:nvPr>
            <p:ph type="ctrTitle"/>
          </p:nvPr>
        </p:nvSpPr>
        <p:spPr>
          <a:xfrm>
            <a:off x="1673000" y="223934"/>
            <a:ext cx="8846000" cy="1287625"/>
          </a:xfrm>
        </p:spPr>
        <p:txBody>
          <a:bodyPr/>
          <a:lstStyle/>
          <a:p>
            <a:r>
              <a:rPr lang="en-US" sz="4000" dirty="0">
                <a:latin typeface="Times New Roman" panose="02020603050405020304" pitchFamily="18" charset="0"/>
                <a:cs typeface="Times New Roman" panose="02020603050405020304" pitchFamily="18" charset="0"/>
              </a:rPr>
              <a:t>APRIORI ALGORITHM</a:t>
            </a:r>
            <a:endParaRPr lang="en-IN" sz="4000" dirty="0">
              <a:latin typeface="Times New Roman" panose="02020603050405020304" pitchFamily="18" charset="0"/>
              <a:cs typeface="Times New Roman" panose="02020603050405020304" pitchFamily="18" charset="0"/>
            </a:endParaRPr>
          </a:p>
        </p:txBody>
      </p:sp>
      <p:sp>
        <p:nvSpPr>
          <p:cNvPr id="11" name="Subtitle 10">
            <a:extLst>
              <a:ext uri="{FF2B5EF4-FFF2-40B4-BE49-F238E27FC236}">
                <a16:creationId xmlns:a16="http://schemas.microsoft.com/office/drawing/2014/main" id="{111F065C-D1F8-4BE9-9455-1B569D4887C6}"/>
              </a:ext>
            </a:extLst>
          </p:cNvPr>
          <p:cNvSpPr>
            <a:spLocks noGrp="1"/>
          </p:cNvSpPr>
          <p:nvPr>
            <p:ph type="subTitle" idx="1"/>
          </p:nvPr>
        </p:nvSpPr>
        <p:spPr>
          <a:xfrm>
            <a:off x="1673001" y="1698171"/>
            <a:ext cx="8845999" cy="3470287"/>
          </a:xfrm>
        </p:spPr>
        <p:txBody>
          <a:bodyPr/>
          <a:lstStyle/>
          <a:p>
            <a:pPr marL="514350" indent="-342900" algn="just">
              <a:buFont typeface="Arial" panose="020B0604020202020204" pitchFamily="34" charset="0"/>
              <a:buChar char="•"/>
            </a:pPr>
            <a:r>
              <a:rPr lang="en-US" sz="2000" dirty="0">
                <a:latin typeface="Times-Roman"/>
              </a:rPr>
              <a:t>Apriori employs an iterative approach known as a level-wise search that starts with large 1-itemsets, i.e., the itemsets that contain only 1 item, and then increase the number of items to k to discover large k-itemsets.</a:t>
            </a:r>
          </a:p>
          <a:p>
            <a:pPr marL="514350" indent="-342900" algn="just">
              <a:buFont typeface="Arial" panose="020B0604020202020204" pitchFamily="34" charset="0"/>
              <a:buChar char="•"/>
            </a:pPr>
            <a:r>
              <a:rPr lang="en-US" sz="2000" dirty="0">
                <a:latin typeface="Times-Roman"/>
              </a:rPr>
              <a:t>In the next slide, a sample data is taken to explain how the video data mining is done using Apriori algorithm.</a:t>
            </a:r>
          </a:p>
        </p:txBody>
      </p:sp>
    </p:spTree>
    <p:extLst>
      <p:ext uri="{BB962C8B-B14F-4D97-AF65-F5344CB8AC3E}">
        <p14:creationId xmlns:p14="http://schemas.microsoft.com/office/powerpoint/2010/main" val="2178046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6BF04FDF-2135-4385-8DA6-609152B6AC2C}"/>
              </a:ext>
            </a:extLst>
          </p:cNvPr>
          <p:cNvSpPr>
            <a:spLocks noGrp="1"/>
          </p:cNvSpPr>
          <p:nvPr>
            <p:ph type="ctrTitle"/>
          </p:nvPr>
        </p:nvSpPr>
        <p:spPr>
          <a:xfrm>
            <a:off x="1673000" y="223934"/>
            <a:ext cx="8846000" cy="1287625"/>
          </a:xfrm>
        </p:spPr>
        <p:txBody>
          <a:bodyPr/>
          <a:lstStyle/>
          <a:p>
            <a:r>
              <a:rPr lang="en-US" sz="4000" dirty="0">
                <a:latin typeface="Times New Roman" panose="02020603050405020304" pitchFamily="18" charset="0"/>
                <a:cs typeface="Times New Roman" panose="02020603050405020304" pitchFamily="18" charset="0"/>
              </a:rPr>
              <a:t>SESSION DATA WITH A SINGLE STREAM</a:t>
            </a:r>
            <a:endParaRPr lang="en-IN" sz="4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F21F462-44A1-404E-B6AD-D049F1631B67}"/>
              </a:ext>
            </a:extLst>
          </p:cNvPr>
          <p:cNvPicPr>
            <a:picLocks noChangeAspect="1"/>
          </p:cNvPicPr>
          <p:nvPr/>
        </p:nvPicPr>
        <p:blipFill>
          <a:blip r:embed="rId2"/>
          <a:stretch>
            <a:fillRect/>
          </a:stretch>
        </p:blipFill>
        <p:spPr>
          <a:xfrm>
            <a:off x="3475098" y="1782146"/>
            <a:ext cx="5241804" cy="2668555"/>
          </a:xfrm>
          <a:prstGeom prst="rect">
            <a:avLst/>
          </a:prstGeom>
        </p:spPr>
      </p:pic>
    </p:spTree>
    <p:extLst>
      <p:ext uri="{BB962C8B-B14F-4D97-AF65-F5344CB8AC3E}">
        <p14:creationId xmlns:p14="http://schemas.microsoft.com/office/powerpoint/2010/main" val="31958803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6BF04FDF-2135-4385-8DA6-609152B6AC2C}"/>
              </a:ext>
            </a:extLst>
          </p:cNvPr>
          <p:cNvSpPr>
            <a:spLocks noGrp="1"/>
          </p:cNvSpPr>
          <p:nvPr>
            <p:ph type="ctrTitle"/>
          </p:nvPr>
        </p:nvSpPr>
        <p:spPr>
          <a:xfrm>
            <a:off x="1673000" y="223934"/>
            <a:ext cx="8846000" cy="1287625"/>
          </a:xfrm>
        </p:spPr>
        <p:txBody>
          <a:bodyPr/>
          <a:lstStyle/>
          <a:p>
            <a:r>
              <a:rPr lang="en-US" sz="4000" b="0" i="0" u="none" strike="noStrike" baseline="0" dirty="0">
                <a:latin typeface="Times-Roman"/>
              </a:rPr>
              <a:t>Generation Of Candidate Itemsets And Frequent Itemsets</a:t>
            </a:r>
            <a:endParaRPr lang="en-IN" sz="40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BB976F63-2DE8-41D7-A9DA-E302C1830771}"/>
              </a:ext>
            </a:extLst>
          </p:cNvPr>
          <p:cNvPicPr>
            <a:picLocks noChangeAspect="1"/>
          </p:cNvPicPr>
          <p:nvPr/>
        </p:nvPicPr>
        <p:blipFill>
          <a:blip r:embed="rId2"/>
          <a:stretch>
            <a:fillRect/>
          </a:stretch>
        </p:blipFill>
        <p:spPr>
          <a:xfrm>
            <a:off x="1673000" y="1704684"/>
            <a:ext cx="8733646" cy="4248247"/>
          </a:xfrm>
          <a:prstGeom prst="rect">
            <a:avLst/>
          </a:prstGeom>
        </p:spPr>
      </p:pic>
    </p:spTree>
    <p:extLst>
      <p:ext uri="{BB962C8B-B14F-4D97-AF65-F5344CB8AC3E}">
        <p14:creationId xmlns:p14="http://schemas.microsoft.com/office/powerpoint/2010/main" val="292152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6BF04FDF-2135-4385-8DA6-609152B6AC2C}"/>
              </a:ext>
            </a:extLst>
          </p:cNvPr>
          <p:cNvSpPr>
            <a:spLocks noGrp="1"/>
          </p:cNvSpPr>
          <p:nvPr>
            <p:ph type="ctrTitle"/>
          </p:nvPr>
        </p:nvSpPr>
        <p:spPr>
          <a:xfrm>
            <a:off x="1673000" y="223934"/>
            <a:ext cx="8846000" cy="1287625"/>
          </a:xfrm>
        </p:spPr>
        <p:txBody>
          <a:bodyPr/>
          <a:lstStyle/>
          <a:p>
            <a:r>
              <a:rPr lang="en-US" sz="4000" dirty="0">
                <a:latin typeface="Times New Roman" panose="02020603050405020304" pitchFamily="18" charset="0"/>
                <a:cs typeface="Times New Roman" panose="02020603050405020304" pitchFamily="18" charset="0"/>
              </a:rPr>
              <a:t>ASSOCIATION RULE RESULTS</a:t>
            </a:r>
            <a:endParaRPr lang="en-IN" sz="4000" dirty="0">
              <a:latin typeface="Times New Roman" panose="02020603050405020304" pitchFamily="18" charset="0"/>
              <a:cs typeface="Times New Roman" panose="02020603050405020304" pitchFamily="18" charset="0"/>
            </a:endParaRPr>
          </a:p>
        </p:txBody>
      </p:sp>
      <p:sp>
        <p:nvSpPr>
          <p:cNvPr id="11" name="Subtitle 10">
            <a:extLst>
              <a:ext uri="{FF2B5EF4-FFF2-40B4-BE49-F238E27FC236}">
                <a16:creationId xmlns:a16="http://schemas.microsoft.com/office/drawing/2014/main" id="{111F065C-D1F8-4BE9-9455-1B569D4887C6}"/>
              </a:ext>
            </a:extLst>
          </p:cNvPr>
          <p:cNvSpPr>
            <a:spLocks noGrp="1"/>
          </p:cNvSpPr>
          <p:nvPr>
            <p:ph type="subTitle" idx="1"/>
          </p:nvPr>
        </p:nvSpPr>
        <p:spPr>
          <a:xfrm>
            <a:off x="1673001" y="1698171"/>
            <a:ext cx="8845999" cy="3470988"/>
          </a:xfrm>
        </p:spPr>
        <p:txBody>
          <a:bodyPr/>
          <a:lstStyle/>
          <a:p>
            <a:pPr marL="514350" indent="-342900" algn="just">
              <a:buFont typeface="Arial" panose="020B0604020202020204" pitchFamily="34" charset="0"/>
              <a:buChar char="•"/>
            </a:pPr>
            <a:r>
              <a:rPr lang="en-US" sz="2000" dirty="0">
                <a:latin typeface="Times-Roman"/>
              </a:rPr>
              <a:t>The resulted association rules are as follows:-</a:t>
            </a:r>
          </a:p>
          <a:p>
            <a:pPr marL="514350" indent="-342900" algn="just">
              <a:buFont typeface="Arial" panose="020B0604020202020204" pitchFamily="34" charset="0"/>
              <a:buChar char="•"/>
            </a:pPr>
            <a:r>
              <a:rPr lang="en-US" sz="2000" dirty="0">
                <a:latin typeface="Times-Roman"/>
              </a:rPr>
              <a:t>item2 ⇒ item3, confidence = P(item2 ∪ item3)/P (item2) = 2/4 = 50%</a:t>
            </a:r>
          </a:p>
          <a:p>
            <a:pPr marL="514350" indent="-342900" algn="just">
              <a:buFont typeface="Arial" panose="020B0604020202020204" pitchFamily="34" charset="0"/>
              <a:buChar char="•"/>
            </a:pPr>
            <a:r>
              <a:rPr lang="en-US" sz="2000" dirty="0">
                <a:latin typeface="Times-Roman"/>
              </a:rPr>
              <a:t>item2 ⇒ item4, confidence = P(item2 ∪ item4)/P (item2) = 3/4 = 75%</a:t>
            </a:r>
          </a:p>
          <a:p>
            <a:pPr marL="514350" indent="-342900" algn="just">
              <a:buFont typeface="Arial" panose="020B0604020202020204" pitchFamily="34" charset="0"/>
              <a:buChar char="•"/>
            </a:pPr>
            <a:r>
              <a:rPr lang="en-US" sz="2000" dirty="0">
                <a:latin typeface="Times-Roman"/>
              </a:rPr>
              <a:t>item3 ⇒ item2, confidence = P(item3 ∪ item2)/P (item3) = 2/2 = 100%</a:t>
            </a:r>
          </a:p>
          <a:p>
            <a:pPr marL="514350" indent="-342900" algn="just">
              <a:buFont typeface="Arial" panose="020B0604020202020204" pitchFamily="34" charset="0"/>
              <a:buChar char="•"/>
            </a:pPr>
            <a:r>
              <a:rPr lang="en-US" sz="2000" dirty="0">
                <a:latin typeface="Times-Roman"/>
              </a:rPr>
              <a:t>item4 ⇒ item2, confidence = P(item4 ∪ item2)/P (item4) = 3/3 = 100%</a:t>
            </a:r>
          </a:p>
          <a:p>
            <a:pPr marL="514350" indent="-342900" algn="just">
              <a:buFont typeface="Arial" panose="020B0604020202020204" pitchFamily="34" charset="0"/>
              <a:buChar char="•"/>
            </a:pPr>
            <a:r>
              <a:rPr lang="en-US" sz="2000" dirty="0">
                <a:latin typeface="Times-Roman"/>
              </a:rPr>
              <a:t>The association rule mining may potentially consume lot of computing resource. To prevent this problem, the mining algorithm is periodically invoked by the proxy, this can reduce the computing overhead caused by the mining algorithm.</a:t>
            </a:r>
          </a:p>
        </p:txBody>
      </p:sp>
    </p:spTree>
    <p:extLst>
      <p:ext uri="{BB962C8B-B14F-4D97-AF65-F5344CB8AC3E}">
        <p14:creationId xmlns:p14="http://schemas.microsoft.com/office/powerpoint/2010/main" val="529025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BB8C0-7529-4935-B3C8-52415F7C0E9E}"/>
              </a:ext>
            </a:extLst>
          </p:cNvPr>
          <p:cNvSpPr>
            <a:spLocks noGrp="1"/>
          </p:cNvSpPr>
          <p:nvPr>
            <p:ph type="ctrTitle"/>
          </p:nvPr>
        </p:nvSpPr>
        <p:spPr>
          <a:xfrm>
            <a:off x="1643681" y="161442"/>
            <a:ext cx="8846000" cy="1378109"/>
          </a:xfrm>
        </p:spPr>
        <p:txBody>
          <a:bodyPr/>
          <a:lstStyle/>
          <a:p>
            <a:r>
              <a:rPr lang="en-US" sz="4000" dirty="0">
                <a:latin typeface="Times New Roman" panose="02020603050405020304" pitchFamily="18" charset="0"/>
                <a:cs typeface="Times New Roman" panose="02020603050405020304" pitchFamily="18" charset="0"/>
              </a:rPr>
              <a:t>ABSTRACT</a:t>
            </a:r>
            <a:endParaRPr lang="en-IN" sz="4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7F44EE5-6618-4EF1-810F-EA053B60D576}"/>
              </a:ext>
            </a:extLst>
          </p:cNvPr>
          <p:cNvSpPr>
            <a:spLocks noGrp="1"/>
          </p:cNvSpPr>
          <p:nvPr>
            <p:ph type="subTitle" idx="1"/>
          </p:nvPr>
        </p:nvSpPr>
        <p:spPr>
          <a:xfrm>
            <a:off x="1673000" y="1791032"/>
            <a:ext cx="8816681" cy="3396788"/>
          </a:xfrm>
        </p:spPr>
        <p:txBody>
          <a:bodyPr/>
          <a:lstStyle/>
          <a:p>
            <a:pPr marL="514350" indent="-342900" algn="just">
              <a:buFont typeface="Arial" panose="020B0604020202020204" pitchFamily="34" charset="0"/>
              <a:buChar char="•"/>
            </a:pPr>
            <a:r>
              <a:rPr lang="en-US" sz="2000" b="0" i="0" u="none" strike="noStrike" baseline="0" dirty="0">
                <a:latin typeface="Times-Roman"/>
              </a:rPr>
              <a:t>The randomly and unpredictable user behaviors during a multimedia presentation may cause the long retrieval latency in the client–server connection.</a:t>
            </a:r>
          </a:p>
          <a:p>
            <a:pPr marL="514350" indent="-342900" algn="just">
              <a:buFont typeface="Arial" panose="020B0604020202020204" pitchFamily="34" charset="0"/>
              <a:buChar char="•"/>
            </a:pPr>
            <a:r>
              <a:rPr lang="en-US" sz="2000" dirty="0">
                <a:latin typeface="Times-Roman"/>
              </a:rPr>
              <a:t>The data mining technique can provide some priority information such as the support, confidence, and association rules which can be utilized for prefetching continuous media.</a:t>
            </a:r>
          </a:p>
          <a:p>
            <a:pPr marL="514350" indent="-342900" algn="just">
              <a:buFont typeface="Arial" panose="020B0604020202020204" pitchFamily="34" charset="0"/>
              <a:buChar char="•"/>
            </a:pPr>
            <a:r>
              <a:rPr lang="en-US" sz="2000" dirty="0">
                <a:latin typeface="Times-Roman"/>
              </a:rPr>
              <a:t>The proposed prefetching policy can predict user behaviors and evaluate segments that may be accessed in near future.</a:t>
            </a:r>
          </a:p>
          <a:p>
            <a:pPr marL="514350" indent="-342900" algn="just">
              <a:buFont typeface="Arial" panose="020B0604020202020204" pitchFamily="34" charset="0"/>
              <a:buChar char="•"/>
            </a:pPr>
            <a:r>
              <a:rPr lang="en-US" sz="2000" dirty="0">
                <a:latin typeface="Times-Roman"/>
              </a:rPr>
              <a:t>The proposed prefetching scheme was implemented and tested on synthetic data and was effective in improving the latency reduction.</a:t>
            </a:r>
            <a:endParaRPr lang="en-IN" sz="2000" dirty="0">
              <a:latin typeface="Times-Roman"/>
            </a:endParaRPr>
          </a:p>
        </p:txBody>
      </p:sp>
    </p:spTree>
    <p:extLst>
      <p:ext uri="{BB962C8B-B14F-4D97-AF65-F5344CB8AC3E}">
        <p14:creationId xmlns:p14="http://schemas.microsoft.com/office/powerpoint/2010/main" val="36208968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6BF04FDF-2135-4385-8DA6-609152B6AC2C}"/>
              </a:ext>
            </a:extLst>
          </p:cNvPr>
          <p:cNvSpPr>
            <a:spLocks noGrp="1"/>
          </p:cNvSpPr>
          <p:nvPr>
            <p:ph type="ctrTitle"/>
          </p:nvPr>
        </p:nvSpPr>
        <p:spPr>
          <a:xfrm>
            <a:off x="1673000" y="223934"/>
            <a:ext cx="8846000" cy="1287625"/>
          </a:xfrm>
        </p:spPr>
        <p:txBody>
          <a:bodyPr/>
          <a:lstStyle/>
          <a:p>
            <a:r>
              <a:rPr lang="en-US" sz="4000" dirty="0">
                <a:latin typeface="Times New Roman" panose="02020603050405020304" pitchFamily="18" charset="0"/>
                <a:cs typeface="Times New Roman" panose="02020603050405020304" pitchFamily="18" charset="0"/>
              </a:rPr>
              <a:t>STARTUP DELAY CHARACTERISTICS</a:t>
            </a:r>
            <a:endParaRPr lang="en-IN" sz="4000" dirty="0">
              <a:latin typeface="Times New Roman" panose="02020603050405020304" pitchFamily="18" charset="0"/>
              <a:cs typeface="Times New Roman" panose="02020603050405020304" pitchFamily="18" charset="0"/>
            </a:endParaRPr>
          </a:p>
        </p:txBody>
      </p:sp>
      <p:sp>
        <p:nvSpPr>
          <p:cNvPr id="11" name="Subtitle 10">
            <a:extLst>
              <a:ext uri="{FF2B5EF4-FFF2-40B4-BE49-F238E27FC236}">
                <a16:creationId xmlns:a16="http://schemas.microsoft.com/office/drawing/2014/main" id="{111F065C-D1F8-4BE9-9455-1B569D4887C6}"/>
              </a:ext>
            </a:extLst>
          </p:cNvPr>
          <p:cNvSpPr>
            <a:spLocks noGrp="1"/>
          </p:cNvSpPr>
          <p:nvPr>
            <p:ph type="subTitle" idx="1"/>
          </p:nvPr>
        </p:nvSpPr>
        <p:spPr>
          <a:xfrm>
            <a:off x="1673001" y="1595534"/>
            <a:ext cx="8845999" cy="3620277"/>
          </a:xfrm>
        </p:spPr>
        <p:txBody>
          <a:bodyPr/>
          <a:lstStyle/>
          <a:p>
            <a:pPr marL="514350" indent="-342900" algn="just">
              <a:buFont typeface="Arial" panose="020B0604020202020204" pitchFamily="34" charset="0"/>
              <a:buChar char="•"/>
            </a:pPr>
            <a:r>
              <a:rPr lang="en-US" sz="2000" dirty="0">
                <a:latin typeface="Times-Roman"/>
              </a:rPr>
              <a:t>The </a:t>
            </a:r>
            <a:r>
              <a:rPr lang="en-US" sz="2000" b="1" dirty="0">
                <a:latin typeface="Times-Roman"/>
              </a:rPr>
              <a:t>Start-Up Delay </a:t>
            </a:r>
            <a:r>
              <a:rPr kumimoji="0" lang="en-IN" sz="2000" b="0" i="1" u="none" strike="noStrike" kern="0" cap="none" spc="0" normalizeH="0" baseline="0" noProof="0" dirty="0">
                <a:ln>
                  <a:noFill/>
                </a:ln>
                <a:solidFill>
                  <a:srgbClr val="FFFFFF"/>
                </a:solidFill>
                <a:effectLst/>
                <a:uLnTx/>
                <a:uFillTx/>
                <a:latin typeface="MTMI"/>
                <a:sym typeface="Roboto Slab Regular"/>
              </a:rPr>
              <a:t>T</a:t>
            </a:r>
            <a:r>
              <a:rPr kumimoji="0" lang="en-IN" sz="800" b="0" i="0" u="none" strike="noStrike" kern="0" cap="none" spc="0" normalizeH="0" baseline="0" noProof="0" dirty="0">
                <a:ln>
                  <a:noFill/>
                </a:ln>
                <a:solidFill>
                  <a:srgbClr val="FFFFFF"/>
                </a:solidFill>
                <a:effectLst/>
                <a:uLnTx/>
                <a:uFillTx/>
                <a:latin typeface="Times-Roman"/>
                <a:sym typeface="Roboto Slab Regular"/>
              </a:rPr>
              <a:t>d</a:t>
            </a:r>
            <a:r>
              <a:rPr lang="en-US" sz="2000" dirty="0">
                <a:latin typeface="Times-Roman"/>
              </a:rPr>
              <a:t> is defined as the time between the user’s issuing Play (from the pause state) to the start of video display.</a:t>
            </a:r>
          </a:p>
          <a:p>
            <a:pPr marL="514350" indent="-342900" algn="just">
              <a:buFont typeface="Arial" panose="020B0604020202020204" pitchFamily="34" charset="0"/>
              <a:buChar char="•"/>
            </a:pPr>
            <a:r>
              <a:rPr lang="en-US" sz="2000" b="1" dirty="0">
                <a:latin typeface="Times-Roman"/>
              </a:rPr>
              <a:t>Network Delay </a:t>
            </a:r>
            <a:r>
              <a:rPr lang="en-US" sz="2000" dirty="0">
                <a:latin typeface="Times-Roman"/>
              </a:rPr>
              <a:t>between client and proxy denoted by </a:t>
            </a:r>
            <a:r>
              <a:rPr kumimoji="0" lang="en-IN" sz="2000" b="0" i="1" u="none" strike="noStrike" kern="0" cap="none" spc="0" normalizeH="0" baseline="0" noProof="0" dirty="0">
                <a:ln>
                  <a:noFill/>
                </a:ln>
                <a:solidFill>
                  <a:srgbClr val="FFFFFF"/>
                </a:solidFill>
                <a:effectLst/>
                <a:uLnTx/>
                <a:uFillTx/>
                <a:latin typeface="Times-Italic"/>
                <a:sym typeface="Roboto Slab Regular"/>
              </a:rPr>
              <a:t>RTT</a:t>
            </a:r>
            <a:r>
              <a:rPr kumimoji="0" lang="en-IN" sz="800" b="0" i="0" u="none" strike="noStrike" kern="0" cap="none" spc="0" normalizeH="0" baseline="0" noProof="0" dirty="0">
                <a:ln>
                  <a:noFill/>
                </a:ln>
                <a:solidFill>
                  <a:srgbClr val="FFFFFF"/>
                </a:solidFill>
                <a:effectLst/>
                <a:uLnTx/>
                <a:uFillTx/>
                <a:latin typeface="Times-Roman"/>
                <a:sym typeface="Roboto Slab Regular"/>
              </a:rPr>
              <a:t>cp</a:t>
            </a:r>
            <a:r>
              <a:rPr lang="en-US" sz="2000" dirty="0">
                <a:latin typeface="Times-Roman"/>
              </a:rPr>
              <a:t>.</a:t>
            </a:r>
          </a:p>
          <a:p>
            <a:pPr marL="514350" indent="-342900" algn="just">
              <a:buFont typeface="Arial" panose="020B0604020202020204" pitchFamily="34" charset="0"/>
              <a:buChar char="•"/>
            </a:pPr>
            <a:r>
              <a:rPr lang="en-US" sz="2000" b="1" dirty="0">
                <a:latin typeface="Times-Roman"/>
              </a:rPr>
              <a:t>Delay</a:t>
            </a:r>
            <a:r>
              <a:rPr lang="en-US" sz="2000" dirty="0">
                <a:latin typeface="Times-Roman"/>
              </a:rPr>
              <a:t> of the connection between proxy and server denoted by RTTps.</a:t>
            </a:r>
          </a:p>
          <a:p>
            <a:pPr marL="514350" indent="-342900" algn="just">
              <a:buFont typeface="Arial" panose="020B0604020202020204" pitchFamily="34" charset="0"/>
              <a:buChar char="•"/>
            </a:pPr>
            <a:r>
              <a:rPr lang="en-US" sz="2000" dirty="0">
                <a:latin typeface="Times-Roman"/>
              </a:rPr>
              <a:t>A </a:t>
            </a:r>
            <a:r>
              <a:rPr lang="en-US" sz="2000" b="1" dirty="0">
                <a:latin typeface="Times-Roman"/>
              </a:rPr>
              <a:t>Dynamic part</a:t>
            </a:r>
            <a:r>
              <a:rPr lang="en-US" sz="2000" dirty="0">
                <a:latin typeface="Times-Roman"/>
              </a:rPr>
              <a:t> </a:t>
            </a:r>
            <a:r>
              <a:rPr kumimoji="0" lang="en-IN" sz="2000" b="0" i="1" u="none" strike="noStrike" kern="0" cap="none" spc="0" normalizeH="0" baseline="0" noProof="0" dirty="0">
                <a:ln>
                  <a:noFill/>
                </a:ln>
                <a:solidFill>
                  <a:srgbClr val="FFFFFF"/>
                </a:solidFill>
                <a:effectLst/>
                <a:uLnTx/>
                <a:uFillTx/>
                <a:latin typeface="MTMI"/>
                <a:sym typeface="Roboto Slab Regular"/>
              </a:rPr>
              <a:t>T</a:t>
            </a:r>
            <a:r>
              <a:rPr kumimoji="0" lang="en-IN" sz="800" b="0" i="0" u="none" strike="noStrike" kern="0" cap="none" spc="0" normalizeH="0" baseline="0" noProof="0" dirty="0">
                <a:ln>
                  <a:noFill/>
                </a:ln>
                <a:solidFill>
                  <a:srgbClr val="FFFFFF"/>
                </a:solidFill>
                <a:effectLst/>
                <a:uLnTx/>
                <a:uFillTx/>
                <a:latin typeface="Times-Roman"/>
                <a:sym typeface="Roboto Slab Regular"/>
              </a:rPr>
              <a:t>c</a:t>
            </a:r>
            <a:r>
              <a:rPr lang="en-US" sz="2000" dirty="0">
                <a:latin typeface="Times-Roman"/>
              </a:rPr>
              <a:t>, which denotes the time that is required to fill the client buffer.</a:t>
            </a:r>
          </a:p>
          <a:p>
            <a:pPr marL="514350" indent="-342900" algn="just">
              <a:buFont typeface="Arial" panose="020B0604020202020204" pitchFamily="34" charset="0"/>
              <a:buChar char="•"/>
            </a:pPr>
            <a:r>
              <a:rPr lang="en-US" sz="2000" dirty="0">
                <a:latin typeface="Times-Roman"/>
              </a:rPr>
              <a:t>The startup delay of the active session which hits the prefetched segment can be expressed as </a:t>
            </a:r>
            <a:r>
              <a:rPr lang="en-IN" sz="2000" b="0" i="1" u="none" strike="noStrike" baseline="0" dirty="0">
                <a:latin typeface="MTMI"/>
              </a:rPr>
              <a:t>T</a:t>
            </a:r>
            <a:r>
              <a:rPr lang="en-IN" sz="800" b="0" i="0" u="none" strike="noStrike" baseline="0" dirty="0">
                <a:latin typeface="Times-Roman"/>
              </a:rPr>
              <a:t>d </a:t>
            </a:r>
            <a:r>
              <a:rPr lang="en-IN" sz="2000" b="0" i="0" u="none" strike="noStrike" baseline="0" dirty="0">
                <a:latin typeface="MTSYN"/>
              </a:rPr>
              <a:t>= </a:t>
            </a:r>
            <a:r>
              <a:rPr lang="en-IN" sz="2000" b="0" i="1" u="none" strike="noStrike" baseline="0" dirty="0">
                <a:latin typeface="Times-Italic"/>
              </a:rPr>
              <a:t>RTT</a:t>
            </a:r>
            <a:r>
              <a:rPr lang="en-IN" sz="800" b="0" i="0" u="none" strike="noStrike" baseline="0" dirty="0">
                <a:latin typeface="Times-Roman"/>
              </a:rPr>
              <a:t>cp </a:t>
            </a:r>
            <a:r>
              <a:rPr lang="en-IN" sz="2000" b="0" i="0" u="none" strike="noStrike" baseline="0" dirty="0">
                <a:latin typeface="MTSYN"/>
              </a:rPr>
              <a:t>+ </a:t>
            </a:r>
            <a:r>
              <a:rPr lang="en-IN" sz="2000" b="0" i="1" u="none" strike="noStrike" baseline="0" dirty="0">
                <a:latin typeface="MTMI"/>
              </a:rPr>
              <a:t>T</a:t>
            </a:r>
            <a:r>
              <a:rPr lang="en-IN" sz="800" b="0" i="0" u="none" strike="noStrike" baseline="0" dirty="0">
                <a:latin typeface="Times-Roman"/>
              </a:rPr>
              <a:t>c</a:t>
            </a:r>
          </a:p>
          <a:p>
            <a:pPr marL="514350" indent="-342900" algn="just">
              <a:buFont typeface="Arial" panose="020B0604020202020204" pitchFamily="34" charset="0"/>
              <a:buChar char="•"/>
            </a:pPr>
            <a:r>
              <a:rPr lang="en-US" sz="2000" dirty="0">
                <a:latin typeface="Times-Roman"/>
              </a:rPr>
              <a:t>The start-up delay of the missed segment, i.e., the segment is not prefetched, can be expressed as </a:t>
            </a:r>
            <a:r>
              <a:rPr lang="en-IN" sz="2000" b="0" i="1" u="none" strike="noStrike" baseline="0" dirty="0">
                <a:latin typeface="MTMI"/>
              </a:rPr>
              <a:t>T</a:t>
            </a:r>
            <a:r>
              <a:rPr lang="en-IN" sz="800" b="0" i="0" u="none" strike="noStrike" baseline="0" dirty="0">
                <a:latin typeface="Times-Roman"/>
              </a:rPr>
              <a:t>d </a:t>
            </a:r>
            <a:r>
              <a:rPr lang="en-IN" sz="2000" b="0" i="0" u="none" strike="noStrike" baseline="0" dirty="0">
                <a:latin typeface="MTSYN"/>
              </a:rPr>
              <a:t>= </a:t>
            </a:r>
            <a:r>
              <a:rPr lang="en-IN" sz="2000" b="0" i="1" u="none" strike="noStrike" baseline="0" dirty="0">
                <a:latin typeface="Times-Italic"/>
              </a:rPr>
              <a:t>RTT</a:t>
            </a:r>
            <a:r>
              <a:rPr lang="en-IN" sz="800" b="0" i="0" u="none" strike="noStrike" baseline="0" dirty="0">
                <a:latin typeface="Times-Roman"/>
              </a:rPr>
              <a:t>cp </a:t>
            </a:r>
            <a:r>
              <a:rPr lang="en-IN" sz="2000" b="0" i="0" u="none" strike="noStrike" baseline="0" dirty="0">
                <a:latin typeface="MTSYN"/>
              </a:rPr>
              <a:t>+ </a:t>
            </a:r>
            <a:r>
              <a:rPr lang="en-IN" sz="2000" b="0" i="1" u="none" strike="noStrike" baseline="0" dirty="0">
                <a:latin typeface="Times-Italic"/>
              </a:rPr>
              <a:t>RTT</a:t>
            </a:r>
            <a:r>
              <a:rPr lang="en-IN" sz="800" b="0" i="0" u="none" strike="noStrike" baseline="0" dirty="0">
                <a:latin typeface="Times-Roman"/>
              </a:rPr>
              <a:t>ps </a:t>
            </a:r>
            <a:r>
              <a:rPr lang="en-IN" sz="2000" b="0" i="0" u="none" strike="noStrike" baseline="0" dirty="0">
                <a:latin typeface="MTSYN"/>
              </a:rPr>
              <a:t>+ </a:t>
            </a:r>
            <a:r>
              <a:rPr lang="en-IN" sz="2000" b="0" i="1" u="none" strike="noStrike" baseline="0" dirty="0">
                <a:latin typeface="MTMI"/>
              </a:rPr>
              <a:t>T</a:t>
            </a:r>
            <a:r>
              <a:rPr lang="en-IN" sz="800" b="0" i="0" u="none" strike="noStrike" baseline="0" dirty="0">
                <a:latin typeface="Times-Roman"/>
              </a:rPr>
              <a:t>c</a:t>
            </a:r>
            <a:endParaRPr lang="en-US" sz="2000" dirty="0">
              <a:latin typeface="Times-Roman"/>
            </a:endParaRPr>
          </a:p>
        </p:txBody>
      </p:sp>
    </p:spTree>
    <p:extLst>
      <p:ext uri="{BB962C8B-B14F-4D97-AF65-F5344CB8AC3E}">
        <p14:creationId xmlns:p14="http://schemas.microsoft.com/office/powerpoint/2010/main" val="35417345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6BF04FDF-2135-4385-8DA6-609152B6AC2C}"/>
              </a:ext>
            </a:extLst>
          </p:cNvPr>
          <p:cNvSpPr>
            <a:spLocks noGrp="1"/>
          </p:cNvSpPr>
          <p:nvPr>
            <p:ph type="ctrTitle"/>
          </p:nvPr>
        </p:nvSpPr>
        <p:spPr>
          <a:xfrm>
            <a:off x="1673000" y="223934"/>
            <a:ext cx="8846000" cy="1287625"/>
          </a:xfrm>
        </p:spPr>
        <p:txBody>
          <a:bodyPr/>
          <a:lstStyle/>
          <a:p>
            <a:r>
              <a:rPr lang="en-US" sz="4000" dirty="0">
                <a:latin typeface="Times New Roman" panose="02020603050405020304" pitchFamily="18" charset="0"/>
                <a:cs typeface="Times New Roman" panose="02020603050405020304" pitchFamily="18" charset="0"/>
              </a:rPr>
              <a:t>USER AWARE PRE-FETCHING POLICY</a:t>
            </a:r>
            <a:endParaRPr lang="en-IN" sz="4000" dirty="0">
              <a:latin typeface="Times New Roman" panose="02020603050405020304" pitchFamily="18" charset="0"/>
              <a:cs typeface="Times New Roman" panose="02020603050405020304" pitchFamily="18" charset="0"/>
            </a:endParaRPr>
          </a:p>
        </p:txBody>
      </p:sp>
      <p:sp>
        <p:nvSpPr>
          <p:cNvPr id="11" name="Subtitle 10">
            <a:extLst>
              <a:ext uri="{FF2B5EF4-FFF2-40B4-BE49-F238E27FC236}">
                <a16:creationId xmlns:a16="http://schemas.microsoft.com/office/drawing/2014/main" id="{111F065C-D1F8-4BE9-9455-1B569D4887C6}"/>
              </a:ext>
            </a:extLst>
          </p:cNvPr>
          <p:cNvSpPr>
            <a:spLocks noGrp="1"/>
          </p:cNvSpPr>
          <p:nvPr>
            <p:ph type="subTitle" idx="1"/>
          </p:nvPr>
        </p:nvSpPr>
        <p:spPr>
          <a:xfrm>
            <a:off x="1673001" y="1595534"/>
            <a:ext cx="8845999" cy="3620277"/>
          </a:xfrm>
        </p:spPr>
        <p:txBody>
          <a:bodyPr/>
          <a:lstStyle/>
          <a:p>
            <a:pPr marL="514350" indent="-342900" algn="just">
              <a:buFont typeface="Arial" panose="020B0604020202020204" pitchFamily="34" charset="0"/>
              <a:buChar char="•"/>
            </a:pPr>
            <a:r>
              <a:rPr lang="en-US" sz="2000" dirty="0">
                <a:latin typeface="Times-Roman"/>
              </a:rPr>
              <a:t>Using the data mining technique, a user-aware prefetching is proposed to reduce the transmission latency of an active stream.</a:t>
            </a:r>
          </a:p>
          <a:p>
            <a:pPr marL="514350" indent="-342900" algn="just">
              <a:buFont typeface="Arial" panose="020B0604020202020204" pitchFamily="34" charset="0"/>
              <a:buChar char="•"/>
            </a:pPr>
            <a:r>
              <a:rPr lang="en-US" sz="2000" dirty="0">
                <a:latin typeface="Times-Roman"/>
              </a:rPr>
              <a:t>When the active stream is to play an interested segment, proxy initiates a connection to the server and acts as a client. Then, the proxy sends prefetching requests for the next video segments of the active stream that are likely to be needed during the playback.</a:t>
            </a:r>
          </a:p>
          <a:p>
            <a:pPr marL="514350" indent="-342900" algn="just">
              <a:buFont typeface="Arial" panose="020B0604020202020204" pitchFamily="34" charset="0"/>
              <a:buChar char="•"/>
            </a:pPr>
            <a:r>
              <a:rPr lang="en-US" sz="2000" dirty="0">
                <a:latin typeface="Times-Roman"/>
              </a:rPr>
              <a:t>A Sliding Window Protocol is used to prefetch video segments. The “window” is the amount of data that we can receive from the server without having to wait for client requests.</a:t>
            </a:r>
          </a:p>
        </p:txBody>
      </p:sp>
    </p:spTree>
    <p:extLst>
      <p:ext uri="{BB962C8B-B14F-4D97-AF65-F5344CB8AC3E}">
        <p14:creationId xmlns:p14="http://schemas.microsoft.com/office/powerpoint/2010/main" val="10207160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6BF04FDF-2135-4385-8DA6-609152B6AC2C}"/>
              </a:ext>
            </a:extLst>
          </p:cNvPr>
          <p:cNvSpPr>
            <a:spLocks noGrp="1"/>
          </p:cNvSpPr>
          <p:nvPr>
            <p:ph type="ctrTitle"/>
          </p:nvPr>
        </p:nvSpPr>
        <p:spPr>
          <a:xfrm>
            <a:off x="1673000" y="223934"/>
            <a:ext cx="8846000" cy="1287625"/>
          </a:xfrm>
        </p:spPr>
        <p:txBody>
          <a:bodyPr/>
          <a:lstStyle/>
          <a:p>
            <a:r>
              <a:rPr lang="en-US" sz="4000" dirty="0">
                <a:latin typeface="Times New Roman" panose="02020603050405020304" pitchFamily="18" charset="0"/>
                <a:cs typeface="Times New Roman" panose="02020603050405020304" pitchFamily="18" charset="0"/>
              </a:rPr>
              <a:t>SLIDING WINDOW APPROACH FOR PREFETCHING VIDEO SEGMENTS</a:t>
            </a:r>
            <a:endParaRPr lang="en-IN" sz="4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8DC578C-ED29-410E-BA3A-06F68F47B510}"/>
              </a:ext>
            </a:extLst>
          </p:cNvPr>
          <p:cNvPicPr>
            <a:picLocks noChangeAspect="1"/>
          </p:cNvPicPr>
          <p:nvPr/>
        </p:nvPicPr>
        <p:blipFill>
          <a:blip r:embed="rId2"/>
          <a:stretch>
            <a:fillRect/>
          </a:stretch>
        </p:blipFill>
        <p:spPr>
          <a:xfrm>
            <a:off x="1672999" y="1729468"/>
            <a:ext cx="8846001" cy="3790950"/>
          </a:xfrm>
          <a:prstGeom prst="rect">
            <a:avLst/>
          </a:prstGeom>
        </p:spPr>
      </p:pic>
    </p:spTree>
    <p:extLst>
      <p:ext uri="{BB962C8B-B14F-4D97-AF65-F5344CB8AC3E}">
        <p14:creationId xmlns:p14="http://schemas.microsoft.com/office/powerpoint/2010/main" val="17775940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6BF04FDF-2135-4385-8DA6-609152B6AC2C}"/>
              </a:ext>
            </a:extLst>
          </p:cNvPr>
          <p:cNvSpPr>
            <a:spLocks noGrp="1"/>
          </p:cNvSpPr>
          <p:nvPr>
            <p:ph type="ctrTitle"/>
          </p:nvPr>
        </p:nvSpPr>
        <p:spPr>
          <a:xfrm>
            <a:off x="1673000" y="223934"/>
            <a:ext cx="8846000" cy="1287625"/>
          </a:xfrm>
        </p:spPr>
        <p:txBody>
          <a:bodyPr/>
          <a:lstStyle/>
          <a:p>
            <a:r>
              <a:rPr lang="en-US" sz="4000" dirty="0">
                <a:latin typeface="Times New Roman" panose="02020603050405020304" pitchFamily="18" charset="0"/>
                <a:cs typeface="Times New Roman" panose="02020603050405020304" pitchFamily="18" charset="0"/>
              </a:rPr>
              <a:t>USER AWARE PRE-FETCHING MECHANISM</a:t>
            </a:r>
            <a:endParaRPr lang="en-IN" sz="4000" dirty="0">
              <a:latin typeface="Times New Roman" panose="02020603050405020304" pitchFamily="18" charset="0"/>
              <a:cs typeface="Times New Roman" panose="02020603050405020304" pitchFamily="18" charset="0"/>
            </a:endParaRPr>
          </a:p>
        </p:txBody>
      </p:sp>
      <p:sp>
        <p:nvSpPr>
          <p:cNvPr id="11" name="Subtitle 10">
            <a:extLst>
              <a:ext uri="{FF2B5EF4-FFF2-40B4-BE49-F238E27FC236}">
                <a16:creationId xmlns:a16="http://schemas.microsoft.com/office/drawing/2014/main" id="{111F065C-D1F8-4BE9-9455-1B569D4887C6}"/>
              </a:ext>
            </a:extLst>
          </p:cNvPr>
          <p:cNvSpPr>
            <a:spLocks noGrp="1"/>
          </p:cNvSpPr>
          <p:nvPr>
            <p:ph type="subTitle" idx="1"/>
          </p:nvPr>
        </p:nvSpPr>
        <p:spPr>
          <a:xfrm>
            <a:off x="1673001" y="1511559"/>
            <a:ext cx="8845999" cy="3727579"/>
          </a:xfrm>
        </p:spPr>
        <p:txBody>
          <a:bodyPr/>
          <a:lstStyle/>
          <a:p>
            <a:pPr marL="514350" indent="-342900" algn="just">
              <a:buFont typeface="Arial" panose="020B0604020202020204" pitchFamily="34" charset="0"/>
              <a:buChar char="•"/>
            </a:pPr>
            <a:r>
              <a:rPr lang="en-US" sz="2000" dirty="0">
                <a:latin typeface="Times-Roman"/>
              </a:rPr>
              <a:t>At time t during the client playback, the proxy examines a sliding window [t + D, t + D + WL] to identify required video segments that should be fetched in the near future.</a:t>
            </a:r>
          </a:p>
          <a:p>
            <a:pPr marL="514350" indent="-342900" algn="just">
              <a:buFont typeface="Arial" panose="020B0604020202020204" pitchFamily="34" charset="0"/>
              <a:buChar char="•"/>
            </a:pPr>
            <a:r>
              <a:rPr lang="en-US" sz="2000" dirty="0">
                <a:latin typeface="Times-Roman"/>
              </a:rPr>
              <a:t>If required segments are not in the cache, then the proxy sends a prefetching request to the server. This prefetching request contains an ordered list of all required segments of the sliding window.</a:t>
            </a:r>
          </a:p>
          <a:p>
            <a:pPr marL="514350" indent="-342900" algn="just">
              <a:buFont typeface="Arial" panose="020B0604020202020204" pitchFamily="34" charset="0"/>
              <a:buChar char="•"/>
            </a:pPr>
            <a:r>
              <a:rPr lang="en-US" sz="2000" dirty="0">
                <a:latin typeface="Times-Roman"/>
              </a:rPr>
              <a:t>The server transmits all requested segments in the specified order through a congestion controlled connection.</a:t>
            </a:r>
          </a:p>
          <a:p>
            <a:pPr marL="514350" indent="-342900" algn="just">
              <a:buFont typeface="Arial" panose="020B0604020202020204" pitchFamily="34" charset="0"/>
              <a:buChar char="•"/>
            </a:pPr>
            <a:r>
              <a:rPr lang="en-US" sz="2000" dirty="0">
                <a:latin typeface="Times-Roman"/>
              </a:rPr>
              <a:t>When the proxy is waiting for the requested segments, it evaluates the next interested window and sends another prefetching request to the server. At the same time, the proxy continues the transmission of received data to the client.</a:t>
            </a:r>
          </a:p>
        </p:txBody>
      </p:sp>
    </p:spTree>
    <p:extLst>
      <p:ext uri="{BB962C8B-B14F-4D97-AF65-F5344CB8AC3E}">
        <p14:creationId xmlns:p14="http://schemas.microsoft.com/office/powerpoint/2010/main" val="30053982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6BF04FDF-2135-4385-8DA6-609152B6AC2C}"/>
              </a:ext>
            </a:extLst>
          </p:cNvPr>
          <p:cNvSpPr>
            <a:spLocks noGrp="1"/>
          </p:cNvSpPr>
          <p:nvPr>
            <p:ph type="ctrTitle"/>
          </p:nvPr>
        </p:nvSpPr>
        <p:spPr>
          <a:xfrm>
            <a:off x="1673000" y="223934"/>
            <a:ext cx="8846000" cy="1287625"/>
          </a:xfrm>
        </p:spPr>
        <p:txBody>
          <a:bodyPr/>
          <a:lstStyle/>
          <a:p>
            <a:r>
              <a:rPr lang="en-US" sz="4000" dirty="0">
                <a:latin typeface="Times New Roman" panose="02020603050405020304" pitchFamily="18" charset="0"/>
                <a:cs typeface="Times New Roman" panose="02020603050405020304" pitchFamily="18" charset="0"/>
              </a:rPr>
              <a:t>CONCLUSION</a:t>
            </a:r>
            <a:endParaRPr lang="en-IN" sz="4000" dirty="0">
              <a:latin typeface="Times New Roman" panose="02020603050405020304" pitchFamily="18" charset="0"/>
              <a:cs typeface="Times New Roman" panose="02020603050405020304" pitchFamily="18" charset="0"/>
            </a:endParaRPr>
          </a:p>
        </p:txBody>
      </p:sp>
      <p:sp>
        <p:nvSpPr>
          <p:cNvPr id="11" name="Subtitle 10">
            <a:extLst>
              <a:ext uri="{FF2B5EF4-FFF2-40B4-BE49-F238E27FC236}">
                <a16:creationId xmlns:a16="http://schemas.microsoft.com/office/drawing/2014/main" id="{111F065C-D1F8-4BE9-9455-1B569D4887C6}"/>
              </a:ext>
            </a:extLst>
          </p:cNvPr>
          <p:cNvSpPr>
            <a:spLocks noGrp="1"/>
          </p:cNvSpPr>
          <p:nvPr>
            <p:ph type="subTitle" idx="1"/>
          </p:nvPr>
        </p:nvSpPr>
        <p:spPr>
          <a:xfrm>
            <a:off x="1673001" y="1744824"/>
            <a:ext cx="8845999" cy="3494314"/>
          </a:xfrm>
        </p:spPr>
        <p:txBody>
          <a:bodyPr/>
          <a:lstStyle/>
          <a:p>
            <a:pPr marL="514350" indent="-342900" algn="just">
              <a:buFont typeface="Arial" panose="020B0604020202020204" pitchFamily="34" charset="0"/>
              <a:buChar char="•"/>
            </a:pPr>
            <a:r>
              <a:rPr lang="en-US" sz="2000" dirty="0">
                <a:latin typeface="Times-Roman"/>
              </a:rPr>
              <a:t>In this paper, a prefetching policy is proposed that uses the association rules from the data mining result.</a:t>
            </a:r>
          </a:p>
          <a:p>
            <a:pPr marL="514350" indent="-342900" algn="just">
              <a:buFont typeface="Arial" panose="020B0604020202020204" pitchFamily="34" charset="0"/>
              <a:buChar char="•"/>
            </a:pPr>
            <a:r>
              <a:rPr lang="en-US" sz="2000" dirty="0">
                <a:latin typeface="Times-Roman"/>
              </a:rPr>
              <a:t>The proposed prefetching policy can predict user behaviors and evaluate segments that may be accessed in near future.</a:t>
            </a:r>
          </a:p>
          <a:p>
            <a:pPr marL="514350" indent="-342900" algn="just">
              <a:buFont typeface="Arial" panose="020B0604020202020204" pitchFamily="34" charset="0"/>
              <a:buChar char="•"/>
            </a:pPr>
            <a:r>
              <a:rPr lang="en-US" sz="2000" dirty="0">
                <a:latin typeface="Times-Roman"/>
              </a:rPr>
              <a:t>Two main conclusions can be derived. Those are:</a:t>
            </a:r>
          </a:p>
          <a:p>
            <a:pPr marL="514350" indent="-342900" algn="just">
              <a:buFont typeface="Arial" panose="020B0604020202020204" pitchFamily="34" charset="0"/>
              <a:buChar char="•"/>
            </a:pPr>
            <a:r>
              <a:rPr lang="en-US" sz="2000" b="1" dirty="0">
                <a:latin typeface="Times-Roman"/>
              </a:rPr>
              <a:t>Prefetching </a:t>
            </a:r>
            <a:r>
              <a:rPr lang="en-US" sz="2000" dirty="0">
                <a:latin typeface="Times-Roman"/>
              </a:rPr>
              <a:t>and </a:t>
            </a:r>
            <a:r>
              <a:rPr lang="en-US" sz="2000" b="1" dirty="0">
                <a:latin typeface="Times-Roman"/>
              </a:rPr>
              <a:t>Caching </a:t>
            </a:r>
            <a:r>
              <a:rPr lang="en-US" sz="2000" dirty="0">
                <a:latin typeface="Times-Roman"/>
              </a:rPr>
              <a:t>can have effective latency reduction for continuous media service.</a:t>
            </a:r>
          </a:p>
          <a:p>
            <a:pPr marL="514350" indent="-342900" algn="just">
              <a:buFont typeface="Arial" panose="020B0604020202020204" pitchFamily="34" charset="0"/>
              <a:buChar char="•"/>
            </a:pPr>
            <a:r>
              <a:rPr lang="en-US" sz="2000" dirty="0">
                <a:latin typeface="Times-Roman"/>
              </a:rPr>
              <a:t>The effectiveness of our prefetching approach depends </a:t>
            </a:r>
            <a:r>
              <a:rPr lang="en-US" sz="2000">
                <a:latin typeface="Times-Roman"/>
              </a:rPr>
              <a:t>on the available </a:t>
            </a:r>
            <a:r>
              <a:rPr lang="en-US" sz="2000" dirty="0">
                <a:latin typeface="Times-Roman"/>
              </a:rPr>
              <a:t>bandwidth and the confidence and support of the association rules.</a:t>
            </a:r>
          </a:p>
        </p:txBody>
      </p:sp>
    </p:spTree>
    <p:extLst>
      <p:ext uri="{BB962C8B-B14F-4D97-AF65-F5344CB8AC3E}">
        <p14:creationId xmlns:p14="http://schemas.microsoft.com/office/powerpoint/2010/main" val="3552895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A9DC0-ACD0-4716-AAE7-3F9B27EB5E02}"/>
              </a:ext>
            </a:extLst>
          </p:cNvPr>
          <p:cNvSpPr>
            <a:spLocks noGrp="1"/>
          </p:cNvSpPr>
          <p:nvPr>
            <p:ph type="ctrTitle"/>
          </p:nvPr>
        </p:nvSpPr>
        <p:spPr>
          <a:xfrm>
            <a:off x="1643681" y="105458"/>
            <a:ext cx="8846000" cy="1452754"/>
          </a:xfrm>
        </p:spPr>
        <p:txBody>
          <a:bodyPr/>
          <a:lstStyle/>
          <a:p>
            <a:r>
              <a:rPr lang="en-US" sz="4000" dirty="0">
                <a:latin typeface="Times New Roman" panose="02020603050405020304" pitchFamily="18" charset="0"/>
                <a:cs typeface="Times New Roman" panose="02020603050405020304" pitchFamily="18" charset="0"/>
              </a:rPr>
              <a:t>INTRODUCTION</a:t>
            </a:r>
            <a:endParaRPr lang="en-IN" sz="4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F29C1F2-ECCA-4671-ADFD-D9AEBA22288A}"/>
              </a:ext>
            </a:extLst>
          </p:cNvPr>
          <p:cNvSpPr>
            <a:spLocks noGrp="1"/>
          </p:cNvSpPr>
          <p:nvPr>
            <p:ph type="subTitle" idx="1"/>
          </p:nvPr>
        </p:nvSpPr>
        <p:spPr>
          <a:xfrm>
            <a:off x="1643681" y="1734602"/>
            <a:ext cx="8846000" cy="3453217"/>
          </a:xfrm>
        </p:spPr>
        <p:txBody>
          <a:bodyPr/>
          <a:lstStyle/>
          <a:p>
            <a:pPr algn="just">
              <a:buFont typeface="Arial" panose="020B0604020202020204" pitchFamily="34" charset="0"/>
              <a:buChar char="•"/>
            </a:pPr>
            <a:r>
              <a:rPr lang="en-US" sz="2000" dirty="0">
                <a:latin typeface="Times-Roman"/>
              </a:rPr>
              <a:t>The increasing use of multimedia transmission causes overloading of media transmission, which increases multimedia retrieval latency and makes the infrastructure’s backbone be the bottleneck.</a:t>
            </a:r>
          </a:p>
          <a:p>
            <a:pPr algn="just">
              <a:buFont typeface="Arial" panose="020B0604020202020204" pitchFamily="34" charset="0"/>
              <a:buChar char="•"/>
            </a:pPr>
            <a:r>
              <a:rPr lang="en-IN" sz="2000" dirty="0">
                <a:latin typeface="Times-Roman"/>
              </a:rPr>
              <a:t>To reduce the </a:t>
            </a:r>
            <a:r>
              <a:rPr lang="en-US" sz="2000" dirty="0">
                <a:latin typeface="Times-Roman"/>
              </a:rPr>
              <a:t>overloading of media transmission, proxy servers are often deployed in networks to cache frequently accessed documents.</a:t>
            </a:r>
            <a:endParaRPr lang="en-IN" sz="2000" dirty="0">
              <a:latin typeface="Times-Roman"/>
            </a:endParaRPr>
          </a:p>
          <a:p>
            <a:pPr algn="just">
              <a:buFont typeface="Arial" panose="020B0604020202020204" pitchFamily="34" charset="0"/>
              <a:buChar char="•"/>
            </a:pPr>
            <a:r>
              <a:rPr lang="en-US" sz="2000" dirty="0">
                <a:latin typeface="Times-Roman"/>
              </a:rPr>
              <a:t>Since a proxy is very close to its clients, a shorter round trip time and higher bandwidth connectivity can be achieved between the proxy and clients.</a:t>
            </a:r>
          </a:p>
          <a:p>
            <a:pPr marL="514350" indent="-342900" algn="just">
              <a:buFont typeface="Arial" panose="020B0604020202020204" pitchFamily="34" charset="0"/>
              <a:buChar char="•"/>
            </a:pPr>
            <a:r>
              <a:rPr lang="en-US" sz="2000" dirty="0">
                <a:latin typeface="Times-Roman"/>
              </a:rPr>
              <a:t>Despite the success, </a:t>
            </a:r>
            <a:r>
              <a:rPr lang="en-IN" sz="2000" dirty="0">
                <a:latin typeface="Times-Roman"/>
              </a:rPr>
              <a:t>proxy server </a:t>
            </a:r>
            <a:r>
              <a:rPr lang="en-US" sz="2000" dirty="0">
                <a:latin typeface="Times-Roman"/>
              </a:rPr>
              <a:t>have not been used widely and effectively for caching multimedia streams, such as audio </a:t>
            </a:r>
            <a:r>
              <a:rPr lang="en-IN" sz="2000" dirty="0">
                <a:latin typeface="Times-Roman"/>
              </a:rPr>
              <a:t>and video.</a:t>
            </a:r>
          </a:p>
        </p:txBody>
      </p:sp>
    </p:spTree>
    <p:extLst>
      <p:ext uri="{BB962C8B-B14F-4D97-AF65-F5344CB8AC3E}">
        <p14:creationId xmlns:p14="http://schemas.microsoft.com/office/powerpoint/2010/main" val="2534433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5B3C0-B294-4822-B7FE-7A1E5F6D562D}"/>
              </a:ext>
            </a:extLst>
          </p:cNvPr>
          <p:cNvSpPr>
            <a:spLocks noGrp="1"/>
          </p:cNvSpPr>
          <p:nvPr>
            <p:ph type="ctrTitle"/>
          </p:nvPr>
        </p:nvSpPr>
        <p:spPr>
          <a:xfrm>
            <a:off x="1643681" y="124119"/>
            <a:ext cx="8846000" cy="1434093"/>
          </a:xfrm>
        </p:spPr>
        <p:txBody>
          <a:bodyPr/>
          <a:lstStyle/>
          <a:p>
            <a:r>
              <a:rPr lang="en-US" sz="4000" dirty="0">
                <a:latin typeface="Times New Roman" panose="02020603050405020304" pitchFamily="18" charset="0"/>
                <a:cs typeface="Times New Roman" panose="02020603050405020304" pitchFamily="18" charset="0"/>
              </a:rPr>
              <a:t>INTRODUCTION (CONT.)</a:t>
            </a:r>
            <a:endParaRPr lang="en-IN" sz="4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7958D8B-8F38-4F27-9552-B1FEA89ECD09}"/>
              </a:ext>
            </a:extLst>
          </p:cNvPr>
          <p:cNvSpPr>
            <a:spLocks noGrp="1"/>
          </p:cNvSpPr>
          <p:nvPr>
            <p:ph type="subTitle" idx="1"/>
          </p:nvPr>
        </p:nvSpPr>
        <p:spPr>
          <a:xfrm>
            <a:off x="1643681" y="1715940"/>
            <a:ext cx="8846000" cy="3509203"/>
          </a:xfrm>
        </p:spPr>
        <p:txBody>
          <a:bodyPr/>
          <a:lstStyle/>
          <a:p>
            <a:pPr marL="514350" indent="-342900" algn="just">
              <a:buFont typeface="Arial" panose="020B0604020202020204" pitchFamily="34" charset="0"/>
              <a:buChar char="•"/>
            </a:pPr>
            <a:r>
              <a:rPr lang="en-US" sz="2000" dirty="0">
                <a:latin typeface="Times-Roman"/>
              </a:rPr>
              <a:t>The demand of large storage space and bandwidth make the object-based cache schemes less efficient and unsuitable in caching continuous media.</a:t>
            </a:r>
          </a:p>
          <a:p>
            <a:pPr marL="514350" indent="-342900" algn="just">
              <a:buFont typeface="Arial" panose="020B0604020202020204" pitchFamily="34" charset="0"/>
              <a:buChar char="•"/>
            </a:pPr>
            <a:r>
              <a:rPr lang="en-US" sz="2000" dirty="0">
                <a:latin typeface="Times-Roman"/>
              </a:rPr>
              <a:t>Another problem of caching continuous media is the randomly and unpredictable user behaviors during a multimedia presentation.</a:t>
            </a:r>
          </a:p>
          <a:p>
            <a:pPr marL="514350" indent="-342900" algn="just">
              <a:buFont typeface="Arial" panose="020B0604020202020204" pitchFamily="34" charset="0"/>
              <a:buChar char="•"/>
            </a:pPr>
            <a:r>
              <a:rPr lang="en-US" sz="2000" dirty="0">
                <a:latin typeface="Times-Roman"/>
              </a:rPr>
              <a:t>To accommodate the above problems, a prefetching scheme is proposed.</a:t>
            </a:r>
          </a:p>
          <a:p>
            <a:pPr marL="514350" indent="-342900" algn="just">
              <a:buFont typeface="Arial" panose="020B0604020202020204" pitchFamily="34" charset="0"/>
              <a:buChar char="•"/>
            </a:pPr>
            <a:r>
              <a:rPr lang="en-US" sz="2000" dirty="0">
                <a:latin typeface="Times-Roman"/>
              </a:rPr>
              <a:t>The prefetching scheme is used to save the media data temporally in proxy for future use. When the media data are actually requested, users can retrieve these data from the proxy immediately.</a:t>
            </a:r>
          </a:p>
          <a:p>
            <a:pPr marL="514350" indent="-342900" algn="just">
              <a:buFont typeface="Arial" panose="020B0604020202020204" pitchFamily="34" charset="0"/>
              <a:buChar char="•"/>
            </a:pPr>
            <a:r>
              <a:rPr lang="en-US" sz="2000" dirty="0">
                <a:latin typeface="Times-Roman"/>
              </a:rPr>
              <a:t>The data mining technique can analyze the past user behaviors to derive and then predict the future user behaviors.</a:t>
            </a:r>
          </a:p>
          <a:p>
            <a:pPr marL="514350" indent="-342900" algn="l">
              <a:buFont typeface="Arial" panose="020B0604020202020204" pitchFamily="34" charset="0"/>
              <a:buChar char="•"/>
            </a:pPr>
            <a:endParaRPr lang="en-IN" sz="2000" dirty="0">
              <a:latin typeface="Times-Roman"/>
            </a:endParaRPr>
          </a:p>
        </p:txBody>
      </p:sp>
    </p:spTree>
    <p:extLst>
      <p:ext uri="{BB962C8B-B14F-4D97-AF65-F5344CB8AC3E}">
        <p14:creationId xmlns:p14="http://schemas.microsoft.com/office/powerpoint/2010/main" val="4125589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CD65C-943C-468A-8668-53573FE6332A}"/>
              </a:ext>
            </a:extLst>
          </p:cNvPr>
          <p:cNvSpPr>
            <a:spLocks noGrp="1"/>
          </p:cNvSpPr>
          <p:nvPr>
            <p:ph type="ctrTitle"/>
          </p:nvPr>
        </p:nvSpPr>
        <p:spPr>
          <a:xfrm>
            <a:off x="1643681" y="198764"/>
            <a:ext cx="8846000" cy="1350118"/>
          </a:xfrm>
        </p:spPr>
        <p:txBody>
          <a:bodyPr/>
          <a:lstStyle/>
          <a:p>
            <a:r>
              <a:rPr lang="en-US" sz="4000" dirty="0">
                <a:latin typeface="Times New Roman" panose="02020603050405020304" pitchFamily="18" charset="0"/>
                <a:cs typeface="Times New Roman" panose="02020603050405020304" pitchFamily="18" charset="0"/>
              </a:rPr>
              <a:t>REAL TIME STREAMING PROTOCOL</a:t>
            </a:r>
            <a:endParaRPr lang="en-IN" sz="4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700D5E7-B885-4BEF-A954-51B5E25BD48A}"/>
              </a:ext>
            </a:extLst>
          </p:cNvPr>
          <p:cNvSpPr>
            <a:spLocks noGrp="1"/>
          </p:cNvSpPr>
          <p:nvPr>
            <p:ph type="subTitle" idx="1"/>
          </p:nvPr>
        </p:nvSpPr>
        <p:spPr>
          <a:xfrm>
            <a:off x="1643681" y="1687950"/>
            <a:ext cx="8846000" cy="3490540"/>
          </a:xfrm>
        </p:spPr>
        <p:txBody>
          <a:bodyPr/>
          <a:lstStyle/>
          <a:p>
            <a:pPr marL="514350" indent="-342900" algn="just">
              <a:buFont typeface="Arial" panose="020B0604020202020204" pitchFamily="34" charset="0"/>
              <a:buChar char="•"/>
            </a:pPr>
            <a:r>
              <a:rPr lang="en-IN" sz="2000" dirty="0">
                <a:latin typeface="Times-Roman"/>
              </a:rPr>
              <a:t>Real Time Streaming Protocol (RTSP) is a client–server multimedia presentation control protocol.</a:t>
            </a:r>
          </a:p>
          <a:p>
            <a:pPr marL="514350" indent="-342900" algn="just">
              <a:buFont typeface="Arial" panose="020B0604020202020204" pitchFamily="34" charset="0"/>
              <a:buChar char="•"/>
            </a:pPr>
            <a:r>
              <a:rPr lang="en-IN" sz="2000" dirty="0">
                <a:latin typeface="Times-Roman"/>
              </a:rPr>
              <a:t>RTSP is designed for two main purposes:</a:t>
            </a:r>
          </a:p>
          <a:p>
            <a:pPr marL="971550" lvl="1" indent="-342900" algn="just">
              <a:buClr>
                <a:schemeClr val="bg1"/>
              </a:buClr>
              <a:buFont typeface="Arial" panose="020B0604020202020204" pitchFamily="34" charset="0"/>
              <a:buChar char="•"/>
            </a:pPr>
            <a:r>
              <a:rPr lang="en-US" dirty="0">
                <a:solidFill>
                  <a:srgbClr val="FFFFFF"/>
                </a:solidFill>
                <a:latin typeface="Times-Roman"/>
              </a:rPr>
              <a:t>To address the needs for efficient delivery of streamed multimedia over IP networks.</a:t>
            </a:r>
          </a:p>
          <a:p>
            <a:pPr marL="971550" lvl="1" indent="-342900" algn="just">
              <a:buClr>
                <a:schemeClr val="bg1"/>
              </a:buClr>
              <a:buFont typeface="Arial" panose="020B0604020202020204" pitchFamily="34" charset="0"/>
              <a:buChar char="•"/>
            </a:pPr>
            <a:r>
              <a:rPr lang="en-US" dirty="0">
                <a:solidFill>
                  <a:srgbClr val="FFFFFF"/>
                </a:solidFill>
                <a:latin typeface="Times-Roman"/>
              </a:rPr>
              <a:t>To work with time-based media, such as streaming audio and video.</a:t>
            </a:r>
          </a:p>
          <a:p>
            <a:pPr marL="971550" lvl="1" indent="-342900" algn="just">
              <a:buClr>
                <a:schemeClr val="bg1"/>
              </a:buClr>
              <a:buFont typeface="Arial" panose="020B0604020202020204" pitchFamily="34" charset="0"/>
              <a:buChar char="•"/>
            </a:pPr>
            <a:endParaRPr lang="en-US" sz="2400" dirty="0">
              <a:solidFill>
                <a:schemeClr val="bg1"/>
              </a:solidFill>
              <a:latin typeface="Times-Roman"/>
            </a:endParaRPr>
          </a:p>
          <a:p>
            <a:pPr marL="971550" lvl="1" indent="-342900" algn="just">
              <a:buFont typeface="Arial" panose="020B0604020202020204" pitchFamily="34" charset="0"/>
              <a:buChar char="•"/>
            </a:pPr>
            <a:endParaRPr lang="en-US" sz="2400" dirty="0">
              <a:solidFill>
                <a:schemeClr val="bg1"/>
              </a:solidFill>
              <a:latin typeface="Times-Roman"/>
            </a:endParaRPr>
          </a:p>
          <a:p>
            <a:pPr marL="514350" indent="-342900" algn="just">
              <a:buFont typeface="Arial" panose="020B0604020202020204" pitchFamily="34" charset="0"/>
              <a:buChar char="•"/>
            </a:pPr>
            <a:endParaRPr lang="en-IN" sz="2000" dirty="0">
              <a:latin typeface="Times-Roman"/>
            </a:endParaRPr>
          </a:p>
          <a:p>
            <a:pPr marL="514350" indent="-342900" algn="just">
              <a:buFont typeface="Arial" panose="020B0604020202020204" pitchFamily="34" charset="0"/>
              <a:buChar char="•"/>
            </a:pPr>
            <a:endParaRPr lang="en-IN" sz="2000" dirty="0">
              <a:latin typeface="Times-Roman"/>
            </a:endParaRPr>
          </a:p>
        </p:txBody>
      </p:sp>
    </p:spTree>
    <p:extLst>
      <p:ext uri="{BB962C8B-B14F-4D97-AF65-F5344CB8AC3E}">
        <p14:creationId xmlns:p14="http://schemas.microsoft.com/office/powerpoint/2010/main" val="2070946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72E38-5040-42AC-84E0-774D168F8A52}"/>
              </a:ext>
            </a:extLst>
          </p:cNvPr>
          <p:cNvSpPr>
            <a:spLocks noGrp="1"/>
          </p:cNvSpPr>
          <p:nvPr>
            <p:ph type="ctrTitle"/>
          </p:nvPr>
        </p:nvSpPr>
        <p:spPr>
          <a:xfrm>
            <a:off x="1643681" y="114789"/>
            <a:ext cx="8846000" cy="1443423"/>
          </a:xfrm>
        </p:spPr>
        <p:txBody>
          <a:bodyPr/>
          <a:lstStyle/>
          <a:p>
            <a:r>
              <a:rPr lang="en-US" sz="4000" dirty="0">
                <a:latin typeface="Times New Roman" panose="02020603050405020304" pitchFamily="18" charset="0"/>
                <a:cs typeface="Times New Roman" panose="02020603050405020304" pitchFamily="18" charset="0"/>
              </a:rPr>
              <a:t>RTSP CONTROL MESSEGE FUNCTIONS</a:t>
            </a:r>
            <a:endParaRPr lang="en-IN" sz="4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0F447B2-C74E-482E-9C9A-118382B59B4A}"/>
              </a:ext>
            </a:extLst>
          </p:cNvPr>
          <p:cNvSpPr>
            <a:spLocks noGrp="1"/>
          </p:cNvSpPr>
          <p:nvPr>
            <p:ph type="subTitle" idx="1"/>
          </p:nvPr>
        </p:nvSpPr>
        <p:spPr>
          <a:xfrm>
            <a:off x="1643681" y="1730383"/>
            <a:ext cx="8845999" cy="3397234"/>
          </a:xfrm>
        </p:spPr>
        <p:txBody>
          <a:bodyPr/>
          <a:lstStyle/>
          <a:p>
            <a:pPr algn="l">
              <a:buFont typeface="Arial" panose="020B0604020202020204" pitchFamily="34" charset="0"/>
              <a:buChar char="•"/>
            </a:pPr>
            <a:r>
              <a:rPr lang="en-US" sz="2000" dirty="0">
                <a:latin typeface="Times-Roman"/>
              </a:rPr>
              <a:t>The functions of RTSP control messages are as follows:</a:t>
            </a:r>
          </a:p>
          <a:p>
            <a:pPr lvl="1" algn="just">
              <a:buClr>
                <a:schemeClr val="bg1"/>
              </a:buClr>
              <a:buFont typeface="Arial" panose="020B0604020202020204" pitchFamily="34" charset="0"/>
              <a:buChar char="•"/>
            </a:pPr>
            <a:r>
              <a:rPr lang="en-US" b="1" dirty="0">
                <a:solidFill>
                  <a:schemeClr val="bg1"/>
                </a:solidFill>
              </a:rPr>
              <a:t>SETUP</a:t>
            </a:r>
            <a:r>
              <a:rPr lang="en-US" dirty="0">
                <a:solidFill>
                  <a:schemeClr val="bg1"/>
                </a:solidFill>
              </a:rPr>
              <a:t>: Request the server to allocate resources for a stream and start an RTSP session.</a:t>
            </a:r>
          </a:p>
          <a:p>
            <a:pPr lvl="1" algn="just">
              <a:buClr>
                <a:schemeClr val="bg1"/>
              </a:buClr>
              <a:buFont typeface="Arial" panose="020B0604020202020204" pitchFamily="34" charset="0"/>
              <a:buChar char="•"/>
            </a:pPr>
            <a:r>
              <a:rPr lang="en-US" b="1" dirty="0">
                <a:solidFill>
                  <a:schemeClr val="bg1"/>
                </a:solidFill>
              </a:rPr>
              <a:t>PLAY</a:t>
            </a:r>
            <a:r>
              <a:rPr lang="en-US" dirty="0">
                <a:solidFill>
                  <a:schemeClr val="bg1"/>
                </a:solidFill>
              </a:rPr>
              <a:t>: Start data transmission for a stream allocated via SETUP.</a:t>
            </a:r>
          </a:p>
          <a:p>
            <a:pPr lvl="1" algn="just">
              <a:buClr>
                <a:schemeClr val="bg1"/>
              </a:buClr>
              <a:buFont typeface="Arial" panose="020B0604020202020204" pitchFamily="34" charset="0"/>
              <a:buChar char="•"/>
            </a:pPr>
            <a:r>
              <a:rPr lang="en-US" b="1" dirty="0">
                <a:solidFill>
                  <a:schemeClr val="bg1"/>
                </a:solidFill>
              </a:rPr>
              <a:t>RECORD</a:t>
            </a:r>
            <a:r>
              <a:rPr lang="en-US" dirty="0">
                <a:solidFill>
                  <a:schemeClr val="bg1"/>
                </a:solidFill>
              </a:rPr>
              <a:t>: Record data transmission of a stream allocated via SETUP.</a:t>
            </a:r>
          </a:p>
          <a:p>
            <a:pPr lvl="1" algn="just">
              <a:buClr>
                <a:schemeClr val="bg1"/>
              </a:buClr>
              <a:buFont typeface="Arial" panose="020B0604020202020204" pitchFamily="34" charset="0"/>
              <a:buChar char="•"/>
            </a:pPr>
            <a:r>
              <a:rPr lang="en-US" b="1" dirty="0">
                <a:solidFill>
                  <a:schemeClr val="bg1"/>
                </a:solidFill>
              </a:rPr>
              <a:t>PAUSE</a:t>
            </a:r>
            <a:r>
              <a:rPr lang="en-US" dirty="0">
                <a:solidFill>
                  <a:schemeClr val="bg1"/>
                </a:solidFill>
              </a:rPr>
              <a:t>: Temporarily halt a stream’s data transmission without freeing server resources.</a:t>
            </a:r>
          </a:p>
          <a:p>
            <a:pPr lvl="1" algn="just">
              <a:buClr>
                <a:schemeClr val="bg1"/>
              </a:buClr>
              <a:buFont typeface="Arial" panose="020B0604020202020204" pitchFamily="34" charset="0"/>
              <a:buChar char="•"/>
            </a:pPr>
            <a:r>
              <a:rPr lang="en-US" b="1" dirty="0">
                <a:solidFill>
                  <a:schemeClr val="bg1"/>
                </a:solidFill>
              </a:rPr>
              <a:t>TEARDOWN</a:t>
            </a:r>
            <a:r>
              <a:rPr lang="en-US" dirty="0">
                <a:solidFill>
                  <a:schemeClr val="bg1"/>
                </a:solidFill>
              </a:rPr>
              <a:t>: Free resources and cease the RTSP session.</a:t>
            </a:r>
            <a:endParaRPr lang="en-IN" dirty="0">
              <a:solidFill>
                <a:schemeClr val="bg1"/>
              </a:solidFill>
            </a:endParaRPr>
          </a:p>
        </p:txBody>
      </p:sp>
    </p:spTree>
    <p:extLst>
      <p:ext uri="{BB962C8B-B14F-4D97-AF65-F5344CB8AC3E}">
        <p14:creationId xmlns:p14="http://schemas.microsoft.com/office/powerpoint/2010/main" val="2864263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E7086-23F5-446F-99F1-D4C81F6766F5}"/>
              </a:ext>
            </a:extLst>
          </p:cNvPr>
          <p:cNvSpPr>
            <a:spLocks noGrp="1"/>
          </p:cNvSpPr>
          <p:nvPr>
            <p:ph type="ctrTitle"/>
          </p:nvPr>
        </p:nvSpPr>
        <p:spPr/>
        <p:txBody>
          <a:bodyPr/>
          <a:lstStyle/>
          <a:p>
            <a:r>
              <a:rPr lang="en-US" sz="4000" b="0" i="0" u="none" strike="noStrike" baseline="0" dirty="0">
                <a:latin typeface="Times-Roman"/>
              </a:rPr>
              <a:t>RTSP MESSAGE FLOW FOR A VIDEO STREAM</a:t>
            </a:r>
            <a:endParaRPr lang="en-IN" sz="4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65F215C-D9E5-433A-BA96-D3E6480AF660}"/>
              </a:ext>
            </a:extLst>
          </p:cNvPr>
          <p:cNvPicPr>
            <a:picLocks noChangeAspect="1"/>
          </p:cNvPicPr>
          <p:nvPr/>
        </p:nvPicPr>
        <p:blipFill>
          <a:blip r:embed="rId2"/>
          <a:stretch>
            <a:fillRect/>
          </a:stretch>
        </p:blipFill>
        <p:spPr>
          <a:xfrm>
            <a:off x="4669096" y="373825"/>
            <a:ext cx="5426627" cy="6218834"/>
          </a:xfrm>
          <a:prstGeom prst="rect">
            <a:avLst/>
          </a:prstGeom>
        </p:spPr>
      </p:pic>
    </p:spTree>
    <p:extLst>
      <p:ext uri="{BB962C8B-B14F-4D97-AF65-F5344CB8AC3E}">
        <p14:creationId xmlns:p14="http://schemas.microsoft.com/office/powerpoint/2010/main" val="2616332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6BF04FDF-2135-4385-8DA6-609152B6AC2C}"/>
              </a:ext>
            </a:extLst>
          </p:cNvPr>
          <p:cNvSpPr>
            <a:spLocks noGrp="1"/>
          </p:cNvSpPr>
          <p:nvPr>
            <p:ph type="ctrTitle"/>
          </p:nvPr>
        </p:nvSpPr>
        <p:spPr>
          <a:xfrm>
            <a:off x="1673000" y="223934"/>
            <a:ext cx="8846000" cy="1287625"/>
          </a:xfrm>
        </p:spPr>
        <p:txBody>
          <a:bodyPr/>
          <a:lstStyle/>
          <a:p>
            <a:r>
              <a:rPr lang="en-US" sz="4000" dirty="0">
                <a:latin typeface="Times New Roman" panose="02020603050405020304" pitchFamily="18" charset="0"/>
                <a:cs typeface="Times New Roman" panose="02020603050405020304" pitchFamily="18" charset="0"/>
              </a:rPr>
              <a:t>USER BROWSE PATTERN OF A STREAM</a:t>
            </a:r>
            <a:endParaRPr lang="en-IN" sz="4000" dirty="0">
              <a:latin typeface="Times New Roman" panose="02020603050405020304" pitchFamily="18" charset="0"/>
              <a:cs typeface="Times New Roman" panose="02020603050405020304" pitchFamily="18" charset="0"/>
            </a:endParaRPr>
          </a:p>
        </p:txBody>
      </p:sp>
      <p:sp>
        <p:nvSpPr>
          <p:cNvPr id="11" name="Subtitle 10">
            <a:extLst>
              <a:ext uri="{FF2B5EF4-FFF2-40B4-BE49-F238E27FC236}">
                <a16:creationId xmlns:a16="http://schemas.microsoft.com/office/drawing/2014/main" id="{111F065C-D1F8-4BE9-9455-1B569D4887C6}"/>
              </a:ext>
            </a:extLst>
          </p:cNvPr>
          <p:cNvSpPr>
            <a:spLocks noGrp="1"/>
          </p:cNvSpPr>
          <p:nvPr>
            <p:ph type="subTitle" idx="1"/>
          </p:nvPr>
        </p:nvSpPr>
        <p:spPr>
          <a:xfrm>
            <a:off x="1672999" y="1915580"/>
            <a:ext cx="8845999" cy="3234918"/>
          </a:xfrm>
        </p:spPr>
        <p:txBody>
          <a:bodyPr/>
          <a:lstStyle/>
          <a:p>
            <a:pPr marL="514350" indent="-342900" algn="just">
              <a:buFont typeface="Arial" panose="020B0604020202020204" pitchFamily="34" charset="0"/>
              <a:buChar char="•"/>
            </a:pPr>
            <a:r>
              <a:rPr lang="en-US" sz="2000" dirty="0">
                <a:latin typeface="Times-Roman"/>
              </a:rPr>
              <a:t>The “Range” field of the request and response header specifies a range of time at which the operation is executed.</a:t>
            </a:r>
          </a:p>
          <a:p>
            <a:pPr marL="514350" indent="-342900" algn="just">
              <a:buFont typeface="Arial" panose="020B0604020202020204" pitchFamily="34" charset="0"/>
              <a:buChar char="•"/>
            </a:pPr>
            <a:r>
              <a:rPr lang="en-US" sz="2000" dirty="0">
                <a:latin typeface="Times-Roman"/>
              </a:rPr>
              <a:t>Ranges are half-open intervals, a range of a–b starts exactly at time a, but stops just before b.</a:t>
            </a:r>
          </a:p>
          <a:p>
            <a:pPr marL="514350" indent="-342900" algn="just">
              <a:buFont typeface="Arial" panose="020B0604020202020204" pitchFamily="34" charset="0"/>
              <a:buChar char="•"/>
            </a:pPr>
            <a:r>
              <a:rPr lang="en-US" sz="2000" dirty="0">
                <a:latin typeface="Times-Roman"/>
              </a:rPr>
              <a:t>The “Range” field and relevant RTSP control messages can reveal the user’s behavior.</a:t>
            </a:r>
          </a:p>
          <a:p>
            <a:pPr marL="514350" indent="-342900" algn="just">
              <a:buFont typeface="Arial" panose="020B0604020202020204" pitchFamily="34" charset="0"/>
              <a:buChar char="•"/>
            </a:pPr>
            <a:r>
              <a:rPr lang="en-US" sz="2000" dirty="0">
                <a:latin typeface="Times-Roman"/>
              </a:rPr>
              <a:t>By finding the relationships between movie clips, the hit rate of caching and prefetching can be increased, and the start-up delay of a movie can be reduced.</a:t>
            </a:r>
            <a:endParaRPr lang="en-IN" sz="2000" dirty="0">
              <a:latin typeface="Times-Roman"/>
            </a:endParaRPr>
          </a:p>
        </p:txBody>
      </p:sp>
    </p:spTree>
    <p:extLst>
      <p:ext uri="{BB962C8B-B14F-4D97-AF65-F5344CB8AC3E}">
        <p14:creationId xmlns:p14="http://schemas.microsoft.com/office/powerpoint/2010/main" val="4206398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6BF04FDF-2135-4385-8DA6-609152B6AC2C}"/>
              </a:ext>
            </a:extLst>
          </p:cNvPr>
          <p:cNvSpPr>
            <a:spLocks noGrp="1"/>
          </p:cNvSpPr>
          <p:nvPr>
            <p:ph type="ctrTitle"/>
          </p:nvPr>
        </p:nvSpPr>
        <p:spPr>
          <a:xfrm>
            <a:off x="1673000" y="223934"/>
            <a:ext cx="8846000" cy="1287625"/>
          </a:xfrm>
        </p:spPr>
        <p:txBody>
          <a:bodyPr/>
          <a:lstStyle/>
          <a:p>
            <a:r>
              <a:rPr lang="en-US" sz="4000" dirty="0">
                <a:latin typeface="Times New Roman" panose="02020603050405020304" pitchFamily="18" charset="0"/>
                <a:cs typeface="Times New Roman" panose="02020603050405020304" pitchFamily="18" charset="0"/>
              </a:rPr>
              <a:t>USER BROWSE PATTERN OF A STREAM (CONT.)</a:t>
            </a:r>
            <a:endParaRPr lang="en-IN" sz="4000" dirty="0">
              <a:latin typeface="Times New Roman" panose="02020603050405020304" pitchFamily="18" charset="0"/>
              <a:cs typeface="Times New Roman" panose="02020603050405020304" pitchFamily="18" charset="0"/>
            </a:endParaRPr>
          </a:p>
        </p:txBody>
      </p:sp>
      <p:sp>
        <p:nvSpPr>
          <p:cNvPr id="11" name="Subtitle 10">
            <a:extLst>
              <a:ext uri="{FF2B5EF4-FFF2-40B4-BE49-F238E27FC236}">
                <a16:creationId xmlns:a16="http://schemas.microsoft.com/office/drawing/2014/main" id="{111F065C-D1F8-4BE9-9455-1B569D4887C6}"/>
              </a:ext>
            </a:extLst>
          </p:cNvPr>
          <p:cNvSpPr>
            <a:spLocks noGrp="1"/>
          </p:cNvSpPr>
          <p:nvPr>
            <p:ph type="subTitle" idx="1"/>
          </p:nvPr>
        </p:nvSpPr>
        <p:spPr>
          <a:xfrm>
            <a:off x="1672999" y="1915580"/>
            <a:ext cx="8845999" cy="3234918"/>
          </a:xfrm>
        </p:spPr>
        <p:txBody>
          <a:bodyPr/>
          <a:lstStyle/>
          <a:p>
            <a:pPr marL="514350" indent="-342900" algn="just">
              <a:buFont typeface="Arial" panose="020B0604020202020204" pitchFamily="34" charset="0"/>
              <a:buChar char="•"/>
            </a:pPr>
            <a:r>
              <a:rPr lang="en-US" sz="2000" dirty="0">
                <a:latin typeface="Times-Roman"/>
              </a:rPr>
              <a:t>A user may sometimes randomly browse video clips, and then soon skip to next one unconsciously.</a:t>
            </a:r>
          </a:p>
          <a:p>
            <a:pPr marL="514350" indent="-342900" algn="just">
              <a:buFont typeface="Arial" panose="020B0604020202020204" pitchFamily="34" charset="0"/>
              <a:buChar char="•"/>
            </a:pPr>
            <a:r>
              <a:rPr lang="en-US" sz="2000" dirty="0">
                <a:latin typeface="Times-Roman"/>
              </a:rPr>
              <a:t>These kinds of user behaviors may cause the data mining result inaccurately. Therefore, in order to make the data mining result more accurately, some functions are needed to prune the unconscious user behaviors.</a:t>
            </a:r>
          </a:p>
          <a:p>
            <a:pPr marL="514350" indent="-342900" algn="just">
              <a:buFont typeface="Arial" panose="020B0604020202020204" pitchFamily="34" charset="0"/>
              <a:buChar char="•"/>
            </a:pPr>
            <a:r>
              <a:rPr lang="en-US" sz="2000" dirty="0">
                <a:latin typeface="Times-Roman"/>
              </a:rPr>
              <a:t>For this concern, a </a:t>
            </a:r>
            <a:r>
              <a:rPr lang="en-US" sz="2000" b="1" dirty="0">
                <a:latin typeface="Times-Roman"/>
              </a:rPr>
              <a:t>Playtime Threshold</a:t>
            </a:r>
            <a:r>
              <a:rPr lang="en-US" sz="2000" dirty="0">
                <a:latin typeface="Times-Roman"/>
              </a:rPr>
              <a:t> is defined to discard this phenomena. If the user playtime is shorter than the playtime threshold then this user action will be considered as an unconsciously random browse behavior.</a:t>
            </a:r>
            <a:endParaRPr lang="en-IN" sz="2000" dirty="0">
              <a:latin typeface="Times-Roman"/>
            </a:endParaRPr>
          </a:p>
        </p:txBody>
      </p:sp>
    </p:spTree>
    <p:extLst>
      <p:ext uri="{BB962C8B-B14F-4D97-AF65-F5344CB8AC3E}">
        <p14:creationId xmlns:p14="http://schemas.microsoft.com/office/powerpoint/2010/main" val="2338029711"/>
      </p:ext>
    </p:extLst>
  </p:cSld>
  <p:clrMapOvr>
    <a:masterClrMapping/>
  </p:clrMapOvr>
</p:sld>
</file>

<file path=ppt/theme/theme1.xml><?xml version="1.0" encoding="utf-8"?>
<a:theme xmlns:a="http://schemas.openxmlformats.org/drawingml/2006/main" name="Str">
  <a:themeElements>
    <a:clrScheme name="Personalizado 1">
      <a:dk1>
        <a:srgbClr val="00072D"/>
      </a:dk1>
      <a:lt1>
        <a:srgbClr val="FFFFFF"/>
      </a:lt1>
      <a:dk2>
        <a:srgbClr val="FFFFFF"/>
      </a:dk2>
      <a:lt2>
        <a:srgbClr val="FFFFFF"/>
      </a:lt2>
      <a:accent1>
        <a:srgbClr val="0C2E3A"/>
      </a:accent1>
      <a:accent2>
        <a:srgbClr val="110F16"/>
      </a:accent2>
      <a:accent3>
        <a:srgbClr val="0A2472"/>
      </a:accent3>
      <a:accent4>
        <a:srgbClr val="001C55"/>
      </a:accent4>
      <a:accent5>
        <a:srgbClr val="FFFFFF"/>
      </a:accent5>
      <a:accent6>
        <a:srgbClr val="FFFFFF"/>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tr" id="{D29538D7-980D-4112-B865-58909AF05AFA}" vid="{DFCB39FA-61BD-4B0A-995B-7314C08BEC43}"/>
    </a:ext>
  </a:ext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Str</Template>
  <TotalTime>338</TotalTime>
  <Words>1999</Words>
  <Application>Microsoft Office PowerPoint</Application>
  <PresentationFormat>Widescreen</PresentationFormat>
  <Paragraphs>107</Paragraphs>
  <Slides>24</Slides>
  <Notes>0</Notes>
  <HiddenSlides>0</HiddenSlides>
  <MMClips>0</MMClips>
  <ScaleCrop>false</ScaleCrop>
  <HeadingPairs>
    <vt:vector size="6" baseType="variant">
      <vt:variant>
        <vt:lpstr>Fonts Used</vt:lpstr>
      </vt:variant>
      <vt:variant>
        <vt:i4>18</vt:i4>
      </vt:variant>
      <vt:variant>
        <vt:lpstr>Theme</vt:lpstr>
      </vt:variant>
      <vt:variant>
        <vt:i4>2</vt:i4>
      </vt:variant>
      <vt:variant>
        <vt:lpstr>Slide Titles</vt:lpstr>
      </vt:variant>
      <vt:variant>
        <vt:i4>24</vt:i4>
      </vt:variant>
    </vt:vector>
  </HeadingPairs>
  <TitlesOfParts>
    <vt:vector size="44" baseType="lpstr">
      <vt:lpstr>Arial</vt:lpstr>
      <vt:lpstr>Arvo</vt:lpstr>
      <vt:lpstr>Bahnschrift SemiLight</vt:lpstr>
      <vt:lpstr>Calibri</vt:lpstr>
      <vt:lpstr>MTMI</vt:lpstr>
      <vt:lpstr>MTSYN</vt:lpstr>
      <vt:lpstr>Nunito Sans</vt:lpstr>
      <vt:lpstr>Nunito Sans ExtraBold</vt:lpstr>
      <vt:lpstr>Nunito Sans SemiBold</vt:lpstr>
      <vt:lpstr>Proxima Nova</vt:lpstr>
      <vt:lpstr>Proxima Nova Semibold</vt:lpstr>
      <vt:lpstr>Roboto</vt:lpstr>
      <vt:lpstr>Roboto Light</vt:lpstr>
      <vt:lpstr>Roboto Slab Regular</vt:lpstr>
      <vt:lpstr>Squada One</vt:lpstr>
      <vt:lpstr>Times New Roman</vt:lpstr>
      <vt:lpstr>Times-Italic</vt:lpstr>
      <vt:lpstr>Times-Roman</vt:lpstr>
      <vt:lpstr>Str</vt:lpstr>
      <vt:lpstr>SlidesGo Final Pages</vt:lpstr>
      <vt:lpstr>USER AWARE PERFECTING MECHANISM FOR VIDEO STREAMING</vt:lpstr>
      <vt:lpstr>ABSTRACT</vt:lpstr>
      <vt:lpstr>INTRODUCTION</vt:lpstr>
      <vt:lpstr>INTRODUCTION (CONT.)</vt:lpstr>
      <vt:lpstr>REAL TIME STREAMING PROTOCOL</vt:lpstr>
      <vt:lpstr>RTSP CONTROL MESSEGE FUNCTIONS</vt:lpstr>
      <vt:lpstr>RTSP MESSAGE FLOW FOR A VIDEO STREAM</vt:lpstr>
      <vt:lpstr>USER BROWSE PATTERN OF A STREAM</vt:lpstr>
      <vt:lpstr>USER BROWSE PATTERN OF A STREAM (CONT.)</vt:lpstr>
      <vt:lpstr>USER BROWSE PATTERN OF A STREAM (CONT.)</vt:lpstr>
      <vt:lpstr>A SAMPLE USER BROWSE HISTORY</vt:lpstr>
      <vt:lpstr>USER BROWSE HISTORY</vt:lpstr>
      <vt:lpstr>MINING USER BEHAVIOURS</vt:lpstr>
      <vt:lpstr>MINING USER BEHAVIOURS</vt:lpstr>
      <vt:lpstr>MINING USER BEHAVIOURS</vt:lpstr>
      <vt:lpstr>APRIORI ALGORITHM</vt:lpstr>
      <vt:lpstr>SESSION DATA WITH A SINGLE STREAM</vt:lpstr>
      <vt:lpstr>Generation Of Candidate Itemsets And Frequent Itemsets</vt:lpstr>
      <vt:lpstr>ASSOCIATION RULE RESULTS</vt:lpstr>
      <vt:lpstr>STARTUP DELAY CHARACTERISTICS</vt:lpstr>
      <vt:lpstr>USER AWARE PRE-FETCHING POLICY</vt:lpstr>
      <vt:lpstr>SLIDING WINDOW APPROACH FOR PREFETCHING VIDEO SEGMENTS</vt:lpstr>
      <vt:lpstr>USER AWARE PRE-FETCHING MECHANISM</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suman nandi</dc:creator>
  <cp:lastModifiedBy>suman nandi</cp:lastModifiedBy>
  <cp:revision>39</cp:revision>
  <dcterms:created xsi:type="dcterms:W3CDTF">2020-11-15T17:17:51Z</dcterms:created>
  <dcterms:modified xsi:type="dcterms:W3CDTF">2020-11-30T15:38:41Z</dcterms:modified>
</cp:coreProperties>
</file>