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0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96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53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836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962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31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69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27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4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08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99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92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8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61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51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3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65D08CB-3D1C-4881-A9A4-F9E1F948D6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6AF1045-B30A-40F9-BB52-8565328E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17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744" y="861873"/>
            <a:ext cx="10012680" cy="206420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HEART DISEASE USING BASE LEARNING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ENSEMBLE CLASSIFIERs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744" y="3310128"/>
            <a:ext cx="10012680" cy="308134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DR. RUCHIKA MALHOTRA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(HOD, SE, DTU)</a:t>
            </a: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PRESENTED BY: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Suman Nandi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2k20/swe/23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lang="en-US" sz="24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(SWE5302)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7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108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related diseases or Cardiovascular Diseases (CVDs) are the main reason for a huge number of death in the world over the last few decades and has emerged as the most life-threatening disease, not only in India but in the whole world. So, there is a need of reliable, accurate and feasible system to diagnose such diseases in time for proper treatment.</a:t>
            </a:r>
          </a:p>
          <a:p>
            <a:pPr algn="just"/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the presence of heart disease is predicted by employing Multinomial Naïve Bias Logistic Regression (LR), and Decision Tree (DT).</a:t>
            </a:r>
          </a:p>
          <a:p>
            <a:pPr algn="just"/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this we have used one of the ensemble classifiers i.e. bagging., boosting and stacking</a:t>
            </a:r>
          </a:p>
          <a:p>
            <a:pPr algn="just"/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taken various parameters into account such as Accuracy, Precision, Recall and F1-score in order to analyze the performance and conducted a comparative study of the various models used.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402" y="262950"/>
            <a:ext cx="10364451" cy="71009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DATASET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21" y="1718939"/>
            <a:ext cx="4779471" cy="3072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638" y="1718939"/>
            <a:ext cx="5950212" cy="3072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F0DAB8-FA34-45AF-A77E-81C2A12E089E}"/>
              </a:ext>
            </a:extLst>
          </p:cNvPr>
          <p:cNvSpPr txBox="1"/>
          <p:nvPr/>
        </p:nvSpPr>
        <p:spPr>
          <a:xfrm>
            <a:off x="730113" y="5238766"/>
            <a:ext cx="460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line graph, it can be concluded that in the age group ranging from 41-60 years, the rate of heart disease is the highest.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A793E-7208-498A-93A9-68DE52B2C020}"/>
              </a:ext>
            </a:extLst>
          </p:cNvPr>
          <p:cNvSpPr txBox="1"/>
          <p:nvPr/>
        </p:nvSpPr>
        <p:spPr>
          <a:xfrm>
            <a:off x="5733718" y="5238766"/>
            <a:ext cx="5772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males and females in the dataset is 207 and 96, respectively. Out of 207 males 93 have a heart disease and out of 96 females 72 are suffering from a heart disease.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B4128-2D3A-4246-8F36-98543343E4DA}"/>
              </a:ext>
            </a:extLst>
          </p:cNvPr>
          <p:cNvSpPr txBox="1"/>
          <p:nvPr/>
        </p:nvSpPr>
        <p:spPr>
          <a:xfrm>
            <a:off x="2234738" y="97666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taken from Kaggle consisting of 303 rows and 14 columns.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2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618518"/>
            <a:ext cx="10559769" cy="95835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LEARNING AND ENSEMBLE TECHNIQUES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576874"/>
            <a:ext cx="10363826" cy="46626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Regression:-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supervised learning classification algorithm used to predict the probability of a target variable.</a:t>
            </a:r>
          </a:p>
          <a:p>
            <a:pPr algn="just"/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Bayes:-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multinomial Naive Bayes classifier is suitable for classification with discrete features</a:t>
            </a:r>
          </a:p>
          <a:p>
            <a:pPr algn="just"/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Tree:-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is a supervised learning technique that can be used for both classification and Regression problems.</a:t>
            </a:r>
          </a:p>
          <a:p>
            <a:pPr algn="just"/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 :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refers to the variance of the model. It is also known as bootstrap aggregation. Bagging is the application of the bootstrap procedure, which improves the stability of a model by improving accuracy and reducing variance, thus reducing the problem of overfitting.</a:t>
            </a:r>
          </a:p>
          <a:p>
            <a:pPr algn="just" defTabSz="457200">
              <a:lnSpc>
                <a:spcPct val="100000"/>
              </a:lnSpc>
              <a:buClrTx/>
              <a:defRPr/>
            </a:pPr>
            <a:r>
              <a:rPr lang="en-US" sz="1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Boosting: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form of weighted averaging of models where each model is built sequentially via taking into account the past model performance.</a:t>
            </a:r>
          </a:p>
          <a:p>
            <a:pPr algn="just" defTabSz="457200">
              <a:lnSpc>
                <a:spcPct val="100000"/>
              </a:lnSpc>
              <a:buClrTx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Stacking: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It means making predictions of a number of models in a hold-out set  and then using a different model to train on these predictions.</a:t>
            </a:r>
          </a:p>
          <a:p>
            <a:pPr algn="just" defTabSz="457200">
              <a:lnSpc>
                <a:spcPct val="100000"/>
              </a:lnSpc>
              <a:buClr>
                <a:srgbClr val="4A66AC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81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7622"/>
            <a:ext cx="10364451" cy="119460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REPORT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827597"/>
            <a:ext cx="10363826" cy="645015"/>
          </a:xfrm>
        </p:spPr>
        <p:txBody>
          <a:bodyPr>
            <a:noAutofit/>
          </a:bodyPr>
          <a:lstStyle/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slide shows the accuracy report of Base Learning Algorithms.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AE878-0032-497D-B478-D8EFDB25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214" y="3028621"/>
            <a:ext cx="6471572" cy="1588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64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634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2078217"/>
            <a:ext cx="10363826" cy="898248"/>
          </a:xfrm>
        </p:spPr>
        <p:txBody>
          <a:bodyPr>
            <a:normAutofit/>
          </a:bodyPr>
          <a:lstStyle/>
          <a:p>
            <a:pPr algn="just"/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innovative project attempts to predict the presence of heart disease by utilizing base learners, ensemble combination rules and ensemble classifiers. 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A9166-0E14-4BD1-9196-767ADE7D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572" y="2884486"/>
            <a:ext cx="5684856" cy="3517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86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434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96751"/>
            <a:ext cx="10363826" cy="424273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Ghotra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Mcintosh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&amp; Hassan, A. E. (2015, may). Revisiting the impact of classification techniques on the performance of defect prediction models. In proceedings of the 37th  international conference on software engineering-volume 1 (pp. 789-800). IEEE press.</a:t>
            </a:r>
          </a:p>
          <a:p>
            <a:pPr algn="just"/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Panichella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Oliveto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&amp; De </a:t>
            </a:r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lucia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(2014, </a:t>
            </a:r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Cross-project defect prediction models: </a:t>
            </a:r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l'union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fait la force. In 2014 software evolution week-</a:t>
            </a:r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software maintenance, reengineering, and reverse engineering (CSMR-WCRE) (pp. 164-173). </a:t>
            </a:r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Mendes-</a:t>
            </a:r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moreira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Soares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Jorge, A. M., &amp; Sousa, J. F. D. (2012). Ensemble approaches for regression: A survey. </a:t>
            </a:r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Acm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computing surveys (</a:t>
            </a:r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csur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45 (1), 10.</a:t>
            </a:r>
          </a:p>
          <a:p>
            <a:pPr algn="just"/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Tavish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srivastava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basics of ensemble learning explained in simple </a:t>
            </a:r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 </a:t>
            </a:r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analyticsvidhya.Com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Nucci, D., </a:t>
            </a:r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Palomba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IN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Oliveto</a:t>
            </a:r>
            <a:r>
              <a:rPr lang="en-IN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&amp; De Lucia, A. (2017). Dynamic selection of classifiers in bug prediction: An adaptive method. IEEE Transactions on Emerging Topics in Computational Intelligence , 1 (3), 202-212</a:t>
            </a:r>
          </a:p>
        </p:txBody>
      </p:sp>
    </p:spTree>
    <p:extLst>
      <p:ext uri="{BB962C8B-B14F-4D97-AF65-F5344CB8AC3E}">
        <p14:creationId xmlns:p14="http://schemas.microsoft.com/office/powerpoint/2010/main" val="15963267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578</TotalTime>
  <Words>694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Tw Cen MT</vt:lpstr>
      <vt:lpstr>Wingdings 3</vt:lpstr>
      <vt:lpstr>Droplet</vt:lpstr>
      <vt:lpstr>PREDICTING HEART DISEASE USING BASE LEARNING ALGORITHMS AND ENSEMBLE CLASSIFIERs</vt:lpstr>
      <vt:lpstr>INTRODUCTION</vt:lpstr>
      <vt:lpstr>OVERVIEW OF DATASET USED</vt:lpstr>
      <vt:lpstr>BASE LEARNING AND ENSEMBLE TECHNIQUES</vt:lpstr>
      <vt:lpstr>ACCURACY REPORT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HEART DISEASE USING BASE LEARNING ALGORITHMS AND ENSEMBLE CLASSIFIER</dc:title>
  <dc:creator>Microsoft account</dc:creator>
  <cp:lastModifiedBy>suman nandi</cp:lastModifiedBy>
  <cp:revision>22</cp:revision>
  <dcterms:created xsi:type="dcterms:W3CDTF">2021-05-27T16:29:04Z</dcterms:created>
  <dcterms:modified xsi:type="dcterms:W3CDTF">2021-06-07T08:30:07Z</dcterms:modified>
</cp:coreProperties>
</file>