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9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8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98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7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98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2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1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3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4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8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2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8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9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A30FD9-62E8-4455-AE5A-3874B87833B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1B19DE-67C9-4824-B1A8-1D22BE40E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1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6F4-94EF-4E62-A69D-58F7E644F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801516"/>
            <a:ext cx="8001000" cy="12549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MTNL Website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9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37A9-79D3-4ED3-BFC7-61D5DC13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3439"/>
            <a:ext cx="10058400" cy="762259"/>
          </a:xfrm>
        </p:spPr>
        <p:txBody>
          <a:bodyPr/>
          <a:lstStyle/>
          <a:p>
            <a:r>
              <a:rPr lang="en-US" dirty="0"/>
              <a:t>Navigation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74B4-A80F-4ABE-BDBF-B538918C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296955"/>
            <a:ext cx="8535988" cy="447869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Link 48= Landline Shifting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DD4CA-98DB-4A1F-BC77-6614C400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10" y="1744824"/>
            <a:ext cx="9351979" cy="4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4A6-AAF8-4143-B647-40195537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25759"/>
          </a:xfrm>
        </p:spPr>
        <p:txBody>
          <a:bodyPr/>
          <a:lstStyle/>
          <a:p>
            <a:r>
              <a:rPr lang="en-US" dirty="0"/>
              <a:t>Cross browser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79B3F-36D3-414A-BA9C-8F907223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11" y="2019688"/>
            <a:ext cx="10342177" cy="1945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4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3BB7-6D27-4CCB-AFEF-B65F6D0A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21299"/>
            <a:ext cx="10058400" cy="531844"/>
          </a:xfrm>
        </p:spPr>
        <p:txBody>
          <a:bodyPr>
            <a:normAutofit fontScale="90000"/>
          </a:bodyPr>
          <a:lstStyle/>
          <a:p>
            <a:r>
              <a:rPr lang="en-US" dirty="0"/>
              <a:t>Form based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FC83C-5A34-401F-B063-7D7F40AE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34" y="671961"/>
            <a:ext cx="5403132" cy="6064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59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62F5-31E0-4107-93E6-DD36658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14605"/>
            <a:ext cx="10058400" cy="648995"/>
          </a:xfrm>
        </p:spPr>
        <p:txBody>
          <a:bodyPr/>
          <a:lstStyle/>
          <a:p>
            <a:r>
              <a:rPr lang="en-US" dirty="0"/>
              <a:t>Form based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9AD2-7466-47BC-BE56-4A2D898D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863600"/>
            <a:ext cx="8375813" cy="4053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1: Accepting blanks in First name and last name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5002-951F-4519-86A4-6A36C6F0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46" y="1268963"/>
            <a:ext cx="4920978" cy="5483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9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380-D731-492F-882E-F0638335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6"/>
            <a:ext cx="10058400" cy="653143"/>
          </a:xfrm>
        </p:spPr>
        <p:txBody>
          <a:bodyPr/>
          <a:lstStyle/>
          <a:p>
            <a:r>
              <a:rPr lang="en-US" dirty="0"/>
              <a:t>Form based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63A0-A048-442A-BC35-E1C0C157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895740"/>
            <a:ext cx="8627739" cy="48519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2: Accepting Symbols in Locality Field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D2F7D-FBAC-4FF7-9B79-1526B5B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40" y="1380932"/>
            <a:ext cx="4807544" cy="5377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27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278-44E1-45F1-87E9-641BE5F9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7911"/>
            <a:ext cx="10058400" cy="555690"/>
          </a:xfrm>
        </p:spPr>
        <p:txBody>
          <a:bodyPr>
            <a:normAutofit fontScale="90000"/>
          </a:bodyPr>
          <a:lstStyle/>
          <a:p>
            <a:r>
              <a:rPr lang="en-US" dirty="0"/>
              <a:t>Form based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36F7-45F8-43FD-A05F-88364FE0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910254"/>
            <a:ext cx="8535988" cy="55569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3: Accepting invalid Email ID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CD5A2-3CBE-42A0-B54D-10BEDE1C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67" y="1461676"/>
            <a:ext cx="4602884" cy="5227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10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CDB6-50A0-4351-A01B-CE124EE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9422"/>
            <a:ext cx="10058400" cy="715607"/>
          </a:xfrm>
        </p:spPr>
        <p:txBody>
          <a:bodyPr/>
          <a:lstStyle/>
          <a:p>
            <a:r>
              <a:rPr lang="en-US" dirty="0"/>
              <a:t>Performance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47F4-B494-44A7-88F7-B2336048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017039"/>
            <a:ext cx="8535988" cy="59715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MTNL Website load Test Graph (Using Blaze Meter)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6C262-81DA-4B5A-A4AE-C9C4D1CF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14" y="1539552"/>
            <a:ext cx="7301772" cy="445633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93751A1-EBD8-41C2-8864-E5315B4C8BEE}"/>
              </a:ext>
            </a:extLst>
          </p:cNvPr>
          <p:cNvSpPr txBox="1">
            <a:spLocks/>
          </p:cNvSpPr>
          <p:nvPr/>
        </p:nvSpPr>
        <p:spPr>
          <a:xfrm>
            <a:off x="684212" y="5965050"/>
            <a:ext cx="8535988" cy="597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95696-F18F-443E-8820-4B7C3C008910}"/>
              </a:ext>
            </a:extLst>
          </p:cNvPr>
          <p:cNvSpPr txBox="1"/>
          <p:nvPr/>
        </p:nvSpPr>
        <p:spPr>
          <a:xfrm>
            <a:off x="684212" y="6121082"/>
            <a:ext cx="712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throughput achieved is 146.71 Hits/sec.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1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D1D7-0FE7-41BA-8393-5FB4A78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29"/>
            <a:ext cx="10058400" cy="648477"/>
          </a:xfrm>
        </p:spPr>
        <p:txBody>
          <a:bodyPr/>
          <a:lstStyle/>
          <a:p>
            <a:r>
              <a:rPr lang="en-US" dirty="0"/>
              <a:t>Performance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F177-0FBD-4002-B03B-CCECCA03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166327"/>
            <a:ext cx="8535988" cy="64847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MTNL Website Response Time Graph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FF5B5-63BB-4D78-986A-DBE3755D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6" y="1814804"/>
            <a:ext cx="8068274" cy="435273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0F80D2-7587-489D-B304-1CAA8E949245}"/>
              </a:ext>
            </a:extLst>
          </p:cNvPr>
          <p:cNvSpPr txBox="1">
            <a:spLocks/>
          </p:cNvSpPr>
          <p:nvPr/>
        </p:nvSpPr>
        <p:spPr>
          <a:xfrm>
            <a:off x="684212" y="6148874"/>
            <a:ext cx="8535988" cy="64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1C4AF-7F86-4C2B-AA84-2FF3535501AF}"/>
              </a:ext>
            </a:extLst>
          </p:cNvPr>
          <p:cNvSpPr txBox="1"/>
          <p:nvPr/>
        </p:nvSpPr>
        <p:spPr>
          <a:xfrm>
            <a:off x="684212" y="6288446"/>
            <a:ext cx="933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response time achieved is 164.52 millisecond.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2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0FF7-598E-466E-8156-82B26A80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3246"/>
            <a:ext cx="10058400" cy="592494"/>
          </a:xfrm>
        </p:spPr>
        <p:txBody>
          <a:bodyPr/>
          <a:lstStyle/>
          <a:p>
            <a:r>
              <a:rPr lang="en-US" dirty="0"/>
              <a:t>Database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28C7-17ED-4840-AEBE-125E8521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895740"/>
            <a:ext cx="8535988" cy="522514"/>
          </a:xfrm>
        </p:spPr>
        <p:txBody>
          <a:bodyPr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Test Automation Center Framework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445AC-FC20-4490-A704-96C20994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93" y="1418254"/>
            <a:ext cx="9357438" cy="5045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47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C6F7-5B74-4B52-A015-994205E6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1" y="296247"/>
            <a:ext cx="10058400" cy="590161"/>
          </a:xfrm>
        </p:spPr>
        <p:txBody>
          <a:bodyPr/>
          <a:lstStyle/>
          <a:p>
            <a:r>
              <a:rPr lang="en-US" dirty="0"/>
              <a:t>Security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3204-E5D8-45A3-A870-CB38E055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08" y="1245830"/>
            <a:ext cx="8852184" cy="5154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70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063132-E55F-4867-80E2-BE874C4A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1865"/>
            <a:ext cx="8535987" cy="751115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D6E5C6-6932-4DEC-8B33-0A99F866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74237"/>
            <a:ext cx="8535988" cy="38348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Browser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Based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A112-3315-4A3A-AFE2-A3ACB1E0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8083"/>
            <a:ext cx="10058400" cy="515517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2E08-ACAA-4158-9B18-CC2B47D0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53162"/>
            <a:ext cx="10058400" cy="2597539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website’s URL begins with HTTP, it means the connection is insecure, which triggers the “Not Secure” warning.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0AA6C9-9EB5-4E54-B31C-BE62016BC170}"/>
              </a:ext>
            </a:extLst>
          </p:cNvPr>
          <p:cNvSpPr txBox="1">
            <a:spLocks/>
          </p:cNvSpPr>
          <p:nvPr/>
        </p:nvSpPr>
        <p:spPr>
          <a:xfrm>
            <a:off x="684212" y="1109564"/>
            <a:ext cx="8535988" cy="51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Website not Secure:</a:t>
            </a:r>
          </a:p>
        </p:txBody>
      </p:sp>
    </p:spTree>
    <p:extLst>
      <p:ext uri="{BB962C8B-B14F-4D97-AF65-F5344CB8AC3E}">
        <p14:creationId xmlns:p14="http://schemas.microsoft.com/office/powerpoint/2010/main" val="8230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14CE-246F-4D7D-9885-BEF84FC9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95944"/>
            <a:ext cx="10058400" cy="667656"/>
          </a:xfrm>
        </p:spPr>
        <p:txBody>
          <a:bodyPr/>
          <a:lstStyle/>
          <a:p>
            <a:r>
              <a:rPr lang="en-US" dirty="0"/>
              <a:t>Security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5551-E61E-4D60-A8F5-7F48E34A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970383"/>
            <a:ext cx="8535988" cy="89573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to make it Secure are as follows:-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382A09-A74A-4654-A778-CBD99CCFE65E}"/>
              </a:ext>
            </a:extLst>
          </p:cNvPr>
          <p:cNvSpPr txBox="1">
            <a:spLocks/>
          </p:cNvSpPr>
          <p:nvPr/>
        </p:nvSpPr>
        <p:spPr>
          <a:xfrm>
            <a:off x="684213" y="2149151"/>
            <a:ext cx="8535988" cy="152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installing an SSL (Secure Socket Layers) Certificate.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forcing HTTPS.</a:t>
            </a:r>
          </a:p>
        </p:txBody>
      </p:sp>
    </p:spTree>
    <p:extLst>
      <p:ext uri="{BB962C8B-B14F-4D97-AF65-F5344CB8AC3E}">
        <p14:creationId xmlns:p14="http://schemas.microsoft.com/office/powerpoint/2010/main" val="12702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D502-C5D2-4BCB-BB73-A68EBD3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2" y="415212"/>
            <a:ext cx="10058400" cy="676470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6385F-05AE-426C-AB21-5770338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69" y="1091682"/>
            <a:ext cx="6358861" cy="5550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63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D427-C551-4120-805C-D30FA1E9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61258"/>
            <a:ext cx="10058400" cy="886408"/>
          </a:xfrm>
        </p:spPr>
        <p:txBody>
          <a:bodyPr>
            <a:normAutofit/>
          </a:bodyPr>
          <a:lstStyle/>
          <a:p>
            <a:r>
              <a:rPr lang="en-US" dirty="0"/>
              <a:t>Functional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A2D7-0BC0-4139-AFB8-7DE6F0B7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4" y="1268963"/>
            <a:ext cx="10058399" cy="46186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1:  Accepting Toll Free Numbers for Recharge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49D8D-5786-45AA-900C-407FF691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36" y="1852124"/>
            <a:ext cx="9233328" cy="4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5156-6610-4681-9A15-9DB0DF3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10547"/>
            <a:ext cx="10058400" cy="774441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3ABB-572C-481A-8933-93AA0FE1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418658"/>
            <a:ext cx="10058399" cy="64340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2: Accepting Mobile Numbers of other Mobile Service Providers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8C863-4043-43D5-9971-D84277AE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86" y="2295735"/>
            <a:ext cx="9162428" cy="43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FDDB-8827-437E-AF40-2D04F3FC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63894"/>
            <a:ext cx="10058400" cy="662473"/>
          </a:xfrm>
        </p:spPr>
        <p:txBody>
          <a:bodyPr/>
          <a:lstStyle/>
          <a:p>
            <a:r>
              <a:rPr lang="en-US" dirty="0"/>
              <a:t>Navigation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C40B1-293C-47B1-96AA-4C32C656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50" y="1110343"/>
            <a:ext cx="4922100" cy="5669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69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D4A1-5061-43B5-BDDE-5561961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63895"/>
            <a:ext cx="10058400" cy="821094"/>
          </a:xfrm>
        </p:spPr>
        <p:txBody>
          <a:bodyPr/>
          <a:lstStyle/>
          <a:p>
            <a:r>
              <a:rPr lang="en-US" dirty="0"/>
              <a:t>Navigation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A828-C640-4B57-9F0E-1C21ABF1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84990"/>
            <a:ext cx="8535988" cy="447868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Link 44= Mobile Recharge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CBD30-378F-46B4-A481-50685581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94" y="1641920"/>
            <a:ext cx="7619012" cy="259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EACE1-30DC-4AD8-B40D-4C222626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94" y="4171709"/>
            <a:ext cx="7619012" cy="26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233D-A312-4E0D-87C9-E09CF61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4757"/>
            <a:ext cx="10058400" cy="587829"/>
          </a:xfrm>
        </p:spPr>
        <p:txBody>
          <a:bodyPr/>
          <a:lstStyle/>
          <a:p>
            <a:r>
              <a:rPr lang="en-US" dirty="0"/>
              <a:t>Navigation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34FBE-2071-4283-8AB1-388362EB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940578"/>
            <a:ext cx="8535988" cy="44035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Link 45= Mobile Complaint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25CBC-9B09-4EC9-8CF3-DA90B8CA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23" y="1408924"/>
            <a:ext cx="8374152" cy="277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2239A-85FF-474C-B475-218CA121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23" y="4100969"/>
            <a:ext cx="8374152" cy="28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7A87-93DE-4077-883D-E7DA4917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73224"/>
            <a:ext cx="10058400" cy="671805"/>
          </a:xfrm>
        </p:spPr>
        <p:txBody>
          <a:bodyPr>
            <a:normAutofit/>
          </a:bodyPr>
          <a:lstStyle/>
          <a:p>
            <a:r>
              <a:rPr lang="en-US" dirty="0"/>
              <a:t>Navigation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238D-30C7-485A-98F5-1A1FA587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22309"/>
            <a:ext cx="8535988" cy="438539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Link 46= Broadband Service Request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A3A97-B7EE-4F08-A48D-22415A85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4" y="1744824"/>
            <a:ext cx="8810971" cy="40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11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235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Slice</vt:lpstr>
      <vt:lpstr>MTNL Website Testing</vt:lpstr>
      <vt:lpstr>TABLE OF CONTENTS</vt:lpstr>
      <vt:lpstr>Functional Testing</vt:lpstr>
      <vt:lpstr>Functional Testing</vt:lpstr>
      <vt:lpstr>Functional Testing</vt:lpstr>
      <vt:lpstr>Navigation Testing</vt:lpstr>
      <vt:lpstr>Navigation Testing</vt:lpstr>
      <vt:lpstr>Navigation testing</vt:lpstr>
      <vt:lpstr>Navigation testing</vt:lpstr>
      <vt:lpstr>Navigation testing</vt:lpstr>
      <vt:lpstr>Cross browser testing</vt:lpstr>
      <vt:lpstr>Form based testing</vt:lpstr>
      <vt:lpstr>Form based testing</vt:lpstr>
      <vt:lpstr>Form based testing</vt:lpstr>
      <vt:lpstr>Form based testing</vt:lpstr>
      <vt:lpstr>Performance testing</vt:lpstr>
      <vt:lpstr>Performance testing</vt:lpstr>
      <vt:lpstr>Database Testing</vt:lpstr>
      <vt:lpstr>Security Testing</vt:lpstr>
      <vt:lpstr>Security testing</vt:lpstr>
      <vt:lpstr>Security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nandi</dc:creator>
  <cp:lastModifiedBy>suman nandi</cp:lastModifiedBy>
  <cp:revision>19</cp:revision>
  <dcterms:created xsi:type="dcterms:W3CDTF">2021-04-20T03:28:54Z</dcterms:created>
  <dcterms:modified xsi:type="dcterms:W3CDTF">2021-04-20T07:08:06Z</dcterms:modified>
</cp:coreProperties>
</file>