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4513753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95617F-29A3-4852-ABC3-BDB7C1E81522}"/>
              </a:ext>
            </a:extLst>
          </p:cNvPr>
          <p:cNvSpPr/>
          <p:nvPr/>
        </p:nvSpPr>
        <p:spPr>
          <a:xfrm>
            <a:off x="3291838" y="5905231"/>
            <a:ext cx="1065475" cy="391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659D62-4F8A-4FF3-B866-721E1DD02FB0}"/>
              </a:ext>
            </a:extLst>
          </p:cNvPr>
          <p:cNvSpPr/>
          <p:nvPr/>
        </p:nvSpPr>
        <p:spPr>
          <a:xfrm>
            <a:off x="1486891" y="2773959"/>
            <a:ext cx="365760" cy="41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C0AEE8-5ACC-416B-81B2-878E56B0494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69771" y="2773959"/>
            <a:ext cx="182880" cy="20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7C938F94-0170-4EAB-9F02-B6CA49AA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61" y="5128107"/>
            <a:ext cx="1014105" cy="7605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E4013A1-6ED0-47BF-BDC7-210F913DF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7" y="3707861"/>
            <a:ext cx="1014107" cy="76058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7899163-934D-4AF0-B12F-9BDD6B8C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3412234"/>
            <a:ext cx="1024619" cy="7684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F85A97-20EB-4405-B257-D44B30146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72" y="5107420"/>
            <a:ext cx="965881" cy="7244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7374E3-BEBA-4354-B9C8-A0445CA02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1" y="2335965"/>
            <a:ext cx="1223145" cy="9173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B8C9BBC-DC86-4ABD-A011-4DF8D43C7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" y="3520530"/>
            <a:ext cx="1214412" cy="91080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E0C52E94-5A3C-4B79-80F9-C993008AC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0" y="4754087"/>
            <a:ext cx="1214412" cy="9108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DB4A6D3-53A5-48FF-BED8-C7A76CD03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2" y="2176934"/>
            <a:ext cx="1012897" cy="75967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97A5D02-7B69-417C-97D3-8BB469A11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08" y="2117278"/>
            <a:ext cx="1012897" cy="75967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749BA3E2-460E-4016-B431-662CF813DC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95" y="2196636"/>
            <a:ext cx="1011657" cy="7587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56C8884-559A-4F35-8D79-363794DB0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23" y="5929070"/>
            <a:ext cx="1065475" cy="7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28897C-1359-4433-B6CD-A097073D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23" y="1982873"/>
            <a:ext cx="1348014" cy="101101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7EC889A-7CAE-420D-9F6A-92E77F6E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9" y="3475832"/>
            <a:ext cx="1348014" cy="101101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4FBD8E2-B1E0-4F0A-B9FE-9FEF2051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41" y="4735074"/>
            <a:ext cx="1348014" cy="101101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C0D40EC-3458-48BF-AD33-51FDF7C4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9" y="1812375"/>
            <a:ext cx="1348014" cy="101101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2781465-861D-4711-A440-5452C1B5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0" y="3385828"/>
            <a:ext cx="1348014" cy="101101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33731EB-6B3B-4790-AA9D-7621AE5F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2" y="4708207"/>
            <a:ext cx="1348014" cy="10110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468E52-6AA4-45FE-AE19-92BE921A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1" y="1981992"/>
            <a:ext cx="1399146" cy="10493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8D4720F-DD74-4DF4-A3F9-FA34B4AE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21" y="3451415"/>
            <a:ext cx="882869" cy="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吸血鬼の部屋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階段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3953E7-E66E-46DA-863C-2B450FC4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9" y="2095602"/>
            <a:ext cx="1242059" cy="8280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67119C6-3CF1-45FD-9540-DE0446A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0" y="2524998"/>
            <a:ext cx="1028938" cy="15434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5012AFB-5C63-4B43-AEA7-48BCC42A5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47" y="1136085"/>
            <a:ext cx="2887028" cy="24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倉庫で探索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一緒に行くよう説得問答 </a:t>
            </a: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r>
              <a:rPr lang="ja-JP" altLang="en-US" dirty="0"/>
              <a:t>書斎</a:t>
            </a:r>
            <a:r>
              <a:rPr lang="en-US" altLang="ja-JP" dirty="0"/>
              <a:t>or</a:t>
            </a:r>
            <a:r>
              <a:rPr lang="ja-JP" altLang="en-US" dirty="0"/>
              <a:t>自室に隠し階段あると思われない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隠し部屋をやめて、階段だけ隠す</a:t>
            </a:r>
            <a:endParaRPr lang="en-US" altLang="ja-JP" dirty="0"/>
          </a:p>
          <a:p>
            <a:pPr lvl="1"/>
            <a:r>
              <a:rPr lang="ja-JP" altLang="en-US" dirty="0"/>
              <a:t>地下室</a:t>
            </a:r>
            <a:r>
              <a:rPr lang="en-US" altLang="ja-JP" dirty="0"/>
              <a:t>=</a:t>
            </a:r>
            <a:r>
              <a:rPr lang="ja-JP" altLang="en-US" dirty="0"/>
              <a:t>ワインセラー跡地</a:t>
            </a:r>
            <a:endParaRPr lang="en-US" altLang="ja-JP" dirty="0"/>
          </a:p>
          <a:p>
            <a:pPr lvl="1"/>
            <a:r>
              <a:rPr lang="ja-JP" altLang="en-US" dirty="0"/>
              <a:t>元々の隠し部屋を倉庫にして、そこに通路を設ける</a:t>
            </a:r>
            <a:endParaRPr lang="en-US" altLang="ja-JP" dirty="0"/>
          </a:p>
          <a:p>
            <a:pPr lvl="1"/>
            <a:r>
              <a:rPr lang="ja-JP" altLang="en-US" dirty="0"/>
              <a:t>吸血鬼を囲ってからの地下室は使用人にも内緒</a:t>
            </a:r>
            <a:endParaRPr lang="en-US" altLang="ja-JP" dirty="0"/>
          </a:p>
          <a:p>
            <a:pPr lvl="1"/>
            <a:r>
              <a:rPr lang="ja-JP" altLang="en-US" dirty="0"/>
              <a:t>夜中使用人室前を通ったけど、書斎に居なかった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//</a:t>
            </a:r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隠し部屋を当てられる情報が撒けないので、階段探しに</a:t>
            </a:r>
            <a:endParaRPr lang="en-US" altLang="ja-JP" dirty="0"/>
          </a:p>
          <a:p>
            <a:pPr lvl="2"/>
            <a:r>
              <a:rPr lang="ja-JP" altLang="en-US" dirty="0"/>
              <a:t>隠し部屋開放フラグはそのまま、フラグある状態で探索すると見つける</a:t>
            </a:r>
            <a:endParaRPr kumimoji="1" lang="en-US" altLang="ja-JP" dirty="0"/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1516</Words>
  <Application>Microsoft Office PowerPoint</Application>
  <PresentationFormat>ワイド画面</PresentationFormat>
  <Paragraphs>323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90</cp:revision>
  <dcterms:created xsi:type="dcterms:W3CDTF">2019-10-14T07:05:37Z</dcterms:created>
  <dcterms:modified xsi:type="dcterms:W3CDTF">2019-10-20T06:56:06Z</dcterms:modified>
</cp:coreProperties>
</file>