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62C7AAA-62E8-4548-8B26-350FA154FBDA}"/>
              </a:ext>
            </a:extLst>
          </p:cNvPr>
          <p:cNvGrpSpPr/>
          <p:nvPr/>
        </p:nvGrpSpPr>
        <p:grpSpPr>
          <a:xfrm>
            <a:off x="2194559" y="4513753"/>
            <a:ext cx="3260034" cy="1782480"/>
            <a:chOff x="4230094" y="3868309"/>
            <a:chExt cx="3260034" cy="178248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55C70E4-D9EA-4A39-BD26-79A3817846D4}"/>
                </a:ext>
              </a:extLst>
            </p:cNvPr>
            <p:cNvSpPr/>
            <p:nvPr/>
          </p:nvSpPr>
          <p:spPr>
            <a:xfrm>
              <a:off x="4230094" y="3868309"/>
              <a:ext cx="3260034" cy="1391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ホール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95617F-29A3-4852-ABC3-BDB7C1E81522}"/>
                </a:ext>
              </a:extLst>
            </p:cNvPr>
            <p:cNvSpPr/>
            <p:nvPr/>
          </p:nvSpPr>
          <p:spPr>
            <a:xfrm>
              <a:off x="5327373" y="5259787"/>
              <a:ext cx="1065475" cy="39100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出口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1486891" y="2773959"/>
            <a:ext cx="365760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隠し部屋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C5C150-B812-481A-AC63-CC643C6E9C6D}"/>
              </a:ext>
            </a:extLst>
          </p:cNvPr>
          <p:cNvSpPr/>
          <p:nvPr/>
        </p:nvSpPr>
        <p:spPr>
          <a:xfrm>
            <a:off x="2190962" y="2227902"/>
            <a:ext cx="517908" cy="44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隠し階段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親吸血鬼の部屋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要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隠し部屋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en-US" altLang="ja-JP" dirty="0"/>
              <a:t>//</a:t>
            </a:r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r>
              <a:rPr lang="en-US" altLang="ja-JP" dirty="0"/>
              <a:t>/</a:t>
            </a:r>
            <a:r>
              <a:rPr lang="ja-JP" altLang="en-US" dirty="0"/>
              <a:t>要ヒント</a:t>
            </a:r>
            <a:r>
              <a:rPr lang="en-US" altLang="ja-JP" dirty="0"/>
              <a:t>(</a:t>
            </a:r>
            <a:r>
              <a:rPr lang="ja-JP" altLang="en-US" dirty="0"/>
              <a:t>離れたいのに離れられない気持ち悪さ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廊下で探索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E56195-F15A-41F2-9D55-7C4D6912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A85CA-C6A3-48B9-82A8-FD8FE001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14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1434</Words>
  <Application>Microsoft Office PowerPoint</Application>
  <PresentationFormat>ワイド画面</PresentationFormat>
  <Paragraphs>309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76</cp:revision>
  <dcterms:created xsi:type="dcterms:W3CDTF">2019-10-14T07:05:37Z</dcterms:created>
  <dcterms:modified xsi:type="dcterms:W3CDTF">2019-10-18T10:10:14Z</dcterms:modified>
</cp:coreProperties>
</file>