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7752A-AD06-47C7-B51B-551BA252E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A7767A-C1E6-4D9B-9CFE-518D9D22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48863-FBBD-44A7-A916-E030F2FB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AC107A-5922-4248-B9E4-8ECD4472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8CC20-2019-4C47-BA09-81C322DE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22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01DEF-312B-4CAE-A14A-D0CF77AE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23FCF3-2DFD-4F5F-811F-624BB0EA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E73FC6-A63B-4F6F-B223-52F49336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B20BCC-FA80-4764-B1D1-B8E6A2A9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2B5D0F-18D2-4823-A693-7B108DF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72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33C9DC-CFC6-41A1-8F7E-327168170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97C345-D30C-425E-B749-9195A5ED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30F6B-4659-496F-9508-F166CF52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8F540B-FB94-4AE0-AEF0-28BBBF70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DDB82-34AE-4337-82A0-66B4D0F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91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055F2-DA28-4FCE-99CF-BE420EA7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62A5E-80BB-4F76-A128-1065904E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51EE0-EB45-49A7-A7F9-CE2D28653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DE330-A1ED-4761-939E-1A0DD5BB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1B74FA-CB17-41E9-8191-F2449E76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9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5DEB9-9C70-4E46-A257-A3FBED0F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558A4-801E-454D-AF9D-BF9B3FC5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D1C81-971C-4A75-BAB6-FDD73710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0397D-015F-45A9-9CE5-5D988AEE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2D15F-6E10-4F68-B8EE-88F9B914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0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4DA0-781C-49AD-ACB2-073CEAB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695E7-E067-4191-BC67-07F76623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B0238-8D2C-4DF3-B4C4-78845091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30910-5A56-44EF-8E34-350A2EC8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3D610A-6D47-4B74-A5DB-E6E1C28D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F5E6B-DF62-49D6-9CE1-9EBEBFFF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2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79DD7B-073C-434E-9B98-5933897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7F3F9-06EB-47CA-9A83-6797A2CA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DDD37-5248-46AB-8EDB-E3BAAC60A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DE9372-6639-443E-A725-D69681709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96F4C4-EA38-4F36-8103-6DCABBECC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7DD94A-84C4-4FA3-8EE7-039981E2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CE2994-907F-4A6C-BE4B-B39C559A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A182D7-200A-40A2-B478-BCD5DC75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83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BF377-FA4C-4B88-8481-C783E31A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2FF738-E1E9-4E7F-95FD-FEC6A60E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546A58-05B0-43FB-AEC9-9A2B7D1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2CA633-111C-4BAC-9968-5C7B479B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0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F55F0-23F8-42E4-A3EC-40E6EA55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13F950-3ECD-4D4E-9DD5-22F7038E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AD594E-4E9B-4D11-8A9A-CBABDE6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2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7ABEE-9B88-4358-9E97-3219722D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EC4B1-68C2-4BC8-955A-1E9E05DC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869A2C-F94E-455D-8076-339E4367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C1D7A2-CD25-4050-B3C1-AA518E37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2B8129-5FC6-4B70-9835-E64F06ED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DC7D44-7672-452E-B488-F809A54E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80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00C01-E2D7-4CB4-937D-569DD616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DC30-23A8-422C-B13D-FDC35ED0B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81032-123F-4A94-859C-7816D5714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F7F293-BC4B-4C6A-A04C-5E8AA25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905931-1759-4DE9-B7C8-3E7440DF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6B510-7BC5-4256-94A5-D0F0327E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540EB4-8917-43AF-BEE5-0EE6AD88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5B26DB-80D6-43A9-8718-360C6BE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C2C01-00D1-44FD-B13D-D3767ED18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B1C5-9959-4BD7-95A7-9D0118CD9ACF}" type="datetimeFigureOut">
              <a:rPr kumimoji="1" lang="ja-JP" altLang="en-US" smtClean="0"/>
              <a:t>2019/10/21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70C815-6A16-4AB1-83C6-7E8B1E998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B64B4-F313-4E1D-8D45-3B05362FE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70A4-B400-47A6-91A3-BA9C1C5A08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5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137B7-7EFC-4227-884E-DDAB2E021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771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Unity1week</a:t>
            </a:r>
            <a:r>
              <a:rPr kumimoji="1" lang="ja-JP" altLang="en-US" dirty="0"/>
              <a:t>企画</a:t>
            </a:r>
            <a:br>
              <a:rPr kumimoji="1" lang="en-US" altLang="ja-JP" dirty="0"/>
            </a:br>
            <a:r>
              <a:rPr kumimoji="1" lang="ja-JP" altLang="en-US" dirty="0"/>
              <a:t>テーマ</a:t>
            </a:r>
            <a:r>
              <a:rPr lang="ja-JP" altLang="en-US" dirty="0"/>
              <a:t>「さがす」</a:t>
            </a:r>
            <a:br>
              <a:rPr lang="en-US" altLang="ja-JP" dirty="0"/>
            </a:br>
            <a:r>
              <a:rPr lang="ja-JP" altLang="en-US" dirty="0"/>
              <a:t>題「</a:t>
            </a:r>
            <a:r>
              <a:rPr lang="en-US" altLang="ja-JP" dirty="0"/>
              <a:t>Exit with</a:t>
            </a:r>
            <a:r>
              <a:rPr lang="ja-JP" altLang="en-US" dirty="0"/>
              <a:t>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926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1F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4513753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ロビー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195617F-29A3-4852-ABC3-BDB7C1E81522}"/>
              </a:ext>
            </a:extLst>
          </p:cNvPr>
          <p:cNvSpPr/>
          <p:nvPr/>
        </p:nvSpPr>
        <p:spPr>
          <a:xfrm>
            <a:off x="3291838" y="5905231"/>
            <a:ext cx="1065475" cy="3910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出口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5454593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1669771" y="2230214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648020" y="3412234"/>
            <a:ext cx="1021751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EE6175-C836-4370-B56C-27AE9AF13621}"/>
              </a:ext>
            </a:extLst>
          </p:cNvPr>
          <p:cNvSpPr/>
          <p:nvPr/>
        </p:nvSpPr>
        <p:spPr>
          <a:xfrm>
            <a:off x="648020" y="4679055"/>
            <a:ext cx="1021752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使用人室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373711" y="2230213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書斎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2659D62-4F8A-4FF3-B866-721E1DD02FB0}"/>
              </a:ext>
            </a:extLst>
          </p:cNvPr>
          <p:cNvSpPr/>
          <p:nvPr/>
        </p:nvSpPr>
        <p:spPr>
          <a:xfrm>
            <a:off x="1486891" y="2773959"/>
            <a:ext cx="365760" cy="411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C0AEE8-5ACC-416B-81B2-878E56B0494D}"/>
              </a:ext>
            </a:extLst>
          </p:cNvPr>
          <p:cNvCxnSpPr>
            <a:stCxn id="14" idx="0"/>
            <a:endCxn id="14" idx="3"/>
          </p:cNvCxnSpPr>
          <p:nvPr/>
        </p:nvCxnSpPr>
        <p:spPr>
          <a:xfrm>
            <a:off x="1669771" y="2773959"/>
            <a:ext cx="182880" cy="20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1562420" y="4047965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BAB0741-10C3-45D9-9DE0-043566ADA31D}"/>
              </a:ext>
            </a:extLst>
          </p:cNvPr>
          <p:cNvGrpSpPr/>
          <p:nvPr/>
        </p:nvGrpSpPr>
        <p:grpSpPr>
          <a:xfrm>
            <a:off x="1562419" y="5333041"/>
            <a:ext cx="214701" cy="437994"/>
            <a:chOff x="5645418" y="2551696"/>
            <a:chExt cx="450582" cy="43799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4492528-1BBA-401B-B6B2-F43E775049A9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9059F88-A526-4579-8EBA-390A20A38BEF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19347" y="4096423"/>
            <a:ext cx="2205830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B0BF9F9-F5DE-4F4B-B795-AFA42A2A85DA}"/>
              </a:ext>
            </a:extLst>
          </p:cNvPr>
          <p:cNvSpPr/>
          <p:nvPr/>
        </p:nvSpPr>
        <p:spPr>
          <a:xfrm>
            <a:off x="5979381" y="4309608"/>
            <a:ext cx="1968604" cy="1595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食堂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52A7F8C-B00C-4E44-8088-0FFD3C378393}"/>
              </a:ext>
            </a:extLst>
          </p:cNvPr>
          <p:cNvSpPr/>
          <p:nvPr/>
        </p:nvSpPr>
        <p:spPr>
          <a:xfrm>
            <a:off x="5979381" y="3108510"/>
            <a:ext cx="1968604" cy="1198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キッチン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86E1B5-D2EE-4E6B-B804-8E9A4364EF23}"/>
              </a:ext>
            </a:extLst>
          </p:cNvPr>
          <p:cNvSpPr/>
          <p:nvPr/>
        </p:nvSpPr>
        <p:spPr>
          <a:xfrm>
            <a:off x="5979381" y="2227902"/>
            <a:ext cx="914400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物置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4925177" y="2227902"/>
            <a:ext cx="529416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WC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地下階段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E2741529-CF3B-419A-AFA4-A1556A10CA96}"/>
              </a:ext>
            </a:extLst>
          </p:cNvPr>
          <p:cNvGrpSpPr/>
          <p:nvPr/>
        </p:nvGrpSpPr>
        <p:grpSpPr>
          <a:xfrm>
            <a:off x="5796501" y="5304452"/>
            <a:ext cx="365760" cy="411969"/>
            <a:chOff x="3673500" y="2654689"/>
            <a:chExt cx="365760" cy="411969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77C41D4-8FC9-4AB2-AF90-2A795C1DB01C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99455D3-232C-4551-A3AB-1CF25A3118F7}"/>
                </a:ext>
              </a:extLst>
            </p:cNvPr>
            <p:cNvCxnSpPr>
              <a:stCxn id="45" idx="0"/>
              <a:endCxn id="45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EAB1D5B-CA2D-4CBF-AC93-24FB1DE5E769}"/>
              </a:ext>
            </a:extLst>
          </p:cNvPr>
          <p:cNvGrpSpPr/>
          <p:nvPr/>
        </p:nvGrpSpPr>
        <p:grpSpPr>
          <a:xfrm rot="5400000">
            <a:off x="6236390" y="4102469"/>
            <a:ext cx="365760" cy="411969"/>
            <a:chOff x="3673500" y="2654689"/>
            <a:chExt cx="365760" cy="41196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CCFE0CE4-A4FC-4F7D-B3B9-15E8CE0AE04A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73377490-D698-4BD8-814D-A420215541CB}"/>
                </a:ext>
              </a:extLst>
            </p:cNvPr>
            <p:cNvCxnSpPr>
              <a:stCxn id="48" idx="0"/>
              <a:endCxn id="48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AE78D10-89FD-4965-9614-B5A7B82B4452}"/>
              </a:ext>
            </a:extLst>
          </p:cNvPr>
          <p:cNvGrpSpPr/>
          <p:nvPr/>
        </p:nvGrpSpPr>
        <p:grpSpPr>
          <a:xfrm>
            <a:off x="5796501" y="3237557"/>
            <a:ext cx="365760" cy="411969"/>
            <a:chOff x="3673500" y="2654689"/>
            <a:chExt cx="365760" cy="411969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1CD20E55-DFA6-4338-8DE6-D77E09148B49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47209BDB-F17A-4CC5-880B-9E3017A3AA06}"/>
                </a:ext>
              </a:extLst>
            </p:cNvPr>
            <p:cNvCxnSpPr>
              <a:stCxn id="51" idx="0"/>
              <a:endCxn id="51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4CF599FC-B200-48AF-902D-DE41B06239BE}"/>
              </a:ext>
            </a:extLst>
          </p:cNvPr>
          <p:cNvGrpSpPr/>
          <p:nvPr/>
        </p:nvGrpSpPr>
        <p:grpSpPr>
          <a:xfrm rot="5400000">
            <a:off x="6193315" y="2905611"/>
            <a:ext cx="365760" cy="411969"/>
            <a:chOff x="3673500" y="2654689"/>
            <a:chExt cx="365760" cy="411969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1D32D09-E767-4CF6-AC7C-F13F886A4FFD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0AC4D64-0679-46B8-8E07-E214DD325916}"/>
                </a:ext>
              </a:extLst>
            </p:cNvPr>
            <p:cNvCxnSpPr>
              <a:stCxn id="57" idx="0"/>
              <a:endCxn id="57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ABBD5B3B-3927-45FF-8B51-4A851E6D2940}"/>
              </a:ext>
            </a:extLst>
          </p:cNvPr>
          <p:cNvGrpSpPr/>
          <p:nvPr/>
        </p:nvGrpSpPr>
        <p:grpSpPr>
          <a:xfrm>
            <a:off x="2105434" y="2588178"/>
            <a:ext cx="182880" cy="411969"/>
            <a:chOff x="3673500" y="2654689"/>
            <a:chExt cx="365760" cy="411969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50E86914-1DCE-4939-B2E9-CE5E86DBADD4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C04AE0-6691-4BF7-A0BB-0FF555760959}"/>
                </a:ext>
              </a:extLst>
            </p:cNvPr>
            <p:cNvCxnSpPr>
              <a:stCxn id="60" idx="0"/>
              <a:endCxn id="60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ECC5FD8-5C4D-4CF0-83C4-3055F6A04343}"/>
              </a:ext>
            </a:extLst>
          </p:cNvPr>
          <p:cNvGrpSpPr/>
          <p:nvPr/>
        </p:nvGrpSpPr>
        <p:grpSpPr>
          <a:xfrm>
            <a:off x="5347242" y="2335965"/>
            <a:ext cx="214701" cy="437994"/>
            <a:chOff x="5645418" y="2551696"/>
            <a:chExt cx="450582" cy="437994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6E18E942-A5E6-4941-998C-A1A3864C372B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056C9593-2AF5-4BBE-BB54-8D943C1BFC80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7C938F94-0170-4EAB-9F02-B6CA49AA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61" y="5128107"/>
            <a:ext cx="1014105" cy="76057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E4013A1-6ED0-47BF-BDC7-210F913DF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57" y="3707861"/>
            <a:ext cx="1014107" cy="76058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7899163-934D-4AF0-B12F-9BDD6B8C9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59" y="3412234"/>
            <a:ext cx="1024619" cy="76846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AF85A97-20EB-4405-B257-D44B30146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672" y="5107420"/>
            <a:ext cx="965881" cy="72441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47374E3-BEBA-4354-B9C8-A0445CA02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1" y="2335965"/>
            <a:ext cx="1223145" cy="91735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B8C9BBC-DC86-4ABD-A011-4DF8D43C7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8" y="3520530"/>
            <a:ext cx="1214412" cy="910809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E0C52E94-5A3C-4B79-80F9-C993008AC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0" y="4754087"/>
            <a:ext cx="1214412" cy="91080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DB4A6D3-53A5-48FF-BED8-C7A76CD03A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32" y="2176934"/>
            <a:ext cx="1012897" cy="759673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897A5D02-7B69-417C-97D3-8BB469A11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08" y="2117278"/>
            <a:ext cx="1012897" cy="75967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749BA3E2-460E-4016-B431-662CF813DC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95" y="2196636"/>
            <a:ext cx="1011657" cy="75874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656C8884-559A-4F35-8D79-363794DB00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23" y="5929070"/>
            <a:ext cx="1065475" cy="799106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775A818D-91F2-4326-AC89-2CAE5092CAD6}"/>
              </a:ext>
            </a:extLst>
          </p:cNvPr>
          <p:cNvSpPr/>
          <p:nvPr/>
        </p:nvSpPr>
        <p:spPr>
          <a:xfrm>
            <a:off x="69236" y="3402521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6ABBD66-CC37-4164-A583-DB52942BECF9}"/>
              </a:ext>
            </a:extLst>
          </p:cNvPr>
          <p:cNvSpPr/>
          <p:nvPr/>
        </p:nvSpPr>
        <p:spPr>
          <a:xfrm>
            <a:off x="3530724" y="3861555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A22099F-4F8D-401F-9FF4-C31008B28185}"/>
              </a:ext>
            </a:extLst>
          </p:cNvPr>
          <p:cNvSpPr/>
          <p:nvPr/>
        </p:nvSpPr>
        <p:spPr>
          <a:xfrm>
            <a:off x="3491726" y="4896931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D12CC332-7EB3-464F-AC32-4ABC3C9592C6}"/>
              </a:ext>
            </a:extLst>
          </p:cNvPr>
          <p:cNvSpPr/>
          <p:nvPr/>
        </p:nvSpPr>
        <p:spPr>
          <a:xfrm>
            <a:off x="1768509" y="3713954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8CE0E670-A084-4ED9-AD45-FDC5EEA9AE11}"/>
              </a:ext>
            </a:extLst>
          </p:cNvPr>
          <p:cNvSpPr/>
          <p:nvPr/>
        </p:nvSpPr>
        <p:spPr>
          <a:xfrm>
            <a:off x="5491122" y="3755278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2D820E0-8066-4603-AA89-FACB5A2CF5AB}"/>
              </a:ext>
            </a:extLst>
          </p:cNvPr>
          <p:cNvSpPr/>
          <p:nvPr/>
        </p:nvSpPr>
        <p:spPr>
          <a:xfrm>
            <a:off x="4886110" y="1925420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B929129A-257E-49D5-BECB-CACCBD54B835}"/>
              </a:ext>
            </a:extLst>
          </p:cNvPr>
          <p:cNvSpPr/>
          <p:nvPr/>
        </p:nvSpPr>
        <p:spPr>
          <a:xfrm>
            <a:off x="7214704" y="4663739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6C6095D6-5FC7-4196-ACE4-5C1C9644BBE9}"/>
              </a:ext>
            </a:extLst>
          </p:cNvPr>
          <p:cNvSpPr/>
          <p:nvPr/>
        </p:nvSpPr>
        <p:spPr>
          <a:xfrm>
            <a:off x="7507270" y="2928715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22D11B15-2B23-49C8-A88D-2F204C8C9130}"/>
              </a:ext>
            </a:extLst>
          </p:cNvPr>
          <p:cNvSpPr/>
          <p:nvPr/>
        </p:nvSpPr>
        <p:spPr>
          <a:xfrm>
            <a:off x="6606462" y="1942357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30557C17-544A-4C73-A791-5CA228CB8FA7}"/>
              </a:ext>
            </a:extLst>
          </p:cNvPr>
          <p:cNvSpPr/>
          <p:nvPr/>
        </p:nvSpPr>
        <p:spPr>
          <a:xfrm>
            <a:off x="2381002" y="2117278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63017AED-94D7-4179-9B74-AED3C811B88B}"/>
              </a:ext>
            </a:extLst>
          </p:cNvPr>
          <p:cNvSpPr/>
          <p:nvPr/>
        </p:nvSpPr>
        <p:spPr>
          <a:xfrm>
            <a:off x="507749" y="2021193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7F1BA1-9B3F-4C73-B98F-8ADF2899504C}"/>
              </a:ext>
            </a:extLst>
          </p:cNvPr>
          <p:cNvSpPr/>
          <p:nvPr/>
        </p:nvSpPr>
        <p:spPr>
          <a:xfrm>
            <a:off x="556652" y="5128107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BC622A0-353B-4CE2-8F5A-03FAFAEBA421}"/>
              </a:ext>
            </a:extLst>
          </p:cNvPr>
          <p:cNvCxnSpPr/>
          <p:nvPr/>
        </p:nvCxnSpPr>
        <p:spPr>
          <a:xfrm flipV="1">
            <a:off x="8285259" y="1852654"/>
            <a:ext cx="0" cy="381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1BFF741-1290-4B4A-9071-1384A4EBD3BF}"/>
              </a:ext>
            </a:extLst>
          </p:cNvPr>
          <p:cNvCxnSpPr>
            <a:cxnSpLocks/>
          </p:cNvCxnSpPr>
          <p:nvPr/>
        </p:nvCxnSpPr>
        <p:spPr>
          <a:xfrm flipH="1">
            <a:off x="4691270" y="1948713"/>
            <a:ext cx="2844026" cy="2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F4D1F45-D9EE-40BD-A3CE-A7F0AC8830EC}"/>
              </a:ext>
            </a:extLst>
          </p:cNvPr>
          <p:cNvCxnSpPr/>
          <p:nvPr/>
        </p:nvCxnSpPr>
        <p:spPr>
          <a:xfrm flipH="1" flipV="1">
            <a:off x="2105434" y="2335965"/>
            <a:ext cx="275568" cy="396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6B1ACE7-2111-4AFA-8CF5-257695DE1C48}"/>
              </a:ext>
            </a:extLst>
          </p:cNvPr>
          <p:cNvSpPr txBox="1"/>
          <p:nvPr/>
        </p:nvSpPr>
        <p:spPr>
          <a:xfrm>
            <a:off x="8296490" y="5515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1CFB077-18A3-45DE-B2CD-D4DC4FBF9429}"/>
              </a:ext>
            </a:extLst>
          </p:cNvPr>
          <p:cNvSpPr txBox="1"/>
          <p:nvPr/>
        </p:nvSpPr>
        <p:spPr>
          <a:xfrm>
            <a:off x="8408022" y="19775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A7503F9-4528-4478-B956-735C495680A2}"/>
              </a:ext>
            </a:extLst>
          </p:cNvPr>
          <p:cNvSpPr txBox="1"/>
          <p:nvPr/>
        </p:nvSpPr>
        <p:spPr>
          <a:xfrm>
            <a:off x="4600257" y="1510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A2D8D3A-B557-4F74-8893-8FA913571D35}"/>
              </a:ext>
            </a:extLst>
          </p:cNvPr>
          <p:cNvSpPr txBox="1"/>
          <p:nvPr/>
        </p:nvSpPr>
        <p:spPr>
          <a:xfrm>
            <a:off x="1619259" y="5905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E4020EF-FF81-4344-A972-6537EF168CCE}"/>
              </a:ext>
            </a:extLst>
          </p:cNvPr>
          <p:cNvSpPr txBox="1"/>
          <p:nvPr/>
        </p:nvSpPr>
        <p:spPr>
          <a:xfrm>
            <a:off x="1748043" y="25549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599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2F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2CA8F4-6F25-430D-8BE1-0506B16F7879}"/>
              </a:ext>
            </a:extLst>
          </p:cNvPr>
          <p:cNvSpPr/>
          <p:nvPr/>
        </p:nvSpPr>
        <p:spPr>
          <a:xfrm>
            <a:off x="4946618" y="2227902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193FFC-D771-407A-9863-DEC0CEA70CF6}"/>
              </a:ext>
            </a:extLst>
          </p:cNvPr>
          <p:cNvSpPr/>
          <p:nvPr/>
        </p:nvSpPr>
        <p:spPr>
          <a:xfrm>
            <a:off x="2176085" y="2230213"/>
            <a:ext cx="524788" cy="3675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B052591-2A8A-40F0-A2ED-0ECDB6C06154}"/>
              </a:ext>
            </a:extLst>
          </p:cNvPr>
          <p:cNvSpPr/>
          <p:nvPr/>
        </p:nvSpPr>
        <p:spPr>
          <a:xfrm>
            <a:off x="892250" y="3481489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5C33CB6-F8CB-4BCF-9849-2ADB4A2E00D0}"/>
              </a:ext>
            </a:extLst>
          </p:cNvPr>
          <p:cNvSpPr/>
          <p:nvPr/>
        </p:nvSpPr>
        <p:spPr>
          <a:xfrm>
            <a:off x="892250" y="2227902"/>
            <a:ext cx="1296060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館主の部屋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A5E7A41-9C24-44CA-B9A1-5DB086B2A2C9}"/>
              </a:ext>
            </a:extLst>
          </p:cNvPr>
          <p:cNvGrpSpPr/>
          <p:nvPr/>
        </p:nvGrpSpPr>
        <p:grpSpPr>
          <a:xfrm>
            <a:off x="2080959" y="2821287"/>
            <a:ext cx="238065" cy="411969"/>
            <a:chOff x="3673500" y="2654689"/>
            <a:chExt cx="365760" cy="411969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2659D62-4F8A-4FF3-B866-721E1DD02FB0}"/>
                </a:ext>
              </a:extLst>
            </p:cNvPr>
            <p:cNvSpPr/>
            <p:nvPr/>
          </p:nvSpPr>
          <p:spPr>
            <a:xfrm>
              <a:off x="3673500" y="2654689"/>
              <a:ext cx="36576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60C0AEE8-5ACC-416B-81B2-878E56B0494D}"/>
                </a:ext>
              </a:extLst>
            </p:cNvPr>
            <p:cNvCxnSpPr>
              <a:stCxn id="14" idx="0"/>
              <a:endCxn id="14" idx="3"/>
            </p:cNvCxnSpPr>
            <p:nvPr/>
          </p:nvCxnSpPr>
          <p:spPr>
            <a:xfrm>
              <a:off x="3856380" y="2654689"/>
              <a:ext cx="182880" cy="205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6F6153-A0F9-4E19-9A53-82631F9633CC}"/>
              </a:ext>
            </a:extLst>
          </p:cNvPr>
          <p:cNvGrpSpPr/>
          <p:nvPr/>
        </p:nvGrpSpPr>
        <p:grpSpPr>
          <a:xfrm>
            <a:off x="2073412" y="4048849"/>
            <a:ext cx="214701" cy="437994"/>
            <a:chOff x="5645418" y="2551696"/>
            <a:chExt cx="450582" cy="437994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E307243-C0E8-4E5C-82F5-006AE5FD7B9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3D4E56B4-8881-4099-A0DA-1D6B5029784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FB5F429-1F93-406B-9CF5-67E891D03E33}"/>
              </a:ext>
            </a:extLst>
          </p:cNvPr>
          <p:cNvSpPr/>
          <p:nvPr/>
        </p:nvSpPr>
        <p:spPr>
          <a:xfrm>
            <a:off x="2700872" y="4096423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階段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34CA3-3927-4109-98EC-3A378EA47878}"/>
              </a:ext>
            </a:extLst>
          </p:cNvPr>
          <p:cNvSpPr/>
          <p:nvPr/>
        </p:nvSpPr>
        <p:spPr>
          <a:xfrm>
            <a:off x="3654601" y="2227902"/>
            <a:ext cx="1300873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</a:t>
            </a:r>
            <a:r>
              <a:rPr lang="ja-JP" altLang="en-US" sz="1400" dirty="0">
                <a:solidFill>
                  <a:schemeClr val="tx1"/>
                </a:solidFill>
              </a:rPr>
              <a:t>要</a:t>
            </a:r>
            <a:r>
              <a:rPr lang="en-US" altLang="ja-JP" sz="1400" dirty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2CEA0C-FBD0-4F01-932F-C591447004E0}"/>
              </a:ext>
            </a:extLst>
          </p:cNvPr>
          <p:cNvSpPr/>
          <p:nvPr/>
        </p:nvSpPr>
        <p:spPr>
          <a:xfrm>
            <a:off x="899778" y="4735076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E45AA94-E61C-4DB3-B465-91E43ABC7F23}"/>
              </a:ext>
            </a:extLst>
          </p:cNvPr>
          <p:cNvGrpSpPr/>
          <p:nvPr/>
        </p:nvGrpSpPr>
        <p:grpSpPr>
          <a:xfrm>
            <a:off x="2080959" y="5184544"/>
            <a:ext cx="214701" cy="437994"/>
            <a:chOff x="5645418" y="2551696"/>
            <a:chExt cx="450582" cy="43799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C8BB94BF-B5E6-4BC1-B378-D8BC28B55A23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4577B29E-1484-44F7-BD62-78F01481707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93D9644-F768-4CE3-AE37-0A79A5992866}"/>
              </a:ext>
            </a:extLst>
          </p:cNvPr>
          <p:cNvSpPr/>
          <p:nvPr/>
        </p:nvSpPr>
        <p:spPr>
          <a:xfrm>
            <a:off x="5471406" y="2227902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C88FFF9-89C6-4722-9ADA-13325A9E457F}"/>
              </a:ext>
            </a:extLst>
          </p:cNvPr>
          <p:cNvSpPr/>
          <p:nvPr/>
        </p:nvSpPr>
        <p:spPr>
          <a:xfrm>
            <a:off x="5471406" y="3481488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客室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68415C1-0EE8-4C83-97E8-D8FB8029CC31}"/>
              </a:ext>
            </a:extLst>
          </p:cNvPr>
          <p:cNvSpPr/>
          <p:nvPr/>
        </p:nvSpPr>
        <p:spPr>
          <a:xfrm>
            <a:off x="5471406" y="4735074"/>
            <a:ext cx="1281004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客室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スタート地点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8AB16F39-F8BA-42F3-AFBA-641BF9691977}"/>
              </a:ext>
            </a:extLst>
          </p:cNvPr>
          <p:cNvGrpSpPr/>
          <p:nvPr/>
        </p:nvGrpSpPr>
        <p:grpSpPr>
          <a:xfrm>
            <a:off x="5364055" y="5157891"/>
            <a:ext cx="214701" cy="437994"/>
            <a:chOff x="5645418" y="2551696"/>
            <a:chExt cx="450582" cy="43799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2B9687D6-8E3C-4FD8-ACBC-F8D727AAEE94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135D985-EC0F-4372-A5C9-FD7ECC0D7B0C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1FC98616-D0FE-4666-82FB-590D4F95535E}"/>
              </a:ext>
            </a:extLst>
          </p:cNvPr>
          <p:cNvGrpSpPr/>
          <p:nvPr/>
        </p:nvGrpSpPr>
        <p:grpSpPr>
          <a:xfrm>
            <a:off x="5372417" y="3878573"/>
            <a:ext cx="214701" cy="437994"/>
            <a:chOff x="5645418" y="2551696"/>
            <a:chExt cx="450582" cy="437994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08918892-F382-4BB9-AE3D-4D42C5700452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C666CA60-51BB-4C26-95ED-C49F6283F58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B709E5D6-F4B9-431E-BB5D-4491668F774F}"/>
              </a:ext>
            </a:extLst>
          </p:cNvPr>
          <p:cNvGrpSpPr/>
          <p:nvPr/>
        </p:nvGrpSpPr>
        <p:grpSpPr>
          <a:xfrm>
            <a:off x="5361404" y="2534906"/>
            <a:ext cx="214701" cy="437994"/>
            <a:chOff x="5645418" y="2551696"/>
            <a:chExt cx="450582" cy="437994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BF12937F-8D01-4A45-B024-32B15066CC3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80813130-35BD-4179-9D44-44370B00568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A1348799-9D5C-47F1-A4D8-DA5CE68217EB}"/>
              </a:ext>
            </a:extLst>
          </p:cNvPr>
          <p:cNvGrpSpPr/>
          <p:nvPr/>
        </p:nvGrpSpPr>
        <p:grpSpPr>
          <a:xfrm>
            <a:off x="4830906" y="2555890"/>
            <a:ext cx="214701" cy="437994"/>
            <a:chOff x="5645418" y="2551696"/>
            <a:chExt cx="450582" cy="437994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CE1E3F9-9181-4FEB-9EC1-7D67457DB01C}"/>
                </a:ext>
              </a:extLst>
            </p:cNvPr>
            <p:cNvSpPr/>
            <p:nvPr/>
          </p:nvSpPr>
          <p:spPr>
            <a:xfrm>
              <a:off x="5645418" y="2551696"/>
              <a:ext cx="450580" cy="411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75F01B5-075B-4003-BD5D-CAA7B75671D2}"/>
                </a:ext>
              </a:extLst>
            </p:cNvPr>
            <p:cNvCxnSpPr>
              <a:cxnSpLocks/>
              <a:stCxn id="70" idx="0"/>
            </p:cNvCxnSpPr>
            <p:nvPr/>
          </p:nvCxnSpPr>
          <p:spPr>
            <a:xfrm>
              <a:off x="5870708" y="2551696"/>
              <a:ext cx="225292" cy="4379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5E60F4B-B0F2-498D-AD7B-F1FA78EA170F}"/>
              </a:ext>
            </a:extLst>
          </p:cNvPr>
          <p:cNvSpPr/>
          <p:nvPr/>
        </p:nvSpPr>
        <p:spPr>
          <a:xfrm>
            <a:off x="2700872" y="3667698"/>
            <a:ext cx="2245745" cy="421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28897C-1359-4433-B6CD-A097073D2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23" y="1982873"/>
            <a:ext cx="1348014" cy="101101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7EC889A-7CAE-420D-9F6A-92E77F6EB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429" y="3475832"/>
            <a:ext cx="1348014" cy="101101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4FBD8E2-B1E0-4F0A-B9FE-9FEF2051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41" y="4735074"/>
            <a:ext cx="1348014" cy="1011011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FC0D40EC-3458-48BF-AD33-51FDF7C42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39" y="1812375"/>
            <a:ext cx="1348014" cy="101101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82781465-861D-4711-A440-5452C1B5C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0" y="3385828"/>
            <a:ext cx="1348014" cy="1011011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B33731EB-6B3B-4790-AA9D-7621AE5F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12" y="4708207"/>
            <a:ext cx="1348014" cy="10110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468E52-6AA4-45FE-AE19-92BE921A5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1" y="1981992"/>
            <a:ext cx="1399146" cy="10493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8D4720F-DD74-4DF4-A3F9-FA34B4AEA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21" y="3451415"/>
            <a:ext cx="882869" cy="662152"/>
          </a:xfrm>
          <a:prstGeom prst="rect">
            <a:avLst/>
          </a:prstGeom>
        </p:spPr>
      </p:pic>
      <p:sp>
        <p:nvSpPr>
          <p:cNvPr id="47" name="楕円 46">
            <a:extLst>
              <a:ext uri="{FF2B5EF4-FFF2-40B4-BE49-F238E27FC236}">
                <a16:creationId xmlns:a16="http://schemas.microsoft.com/office/drawing/2014/main" id="{1FAAA967-AD3E-4C32-81BE-B14217ED2236}"/>
              </a:ext>
            </a:extLst>
          </p:cNvPr>
          <p:cNvSpPr/>
          <p:nvPr/>
        </p:nvSpPr>
        <p:spPr>
          <a:xfrm>
            <a:off x="6967458" y="1899320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460E9DC9-C0BD-4784-A3FB-0CA9712367E7}"/>
              </a:ext>
            </a:extLst>
          </p:cNvPr>
          <p:cNvSpPr/>
          <p:nvPr/>
        </p:nvSpPr>
        <p:spPr>
          <a:xfrm>
            <a:off x="6949847" y="3451415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2212E16-5B09-4134-A81E-5A74614D3DA3}"/>
              </a:ext>
            </a:extLst>
          </p:cNvPr>
          <p:cNvSpPr/>
          <p:nvPr/>
        </p:nvSpPr>
        <p:spPr>
          <a:xfrm>
            <a:off x="6967458" y="4643840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F878034-2DFC-4EE6-8806-4C0D6FD1864E}"/>
              </a:ext>
            </a:extLst>
          </p:cNvPr>
          <p:cNvSpPr/>
          <p:nvPr/>
        </p:nvSpPr>
        <p:spPr>
          <a:xfrm>
            <a:off x="3742193" y="1603736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B353609-A44B-40E8-9A2C-92022AFC577B}"/>
              </a:ext>
            </a:extLst>
          </p:cNvPr>
          <p:cNvSpPr/>
          <p:nvPr/>
        </p:nvSpPr>
        <p:spPr>
          <a:xfrm>
            <a:off x="638053" y="3326732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E65777D-A4ED-498E-B9D3-0A9B8D848BDA}"/>
              </a:ext>
            </a:extLst>
          </p:cNvPr>
          <p:cNvSpPr/>
          <p:nvPr/>
        </p:nvSpPr>
        <p:spPr>
          <a:xfrm>
            <a:off x="4957961" y="3131577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717EF558-CDC8-4125-BF4E-5B07EC7EBD32}"/>
              </a:ext>
            </a:extLst>
          </p:cNvPr>
          <p:cNvSpPr/>
          <p:nvPr/>
        </p:nvSpPr>
        <p:spPr>
          <a:xfrm>
            <a:off x="3128904" y="3259716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F21C56A-CA58-4B2F-9804-758B9D13179E}"/>
              </a:ext>
            </a:extLst>
          </p:cNvPr>
          <p:cNvSpPr/>
          <p:nvPr/>
        </p:nvSpPr>
        <p:spPr>
          <a:xfrm>
            <a:off x="600664" y="4558945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CC8AAD90-F2DA-4596-9304-C982A680CA26}"/>
              </a:ext>
            </a:extLst>
          </p:cNvPr>
          <p:cNvSpPr/>
          <p:nvPr/>
        </p:nvSpPr>
        <p:spPr>
          <a:xfrm>
            <a:off x="2255798" y="2774887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3CCFA62E-1074-4F75-B342-E25BE5535211}"/>
              </a:ext>
            </a:extLst>
          </p:cNvPr>
          <p:cNvSpPr/>
          <p:nvPr/>
        </p:nvSpPr>
        <p:spPr>
          <a:xfrm>
            <a:off x="677202" y="1863056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4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99564-EACD-49F5-ABDC-515F9F0C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マップ構成　</a:t>
            </a:r>
            <a:r>
              <a:rPr lang="en-US" altLang="ja-JP" dirty="0"/>
              <a:t>B1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5C70E4-D9EA-4A39-BD26-79A3817846D4}"/>
              </a:ext>
            </a:extLst>
          </p:cNvPr>
          <p:cNvSpPr/>
          <p:nvPr/>
        </p:nvSpPr>
        <p:spPr>
          <a:xfrm>
            <a:off x="2194559" y="2227902"/>
            <a:ext cx="3260034" cy="1391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吸血鬼の部屋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2E1BA78-7192-4967-B6D7-A9570140D94A}"/>
              </a:ext>
            </a:extLst>
          </p:cNvPr>
          <p:cNvSpPr/>
          <p:nvPr/>
        </p:nvSpPr>
        <p:spPr>
          <a:xfrm>
            <a:off x="2194559" y="2227902"/>
            <a:ext cx="572492" cy="878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階段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3953E7-E66E-46DA-863C-2B450FC4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629" y="2095602"/>
            <a:ext cx="1242059" cy="82803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67119C6-3CF1-45FD-9540-DE0446A4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20" y="2524998"/>
            <a:ext cx="1028938" cy="15434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5012AFB-5C63-4B43-AEA7-48BCC42A5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47" y="1136085"/>
            <a:ext cx="2887028" cy="2483295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EA288BB1-24A0-4B6E-B600-1DA78AF6ACA0}"/>
              </a:ext>
            </a:extLst>
          </p:cNvPr>
          <p:cNvSpPr/>
          <p:nvPr/>
        </p:nvSpPr>
        <p:spPr>
          <a:xfrm>
            <a:off x="3016825" y="2791428"/>
            <a:ext cx="485029" cy="62954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0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4CAF2-AACD-42DC-8C15-54C953A6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配置するアイテム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15885-CDC9-4DC4-AD0F-3D69A47F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/>
              <a:t>館主の研究ノート</a:t>
            </a:r>
            <a:endParaRPr kumimoji="1" lang="en-US" altLang="ja-JP" dirty="0"/>
          </a:p>
          <a:p>
            <a:pPr lvl="1"/>
            <a:r>
              <a:rPr lang="ja-JP" altLang="en-US" dirty="0"/>
              <a:t>館主の部屋</a:t>
            </a:r>
            <a:endParaRPr kumimoji="1" lang="en-US" altLang="ja-JP" dirty="0"/>
          </a:p>
          <a:p>
            <a:r>
              <a:rPr kumimoji="1" lang="ja-JP" altLang="en-US" dirty="0"/>
              <a:t>銀武器</a:t>
            </a:r>
            <a:endParaRPr kumimoji="1" lang="en-US" altLang="ja-JP" dirty="0"/>
          </a:p>
          <a:p>
            <a:pPr lvl="1"/>
            <a:r>
              <a:rPr lang="ja-JP" altLang="en-US" dirty="0"/>
              <a:t>キッチン</a:t>
            </a:r>
            <a:r>
              <a:rPr lang="en-US" altLang="ja-JP" dirty="0"/>
              <a:t>(</a:t>
            </a:r>
            <a:r>
              <a:rPr lang="ja-JP" altLang="en-US" dirty="0"/>
              <a:t>食器</a:t>
            </a:r>
            <a:r>
              <a:rPr lang="en-US" altLang="ja-JP" dirty="0"/>
              <a:t>) / </a:t>
            </a:r>
            <a:r>
              <a:rPr lang="ja-JP" altLang="en-US" dirty="0"/>
              <a:t>客室の一つ</a:t>
            </a:r>
            <a:r>
              <a:rPr lang="en-US" altLang="ja-JP" dirty="0"/>
              <a:t>(</a:t>
            </a:r>
            <a:r>
              <a:rPr lang="ja-JP" altLang="en-US" dirty="0"/>
              <a:t>短剣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ゾンビの血</a:t>
            </a:r>
            <a:r>
              <a:rPr lang="en-US" altLang="ja-JP" dirty="0"/>
              <a:t>(</a:t>
            </a:r>
            <a:r>
              <a:rPr lang="ja-JP" altLang="en-US" dirty="0"/>
              <a:t>館主の血</a:t>
            </a:r>
            <a:r>
              <a:rPr lang="en-US" altLang="ja-JP" dirty="0"/>
              <a:t>) </a:t>
            </a:r>
          </a:p>
          <a:p>
            <a:pPr lvl="1"/>
            <a:r>
              <a:rPr kumimoji="1" lang="ja-JP" altLang="en-US" dirty="0"/>
              <a:t>血が欲しくて </a:t>
            </a:r>
            <a:r>
              <a:rPr kumimoji="1" lang="en-US" altLang="ja-JP" dirty="0"/>
              <a:t>&amp; (</a:t>
            </a:r>
            <a:r>
              <a:rPr kumimoji="1" lang="ja-JP" altLang="en-US" dirty="0"/>
              <a:t>ゾンビ倒す</a:t>
            </a:r>
            <a:r>
              <a:rPr lang="ja-JP" altLang="en-US" dirty="0"/>
              <a:t>とドロップ</a:t>
            </a:r>
            <a:r>
              <a:rPr lang="en-US" altLang="ja-JP" dirty="0"/>
              <a:t>|</a:t>
            </a:r>
            <a:r>
              <a:rPr lang="ja-JP" altLang="en-US" dirty="0"/>
              <a:t>親吸血鬼部屋で入手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館主の部屋のカギ</a:t>
            </a:r>
            <a:endParaRPr lang="en-US" altLang="ja-JP" dirty="0"/>
          </a:p>
          <a:p>
            <a:pPr lvl="1"/>
            <a:r>
              <a:rPr lang="ja-JP" altLang="en-US" dirty="0"/>
              <a:t>ゾンビ倒すとドロップ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使用人室</a:t>
            </a:r>
            <a:endParaRPr lang="en-US" altLang="ja-JP" dirty="0"/>
          </a:p>
          <a:p>
            <a:r>
              <a:rPr kumimoji="1" lang="ja-JP" altLang="en-US" dirty="0"/>
              <a:t>先人探検者の手記</a:t>
            </a:r>
            <a:endParaRPr kumimoji="1" lang="en-US" altLang="ja-JP" dirty="0"/>
          </a:p>
          <a:p>
            <a:pPr lvl="1"/>
            <a:r>
              <a:rPr lang="ja-JP" altLang="en-US" dirty="0"/>
              <a:t>客室の一つ</a:t>
            </a:r>
            <a:endParaRPr lang="en-US" altLang="ja-JP" dirty="0"/>
          </a:p>
          <a:p>
            <a:r>
              <a:rPr kumimoji="1" lang="ja-JP" altLang="en-US" dirty="0"/>
              <a:t>ゾンビや吸血鬼に関する一般的な知識</a:t>
            </a:r>
            <a:endParaRPr kumimoji="1" lang="en-US" altLang="ja-JP" dirty="0"/>
          </a:p>
          <a:p>
            <a:pPr lvl="1"/>
            <a:r>
              <a:rPr lang="ja-JP" altLang="en-US" dirty="0"/>
              <a:t>書斎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14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8012-1975-4DC0-B8BF-244E7A0C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配置する情報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5C0F5-CEA2-4398-BA4C-01262A15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館主の研究ノート</a:t>
            </a:r>
            <a:endParaRPr lang="en-US" altLang="ja-JP" dirty="0"/>
          </a:p>
          <a:p>
            <a:pPr lvl="1"/>
            <a:r>
              <a:rPr lang="ja-JP" altLang="en-US" dirty="0"/>
              <a:t>不死実験の動機、詳細</a:t>
            </a:r>
            <a:endParaRPr lang="en-US" altLang="ja-JP" dirty="0"/>
          </a:p>
          <a:p>
            <a:pPr lvl="1"/>
            <a:r>
              <a:rPr lang="ja-JP" altLang="en-US" dirty="0"/>
              <a:t>館の魔術</a:t>
            </a:r>
            <a:r>
              <a:rPr lang="en-US" altLang="ja-JP" dirty="0"/>
              <a:t>(</a:t>
            </a:r>
            <a:r>
              <a:rPr lang="ja-JP" altLang="en-US" dirty="0"/>
              <a:t>魅了であること、効果、解除に血が必要なこと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館の魔術の術者であること </a:t>
            </a:r>
            <a:r>
              <a:rPr lang="en-US" altLang="ja-JP" dirty="0"/>
              <a:t>//</a:t>
            </a:r>
            <a:r>
              <a:rPr lang="ja-JP" altLang="en-US" dirty="0"/>
              <a:t>タイミングとしては遅い</a:t>
            </a:r>
            <a:endParaRPr lang="en-US" altLang="ja-JP" dirty="0"/>
          </a:p>
          <a:p>
            <a:r>
              <a:rPr kumimoji="1" lang="ja-JP" altLang="en-US" dirty="0"/>
              <a:t>使用人の日記</a:t>
            </a:r>
            <a:endParaRPr kumimoji="1" lang="en-US" altLang="ja-JP" dirty="0"/>
          </a:p>
          <a:p>
            <a:pPr lvl="1"/>
            <a:r>
              <a:rPr lang="ja-JP" altLang="en-US" dirty="0"/>
              <a:t>館主の容態</a:t>
            </a:r>
            <a:r>
              <a:rPr lang="en-US" altLang="ja-JP" dirty="0"/>
              <a:t>/</a:t>
            </a:r>
            <a:r>
              <a:rPr lang="ja-JP" altLang="en-US" dirty="0"/>
              <a:t>隠し部屋ヒント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家主の部屋に居るはずなのに、居ないなど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親吸血鬼の人となり</a:t>
            </a:r>
            <a:endParaRPr lang="en-US" altLang="ja-JP" dirty="0"/>
          </a:p>
          <a:p>
            <a:r>
              <a:rPr lang="ja-JP" altLang="en-US" dirty="0"/>
              <a:t>先人探索者の手記</a:t>
            </a:r>
            <a:endParaRPr lang="en-US" altLang="ja-JP" dirty="0"/>
          </a:p>
          <a:p>
            <a:pPr lvl="1"/>
            <a:r>
              <a:rPr lang="ja-JP" altLang="en-US" dirty="0"/>
              <a:t>要のヒント</a:t>
            </a:r>
            <a:r>
              <a:rPr lang="en-US" altLang="ja-JP" dirty="0"/>
              <a:t>(</a:t>
            </a:r>
            <a:r>
              <a:rPr lang="ja-JP" altLang="en-US" dirty="0"/>
              <a:t>要客間が居心地いい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タイムリミット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080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23E0D-BAD2-4259-812A-5E6F4854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8A48C2-D0ED-4072-A5F3-B7FFAE10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目覚め </a:t>
            </a:r>
            <a:r>
              <a:rPr kumimoji="1" lang="en-US" altLang="ja-JP" dirty="0"/>
              <a:t>=&gt; </a:t>
            </a:r>
            <a:r>
              <a:rPr kumimoji="1" lang="ja-JP" altLang="en-US" dirty="0"/>
              <a:t>客室など探索 </a:t>
            </a:r>
            <a:r>
              <a:rPr kumimoji="1" lang="en-US" altLang="ja-JP" dirty="0"/>
              <a:t>=&gt; </a:t>
            </a:r>
            <a:r>
              <a:rPr lang="ja-JP" altLang="en-US" dirty="0"/>
              <a:t>ゾンビ遭遇</a:t>
            </a:r>
            <a:r>
              <a:rPr lang="en-US" altLang="ja-JP" dirty="0"/>
              <a:t>/</a:t>
            </a:r>
            <a:r>
              <a:rPr lang="ja-JP" altLang="en-US" dirty="0"/>
              <a:t>撤退  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書斎でゾンビ弱点情報 </a:t>
            </a:r>
            <a:r>
              <a:rPr lang="en-US" altLang="ja-JP" dirty="0"/>
              <a:t>=&gt;</a:t>
            </a:r>
            <a:r>
              <a:rPr lang="ja-JP" altLang="en-US" dirty="0"/>
              <a:t>キッチン</a:t>
            </a:r>
            <a:r>
              <a:rPr lang="en-US" altLang="ja-JP" dirty="0"/>
              <a:t>/</a:t>
            </a:r>
            <a:r>
              <a:rPr lang="ja-JP" altLang="en-US" dirty="0"/>
              <a:t>客室で武器入手</a:t>
            </a:r>
            <a:br>
              <a:rPr lang="en-US" altLang="ja-JP" dirty="0"/>
            </a:br>
            <a:r>
              <a:rPr lang="en-US" altLang="ja-JP" dirty="0"/>
              <a:t>=&gt;</a:t>
            </a:r>
            <a:r>
              <a:rPr lang="ja-JP" altLang="en-US" dirty="0"/>
              <a:t>ゾンビ倒し </a:t>
            </a:r>
            <a:r>
              <a:rPr lang="en-US" altLang="ja-JP" dirty="0"/>
              <a:t>=&gt; </a:t>
            </a:r>
            <a:r>
              <a:rPr lang="ja-JP" altLang="en-US" dirty="0"/>
              <a:t>客室で魅了解除情報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ゾンビ倒し場所で血入手</a:t>
            </a:r>
            <a:r>
              <a:rPr lang="en-US" altLang="ja-JP" dirty="0"/>
              <a:t> =&gt; </a:t>
            </a:r>
            <a:r>
              <a:rPr lang="ja-JP" altLang="en-US" dirty="0"/>
              <a:t>要の場所で「儀式」コマンド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(Normal)</a:t>
            </a:r>
          </a:p>
          <a:p>
            <a:r>
              <a:rPr lang="ja-JP" altLang="en-US" dirty="0"/>
              <a:t>倒し</a:t>
            </a:r>
            <a:r>
              <a:rPr lang="en-US" altLang="ja-JP" dirty="0"/>
              <a:t>&amp;</a:t>
            </a:r>
            <a:r>
              <a:rPr lang="ja-JP" altLang="en-US" dirty="0"/>
              <a:t>血 </a:t>
            </a:r>
            <a:r>
              <a:rPr lang="en-US" altLang="ja-JP" dirty="0"/>
              <a:t>=&gt; </a:t>
            </a:r>
            <a:r>
              <a:rPr lang="ja-JP" altLang="en-US" dirty="0"/>
              <a:t>使用人室で手記 </a:t>
            </a:r>
            <a:r>
              <a:rPr lang="en-US" altLang="ja-JP" dirty="0"/>
              <a:t>=&gt; </a:t>
            </a:r>
            <a:r>
              <a:rPr lang="ja-JP" altLang="en-US" dirty="0"/>
              <a:t>館主の研究ノート 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倉庫で探索 </a:t>
            </a:r>
            <a:r>
              <a:rPr lang="en-US" altLang="ja-JP" dirty="0"/>
              <a:t>=&gt; </a:t>
            </a:r>
            <a:r>
              <a:rPr lang="ja-JP" altLang="en-US" dirty="0"/>
              <a:t>地下へ </a:t>
            </a:r>
            <a:r>
              <a:rPr lang="en-US" altLang="ja-JP" dirty="0"/>
              <a:t>=&gt; </a:t>
            </a:r>
            <a:r>
              <a:rPr lang="ja-JP" altLang="en-US" dirty="0"/>
              <a:t>吸血鬼発見 </a:t>
            </a:r>
            <a:r>
              <a:rPr lang="en-US" altLang="ja-JP" dirty="0"/>
              <a:t>=&gt; </a:t>
            </a:r>
            <a:r>
              <a:rPr lang="ja-JP" altLang="en-US" dirty="0"/>
              <a:t>「開放」コマンド</a:t>
            </a:r>
            <a:br>
              <a:rPr lang="en-US" altLang="ja-JP" dirty="0"/>
            </a:br>
            <a:r>
              <a:rPr lang="en-US" altLang="ja-JP" dirty="0"/>
              <a:t>=&gt; </a:t>
            </a:r>
            <a:r>
              <a:rPr lang="ja-JP" altLang="en-US" dirty="0"/>
              <a:t>一緒に行くよう説得問答 </a:t>
            </a:r>
            <a:r>
              <a:rPr lang="en-US" altLang="ja-JP" dirty="0"/>
              <a:t>=&gt; </a:t>
            </a:r>
            <a:r>
              <a:rPr lang="ja-JP" altLang="en-US" dirty="0"/>
              <a:t>脱出</a:t>
            </a:r>
            <a:r>
              <a:rPr lang="en-US" altLang="ja-JP" dirty="0"/>
              <a:t>(Good)</a:t>
            </a:r>
          </a:p>
          <a:p>
            <a:r>
              <a:rPr kumimoji="1" lang="ja-JP" altLang="en-US" dirty="0"/>
              <a:t>隠し部屋開放</a:t>
            </a:r>
            <a:endParaRPr kumimoji="1" lang="en-US" altLang="ja-JP" dirty="0"/>
          </a:p>
          <a:p>
            <a:pPr lvl="1"/>
            <a:r>
              <a:rPr lang="ja-JP" altLang="en-US" dirty="0"/>
              <a:t>使用人の手記</a:t>
            </a:r>
            <a:r>
              <a:rPr lang="en-US" altLang="ja-JP" dirty="0"/>
              <a:t>+</a:t>
            </a:r>
            <a:r>
              <a:rPr lang="ja-JP" altLang="en-US" dirty="0"/>
              <a:t>館主の研究ノートで廊下を探索</a:t>
            </a:r>
            <a:endParaRPr lang="en-US" altLang="ja-JP" dirty="0"/>
          </a:p>
          <a:p>
            <a:pPr lvl="2"/>
            <a:r>
              <a:rPr lang="ja-JP" altLang="en-US" dirty="0"/>
              <a:t>研究が行われている </a:t>
            </a:r>
            <a:r>
              <a:rPr lang="en-US" altLang="ja-JP" dirty="0"/>
              <a:t>= </a:t>
            </a:r>
            <a:r>
              <a:rPr lang="ja-JP" altLang="en-US" dirty="0"/>
              <a:t>研究用の部屋が必要という発想</a:t>
            </a:r>
            <a:endParaRPr lang="en-US" altLang="ja-JP" dirty="0"/>
          </a:p>
          <a:p>
            <a:pPr lvl="2"/>
            <a:r>
              <a:rPr lang="ja-JP" altLang="en-US" dirty="0"/>
              <a:t>使用人の手記 </a:t>
            </a:r>
            <a:r>
              <a:rPr lang="en-US" altLang="ja-JP" dirty="0"/>
              <a:t>= </a:t>
            </a:r>
            <a:r>
              <a:rPr lang="ja-JP" altLang="en-US" dirty="0"/>
              <a:t>館主の動向から、部屋の位置を察する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088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B1DB2-13E5-497B-92FE-DDF0D296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時系列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ADE2D3E-2703-42DF-92F6-4DC042FB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90349"/>
              </p:ext>
            </p:extLst>
          </p:nvPr>
        </p:nvGraphicFramePr>
        <p:xfrm>
          <a:off x="270344" y="1339868"/>
          <a:ext cx="1142647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647">
                  <a:extLst>
                    <a:ext uri="{9D8B030D-6E8A-4147-A177-3AD203B41FA5}">
                      <a16:colId xmlns:a16="http://schemas.microsoft.com/office/drawing/2014/main" val="2306841842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98211355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6941861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234520457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8102956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4233547609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168701804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671895385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3522283267"/>
                    </a:ext>
                  </a:extLst>
                </a:gridCol>
                <a:gridCol w="1142647">
                  <a:extLst>
                    <a:ext uri="{9D8B030D-6E8A-4147-A177-3AD203B41FA5}">
                      <a16:colId xmlns:a16="http://schemas.microsoft.com/office/drawing/2014/main" val="151507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Step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館主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不死研究開始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吸血鬼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入手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館魔術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始末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ゾンビ化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8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使用人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手記執筆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7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先人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館魅了でゾンビに食われて死亡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探索者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招かれる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0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1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2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3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28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938BC-59D0-451B-9458-78C2C11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時系列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EE9DB-51EE-4307-B4A2-66DF04C8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不死研究を始める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館主 </a:t>
            </a:r>
            <a:r>
              <a:rPr kumimoji="1" lang="en-US" altLang="ja-JP" dirty="0"/>
              <a:t>: </a:t>
            </a:r>
            <a:r>
              <a:rPr kumimoji="1" lang="ja-JP" altLang="en-US" dirty="0"/>
              <a:t>自分の老いを克服するため</a:t>
            </a:r>
            <a:endParaRPr kumimoji="1"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怪しみつつも、犯罪ではないのでスルー</a:t>
            </a:r>
            <a:endParaRPr lang="en-US" altLang="ja-JP" dirty="0"/>
          </a:p>
          <a:p>
            <a:r>
              <a:rPr lang="ja-JP" altLang="en-US" dirty="0"/>
              <a:t>吸血鬼入手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手段の一つ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怪しい</a:t>
            </a:r>
            <a:r>
              <a:rPr lang="en-US" altLang="ja-JP" dirty="0"/>
              <a:t>=&gt;</a:t>
            </a:r>
            <a:r>
              <a:rPr lang="ja-JP" altLang="en-US" dirty="0"/>
              <a:t>ちょっと怖い</a:t>
            </a:r>
            <a:r>
              <a:rPr lang="en-US" altLang="ja-JP" dirty="0"/>
              <a:t>,</a:t>
            </a:r>
            <a:r>
              <a:rPr lang="ja-JP" altLang="en-US" dirty="0"/>
              <a:t>離職する人が出始める</a:t>
            </a:r>
            <a:endParaRPr lang="en-US" altLang="ja-JP" dirty="0"/>
          </a:p>
          <a:p>
            <a:r>
              <a:rPr lang="ja-JP" altLang="en-US" dirty="0"/>
              <a:t>館魔術使用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焦りから、被検体を求めて発動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妙な客が来ては居なくなるので不気味</a:t>
            </a:r>
            <a:r>
              <a:rPr lang="en-US" altLang="ja-JP" dirty="0"/>
              <a:t>,</a:t>
            </a:r>
            <a:r>
              <a:rPr lang="ja-JP" altLang="en-US" dirty="0"/>
              <a:t>でも離職は止まる</a:t>
            </a:r>
            <a:endParaRPr lang="en-US" altLang="ja-JP" dirty="0"/>
          </a:p>
          <a:p>
            <a:r>
              <a:rPr lang="ja-JP" altLang="en-US" dirty="0"/>
              <a:t>使用人始末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焦りから、使用人さえも被検体に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不自然な離職</a:t>
            </a:r>
            <a:r>
              <a:rPr lang="en-US" altLang="ja-JP" dirty="0"/>
              <a:t>,</a:t>
            </a:r>
            <a:r>
              <a:rPr lang="ja-JP" altLang="en-US" dirty="0"/>
              <a:t>怖いけど館から出られない</a:t>
            </a:r>
            <a:endParaRPr lang="en-US" altLang="ja-JP" dirty="0"/>
          </a:p>
          <a:p>
            <a:r>
              <a:rPr lang="ja-JP" altLang="en-US" dirty="0"/>
              <a:t>ゾンビ化</a:t>
            </a:r>
            <a:endParaRPr lang="en-US" altLang="ja-JP" dirty="0"/>
          </a:p>
          <a:p>
            <a:pPr lvl="1"/>
            <a:r>
              <a:rPr lang="ja-JP" altLang="en-US" dirty="0"/>
              <a:t>館主 </a:t>
            </a:r>
            <a:r>
              <a:rPr lang="en-US" altLang="ja-JP" dirty="0"/>
              <a:t>: </a:t>
            </a:r>
            <a:r>
              <a:rPr lang="ja-JP" altLang="en-US" dirty="0"/>
              <a:t>しびれを切らして眷属に、失敗してゾンビに</a:t>
            </a:r>
            <a:endParaRPr lang="en-US" altLang="ja-JP" dirty="0"/>
          </a:p>
          <a:p>
            <a:pPr lvl="1"/>
            <a:r>
              <a:rPr lang="ja-JP" altLang="en-US" dirty="0"/>
              <a:t>使用人 </a:t>
            </a:r>
            <a:r>
              <a:rPr lang="en-US" altLang="ja-JP" dirty="0"/>
              <a:t>: </a:t>
            </a:r>
            <a:r>
              <a:rPr lang="ja-JP" altLang="en-US" dirty="0"/>
              <a:t>吸血鬼のおなかのなか</a:t>
            </a:r>
            <a:endParaRPr lang="en-US" altLang="ja-JP" dirty="0"/>
          </a:p>
          <a:p>
            <a:r>
              <a:rPr lang="ja-JP" altLang="en-US" dirty="0"/>
              <a:t>先人探索者</a:t>
            </a:r>
            <a:endParaRPr lang="en-US" altLang="ja-JP" dirty="0"/>
          </a:p>
          <a:p>
            <a:pPr lvl="1"/>
            <a:r>
              <a:rPr lang="ja-JP" altLang="en-US" dirty="0"/>
              <a:t>館魅了にかかってくる</a:t>
            </a:r>
            <a:endParaRPr lang="en-US" altLang="ja-JP" dirty="0"/>
          </a:p>
          <a:p>
            <a:pPr lvl="1"/>
            <a:r>
              <a:rPr lang="ja-JP" altLang="en-US" dirty="0"/>
              <a:t>館魔術の仕組みを理解し、館魔術の対抗魔術を作るも、時間切れで意識を失い館主ゾンビに喰われる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0644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EDEE-8DBA-4FAA-868F-7B17C1A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気になり</a:t>
            </a:r>
            <a:r>
              <a:rPr lang="en-US" altLang="ja-JP" dirty="0"/>
              <a:t>QA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D0F5-0082-42F5-8278-09AB01B17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ja-JP" altLang="en-US" dirty="0"/>
              <a:t>吸血鬼襲わない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襲ってもいいけど、開放してくれたのでなるべく襲わない</a:t>
            </a:r>
            <a:endParaRPr lang="en-US" altLang="ja-JP" dirty="0"/>
          </a:p>
          <a:p>
            <a:r>
              <a:rPr kumimoji="1" lang="ja-JP" altLang="en-US" dirty="0"/>
              <a:t>攻撃した後に開放したら襲わない</a:t>
            </a:r>
            <a:r>
              <a:rPr kumimoji="1" lang="en-US" altLang="ja-JP" dirty="0"/>
              <a:t>?</a:t>
            </a:r>
          </a:p>
          <a:p>
            <a:pPr lvl="1"/>
            <a:r>
              <a:rPr lang="ja-JP" altLang="en-US" dirty="0"/>
              <a:t>襲う、とはいえ一発くらいなら見逃す。殺す気だったらマジで襲う</a:t>
            </a:r>
            <a:endParaRPr lang="en-US" altLang="ja-JP" dirty="0"/>
          </a:p>
          <a:p>
            <a:r>
              <a:rPr lang="ja-JP" altLang="en-US" dirty="0"/>
              <a:t>館主倒したら結局退魔じゃない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館主を完全に倒せるのは吸血鬼だけなので、次呼ばれたら復活してる</a:t>
            </a:r>
            <a:endParaRPr lang="en-US" altLang="ja-JP" dirty="0"/>
          </a:p>
          <a:p>
            <a:r>
              <a:rPr lang="ja-JP" altLang="en-US" dirty="0"/>
              <a:t>陽の光で死なない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そういう系の吸血鬼じゃない</a:t>
            </a:r>
            <a:endParaRPr lang="en-US" altLang="ja-JP" dirty="0"/>
          </a:p>
          <a:p>
            <a:r>
              <a:rPr lang="ja-JP" altLang="en-US" dirty="0"/>
              <a:t>開放した吸血鬼って結局ヤバくない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とはいえ人間ホイホイを壊すためにはこれしかない</a:t>
            </a:r>
            <a:endParaRPr lang="en-US" altLang="ja-JP" dirty="0"/>
          </a:p>
          <a:p>
            <a:pPr lvl="1"/>
            <a:r>
              <a:rPr lang="ja-JP" altLang="en-US" dirty="0"/>
              <a:t>人間ホイホイは時間経過で確実に死ぬ罠なので、放置よりはマシ</a:t>
            </a:r>
            <a:endParaRPr lang="en-US" altLang="ja-JP" dirty="0"/>
          </a:p>
          <a:p>
            <a:pPr lvl="1"/>
            <a:r>
              <a:rPr lang="ja-JP" altLang="en-US" dirty="0"/>
              <a:t>この吸血鬼は好戦的じゃないのをプッシュする</a:t>
            </a:r>
            <a:endParaRPr lang="en-US" altLang="ja-JP" dirty="0"/>
          </a:p>
          <a:p>
            <a:r>
              <a:rPr lang="ja-JP" altLang="en-US" dirty="0"/>
              <a:t>襲われたらどうなる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喰われる </a:t>
            </a:r>
            <a:r>
              <a:rPr lang="en-US" altLang="ja-JP" dirty="0"/>
              <a:t>/ </a:t>
            </a:r>
            <a:r>
              <a:rPr lang="ja-JP" altLang="en-US" dirty="0"/>
              <a:t>眷属化して館主と一生食べあい</a:t>
            </a:r>
            <a:endParaRPr lang="en-US" altLang="ja-JP" dirty="0"/>
          </a:p>
          <a:p>
            <a:pPr lvl="1"/>
            <a:r>
              <a:rPr lang="ja-JP" altLang="en-US" dirty="0"/>
              <a:t>後ろグロすぎるので前者</a:t>
            </a:r>
            <a:endParaRPr lang="en-US" altLang="ja-JP" dirty="0"/>
          </a:p>
          <a:p>
            <a:r>
              <a:rPr lang="ja-JP" altLang="en-US" dirty="0"/>
              <a:t>書斎</a:t>
            </a:r>
            <a:r>
              <a:rPr lang="en-US" altLang="ja-JP" dirty="0"/>
              <a:t>or</a:t>
            </a:r>
            <a:r>
              <a:rPr lang="ja-JP" altLang="en-US" dirty="0"/>
              <a:t>自室に隠し階段あると思われない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隠し部屋をやめて、階段だけ隠す</a:t>
            </a:r>
            <a:endParaRPr lang="en-US" altLang="ja-JP" dirty="0"/>
          </a:p>
          <a:p>
            <a:pPr lvl="1"/>
            <a:r>
              <a:rPr lang="ja-JP" altLang="en-US" dirty="0"/>
              <a:t>地下室</a:t>
            </a:r>
            <a:r>
              <a:rPr lang="en-US" altLang="ja-JP" dirty="0"/>
              <a:t>=</a:t>
            </a:r>
            <a:r>
              <a:rPr lang="ja-JP" altLang="en-US" dirty="0"/>
              <a:t>ワインセラー跡地</a:t>
            </a:r>
            <a:endParaRPr lang="en-US" altLang="ja-JP" dirty="0"/>
          </a:p>
          <a:p>
            <a:pPr lvl="1"/>
            <a:r>
              <a:rPr lang="ja-JP" altLang="en-US" dirty="0"/>
              <a:t>元々の隠し部屋を倉庫にして、そこに通路を設ける</a:t>
            </a:r>
            <a:endParaRPr lang="en-US" altLang="ja-JP" dirty="0"/>
          </a:p>
          <a:p>
            <a:pPr lvl="1"/>
            <a:r>
              <a:rPr lang="ja-JP" altLang="en-US" dirty="0"/>
              <a:t>吸血鬼を囲ってからの地下室は使用人にも内緒</a:t>
            </a:r>
            <a:endParaRPr lang="en-US" altLang="ja-JP" dirty="0"/>
          </a:p>
          <a:p>
            <a:pPr lvl="1"/>
            <a:r>
              <a:rPr lang="ja-JP" altLang="en-US" dirty="0"/>
              <a:t>夜中使用人室前を通ったけど、書斎に居なかった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8233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4A676-8ABE-418D-B6F8-F85E60B2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画面遷移</a:t>
            </a:r>
            <a:br>
              <a:rPr lang="en-US" altLang="ja-JP" dirty="0"/>
            </a:br>
            <a:r>
              <a:rPr lang="en-US" altLang="ja-JP" dirty="0"/>
              <a:t>/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F872168-6DF5-4F0C-84E0-3CEB60D56797}"/>
              </a:ext>
            </a:extLst>
          </p:cNvPr>
          <p:cNvGrpSpPr/>
          <p:nvPr/>
        </p:nvGrpSpPr>
        <p:grpSpPr>
          <a:xfrm>
            <a:off x="201435" y="2126452"/>
            <a:ext cx="4190337" cy="3233291"/>
            <a:chOff x="7641204" y="3408270"/>
            <a:chExt cx="4190337" cy="323329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0364EC7-174E-41D6-B35D-666A34373598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48784F75-2BEC-4FD4-9E50-86088A16871E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2E17BF4-3A28-419F-8C7C-8D6DEC04D531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5215711A-BD04-441F-A4DC-7A9747255301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68B6BD5-1173-4DEC-B8AF-646185C9F447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9C4F9BA-2874-4AFD-8149-7087F8665A8F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76B8ED3-ADA9-4AFE-902C-E7390156744E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260BC7B-AF20-4D39-B326-8B7D362807DD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3B2B7735-4E1E-416A-84F9-AF855FCDA80F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1340345-1100-459A-8FAA-9AFC661392A6}"/>
                </a:ext>
              </a:extLst>
            </p:cNvPr>
            <p:cNvSpPr txBox="1"/>
            <p:nvPr/>
          </p:nvSpPr>
          <p:spPr>
            <a:xfrm>
              <a:off x="8590471" y="4018240"/>
              <a:ext cx="23070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6570868-A615-4864-B6E9-D961152668D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106F0F3-8BAA-45E3-BED5-187AB1DA6BF8}"/>
              </a:ext>
            </a:extLst>
          </p:cNvPr>
          <p:cNvGrpSpPr/>
          <p:nvPr/>
        </p:nvGrpSpPr>
        <p:grpSpPr>
          <a:xfrm>
            <a:off x="6468222" y="74042"/>
            <a:ext cx="4190337" cy="3233291"/>
            <a:chOff x="7641204" y="3408270"/>
            <a:chExt cx="4190337" cy="3233291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BD894A3-1BC9-43F7-BE62-ACA69B41480A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5C807734-E42A-4C7D-AA85-A8B6A84E6206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298AEE46-5030-48ED-AD5F-F8B775F8FFBC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B56E4AE-A69C-4EA8-BB06-B79B4DE2B8DD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5CA5FC4-FDB7-4830-973D-C275E68CCDD9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CB4883BE-A63F-4EBB-815C-E8126F9A05B9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A9E0793-7C7C-4B68-BCEC-81609032562F}"/>
              </a:ext>
            </a:extLst>
          </p:cNvPr>
          <p:cNvCxnSpPr/>
          <p:nvPr/>
        </p:nvCxnSpPr>
        <p:spPr>
          <a:xfrm flipV="1">
            <a:off x="4611757" y="2152514"/>
            <a:ext cx="1669773" cy="98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33E21854-DF31-43D2-B8B5-889EF4DA7D7E}"/>
              </a:ext>
            </a:extLst>
          </p:cNvPr>
          <p:cNvCxnSpPr>
            <a:cxnSpLocks/>
          </p:cNvCxnSpPr>
          <p:nvPr/>
        </p:nvCxnSpPr>
        <p:spPr>
          <a:xfrm>
            <a:off x="1765200" y="5524197"/>
            <a:ext cx="342274" cy="6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027CE60-068E-4D8A-A95A-98271B2E0A84}"/>
              </a:ext>
            </a:extLst>
          </p:cNvPr>
          <p:cNvSpPr/>
          <p:nvPr/>
        </p:nvSpPr>
        <p:spPr>
          <a:xfrm>
            <a:off x="708527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2F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8A40651-EC25-464F-970D-CA12CF1BD57B}"/>
              </a:ext>
            </a:extLst>
          </p:cNvPr>
          <p:cNvCxnSpPr/>
          <p:nvPr/>
        </p:nvCxnSpPr>
        <p:spPr>
          <a:xfrm>
            <a:off x="4611757" y="3808675"/>
            <a:ext cx="1669773" cy="97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DF200A1-6D59-45EC-A362-D865FA6B78F3}"/>
              </a:ext>
            </a:extLst>
          </p:cNvPr>
          <p:cNvSpPr/>
          <p:nvPr/>
        </p:nvSpPr>
        <p:spPr>
          <a:xfrm>
            <a:off x="6720841" y="81358"/>
            <a:ext cx="331966" cy="65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1F</a:t>
            </a:r>
            <a:endParaRPr kumimoji="1" lang="ja-JP" altLang="en-US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D3BF1CBB-BC0A-45F2-878F-5179C54530FA}"/>
              </a:ext>
            </a:extLst>
          </p:cNvPr>
          <p:cNvSpPr/>
          <p:nvPr/>
        </p:nvSpPr>
        <p:spPr>
          <a:xfrm>
            <a:off x="8124827" y="1269076"/>
            <a:ext cx="540689" cy="4696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8D28D86-DAAE-4720-8913-CA678A0B6F11}"/>
              </a:ext>
            </a:extLst>
          </p:cNvPr>
          <p:cNvSpPr/>
          <p:nvPr/>
        </p:nvSpPr>
        <p:spPr>
          <a:xfrm>
            <a:off x="7970276" y="907986"/>
            <a:ext cx="160926" cy="83739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859FA5A6-3034-42D6-83A2-B1CE4F451B06}"/>
              </a:ext>
            </a:extLst>
          </p:cNvPr>
          <p:cNvSpPr/>
          <p:nvPr/>
        </p:nvSpPr>
        <p:spPr>
          <a:xfrm>
            <a:off x="8665517" y="907986"/>
            <a:ext cx="149418" cy="83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1440D05-A7E0-47E4-A4F0-7F0DC53C8135}"/>
              </a:ext>
            </a:extLst>
          </p:cNvPr>
          <p:cNvSpPr/>
          <p:nvPr/>
        </p:nvSpPr>
        <p:spPr>
          <a:xfrm>
            <a:off x="8624267" y="1426213"/>
            <a:ext cx="231918" cy="222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B7FAA1-08B1-477D-8C7B-EAF3CBC18CE2}"/>
              </a:ext>
            </a:extLst>
          </p:cNvPr>
          <p:cNvSpPr txBox="1"/>
          <p:nvPr/>
        </p:nvSpPr>
        <p:spPr>
          <a:xfrm>
            <a:off x="7117452" y="201274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地図クリックでそこへ移動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FCE57F8-4810-4CBF-94EC-99AF4C42F18A}"/>
              </a:ext>
            </a:extLst>
          </p:cNvPr>
          <p:cNvSpPr/>
          <p:nvPr/>
        </p:nvSpPr>
        <p:spPr>
          <a:xfrm>
            <a:off x="8842304" y="902799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A56C3B9-F7C9-4ADF-98F1-1C69C033C7BF}"/>
              </a:ext>
            </a:extLst>
          </p:cNvPr>
          <p:cNvSpPr/>
          <p:nvPr/>
        </p:nvSpPr>
        <p:spPr>
          <a:xfrm>
            <a:off x="8826440" y="1378877"/>
            <a:ext cx="376773" cy="351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3A6CFF7-6A02-4EEF-8F90-C360F9590DBC}"/>
              </a:ext>
            </a:extLst>
          </p:cNvPr>
          <p:cNvSpPr/>
          <p:nvPr/>
        </p:nvSpPr>
        <p:spPr>
          <a:xfrm>
            <a:off x="7579727" y="1381508"/>
            <a:ext cx="376773" cy="3519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08AD62A-58AE-456A-BB15-5487EAA08B6A}"/>
              </a:ext>
            </a:extLst>
          </p:cNvPr>
          <p:cNvSpPr txBox="1"/>
          <p:nvPr/>
        </p:nvSpPr>
        <p:spPr>
          <a:xfrm>
            <a:off x="7729161" y="41703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隣接すると移動可能に</a:t>
            </a:r>
            <a:br>
              <a:rPr lang="en-US" altLang="ja-JP" sz="1400" dirty="0"/>
            </a:br>
            <a:r>
              <a:rPr lang="ja-JP" altLang="en-US" sz="1400" dirty="0"/>
              <a:t>未探索なら黒など、わかる色に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0D025F4-7E7E-4682-897B-20B4C625AD59}"/>
              </a:ext>
            </a:extLst>
          </p:cNvPr>
          <p:cNvCxnSpPr>
            <a:cxnSpLocks/>
          </p:cNvCxnSpPr>
          <p:nvPr/>
        </p:nvCxnSpPr>
        <p:spPr>
          <a:xfrm flipH="1" flipV="1">
            <a:off x="3562593" y="5461552"/>
            <a:ext cx="222229" cy="49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2487A5B-CE40-4A77-A80E-6B8941B38D43}"/>
              </a:ext>
            </a:extLst>
          </p:cNvPr>
          <p:cNvCxnSpPr>
            <a:cxnSpLocks/>
          </p:cNvCxnSpPr>
          <p:nvPr/>
        </p:nvCxnSpPr>
        <p:spPr>
          <a:xfrm flipH="1" flipV="1">
            <a:off x="6008928" y="1326685"/>
            <a:ext cx="459295" cy="49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3FE1D0D-CDEA-4A7F-A0CC-DB9E8956DCC7}"/>
              </a:ext>
            </a:extLst>
          </p:cNvPr>
          <p:cNvSpPr/>
          <p:nvPr/>
        </p:nvSpPr>
        <p:spPr>
          <a:xfrm>
            <a:off x="3562594" y="551205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アニメ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ja-JP" altLang="en-US" dirty="0">
                <a:solidFill>
                  <a:schemeClr val="tx1"/>
                </a:solidFill>
              </a:rPr>
              <a:t>エンカウント判定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E676DE0-C32D-40A0-9D0C-446B7D404534}"/>
              </a:ext>
            </a:extLst>
          </p:cNvPr>
          <p:cNvCxnSpPr>
            <a:cxnSpLocks/>
          </p:cNvCxnSpPr>
          <p:nvPr/>
        </p:nvCxnSpPr>
        <p:spPr>
          <a:xfrm flipH="1">
            <a:off x="3784821" y="1545846"/>
            <a:ext cx="368081" cy="47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B8B1ED1-6298-42E1-BCE2-EA7C505E1CFC}"/>
              </a:ext>
            </a:extLst>
          </p:cNvPr>
          <p:cNvSpPr/>
          <p:nvPr/>
        </p:nvSpPr>
        <p:spPr>
          <a:xfrm>
            <a:off x="2409073" y="5821569"/>
            <a:ext cx="230704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追加の描写テキスト流す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B99A12B-C4AA-4C4E-9023-6EEC91411724}"/>
              </a:ext>
            </a:extLst>
          </p:cNvPr>
          <p:cNvGrpSpPr/>
          <p:nvPr/>
        </p:nvGrpSpPr>
        <p:grpSpPr>
          <a:xfrm>
            <a:off x="6468221" y="3543351"/>
            <a:ext cx="4190337" cy="3233291"/>
            <a:chOff x="7641204" y="3408270"/>
            <a:chExt cx="4190337" cy="3233291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8BA4260-642A-41D0-9AE4-B7F05AFBFFED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497D254E-7CE4-4D87-B073-E1ED518A0A2B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E3DB7D25-3706-47B9-A09A-3F3E11C87428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B18E88EA-639C-4443-9AC0-E06CB046D36E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CAA26910-C526-4F0D-A9E7-713E33DF6D82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BD29A87B-9331-4474-BB96-C1F7E3AF9D9A}"/>
                </a:ext>
              </a:extLst>
            </p:cNvPr>
            <p:cNvSpPr/>
            <p:nvPr/>
          </p:nvSpPr>
          <p:spPr>
            <a:xfrm>
              <a:off x="7861359" y="3634064"/>
              <a:ext cx="3697357" cy="2123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1EA70B1-5A28-4C28-B221-88EEBEAFDD21}"/>
              </a:ext>
            </a:extLst>
          </p:cNvPr>
          <p:cNvSpPr txBox="1"/>
          <p:nvPr/>
        </p:nvSpPr>
        <p:spPr>
          <a:xfrm>
            <a:off x="5022721" y="2534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FA6CE66-80AE-4DFE-898F-BC3A2812D5F0}"/>
              </a:ext>
            </a:extLst>
          </p:cNvPr>
          <p:cNvSpPr txBox="1"/>
          <p:nvPr/>
        </p:nvSpPr>
        <p:spPr>
          <a:xfrm>
            <a:off x="1558335" y="5648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探索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42698E-AC67-495B-A2BB-871A4A650EEE}"/>
              </a:ext>
            </a:extLst>
          </p:cNvPr>
          <p:cNvSpPr txBox="1"/>
          <p:nvPr/>
        </p:nvSpPr>
        <p:spPr>
          <a:xfrm>
            <a:off x="4875999" y="4111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アイテム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CAD2331-23E7-4B21-98B4-1C4CE76434A0}"/>
              </a:ext>
            </a:extLst>
          </p:cNvPr>
          <p:cNvSpPr/>
          <p:nvPr/>
        </p:nvSpPr>
        <p:spPr>
          <a:xfrm>
            <a:off x="6801394" y="3921809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7DBCB640-7AF6-460C-8324-BC63B7C11BFD}"/>
              </a:ext>
            </a:extLst>
          </p:cNvPr>
          <p:cNvSpPr/>
          <p:nvPr/>
        </p:nvSpPr>
        <p:spPr>
          <a:xfrm>
            <a:off x="7584588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B32F3EF-AE65-4C4E-A6CA-441FA327CAC8}"/>
              </a:ext>
            </a:extLst>
          </p:cNvPr>
          <p:cNvSpPr/>
          <p:nvPr/>
        </p:nvSpPr>
        <p:spPr>
          <a:xfrm>
            <a:off x="8367782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144592D9-73EE-4AC0-9D50-E2E79C844FB2}"/>
              </a:ext>
            </a:extLst>
          </p:cNvPr>
          <p:cNvSpPr/>
          <p:nvPr/>
        </p:nvSpPr>
        <p:spPr>
          <a:xfrm>
            <a:off x="9150976" y="3920018"/>
            <a:ext cx="615843" cy="558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E352999-41B6-417C-9189-E2272736132B}"/>
              </a:ext>
            </a:extLst>
          </p:cNvPr>
          <p:cNvSpPr txBox="1"/>
          <p:nvPr/>
        </p:nvSpPr>
        <p:spPr>
          <a:xfrm>
            <a:off x="7052807" y="5461552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アイテム一覧</a:t>
            </a:r>
            <a:r>
              <a:rPr kumimoji="1" lang="en-US" altLang="ja-JP" sz="1200" dirty="0"/>
              <a:t>/</a:t>
            </a:r>
            <a:r>
              <a:rPr kumimoji="1" lang="ja-JP" altLang="en-US" sz="1200" dirty="0"/>
              <a:t>クリックで詳細オープン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C52CC3E-8C9D-426A-96E8-CFDBA4C3D1DC}"/>
              </a:ext>
            </a:extLst>
          </p:cNvPr>
          <p:cNvSpPr txBox="1"/>
          <p:nvPr/>
        </p:nvSpPr>
        <p:spPr>
          <a:xfrm>
            <a:off x="6607516" y="1753305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そもそも見えてない部屋もある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8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63581-A81F-433C-BF23-EFF47AC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脱出ゲーム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D55461-ED50-42B2-9593-53F04F9F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プレイヤーの目的 </a:t>
            </a:r>
            <a:r>
              <a:rPr kumimoji="1" lang="en-US" altLang="ja-JP" dirty="0"/>
              <a:t>: </a:t>
            </a:r>
            <a:r>
              <a:rPr kumimoji="1" lang="ja-JP" altLang="en-US" dirty="0"/>
              <a:t>館を探索して、脱出する。</a:t>
            </a:r>
            <a:endParaRPr kumimoji="1" lang="en-US" altLang="ja-JP" dirty="0"/>
          </a:p>
          <a:p>
            <a:r>
              <a:rPr lang="ja-JP" altLang="en-US" dirty="0"/>
              <a:t>障害 </a:t>
            </a:r>
            <a:r>
              <a:rPr lang="en-US" altLang="ja-JP" dirty="0"/>
              <a:t>: </a:t>
            </a:r>
            <a:r>
              <a:rPr lang="ja-JP" altLang="en-US" strike="sngStrike" dirty="0"/>
              <a:t>神話生物</a:t>
            </a:r>
            <a:r>
              <a:rPr lang="ja-JP" altLang="en-US" dirty="0"/>
              <a:t> 徘徊するエネミー </a:t>
            </a:r>
            <a:r>
              <a:rPr lang="en-US" altLang="ja-JP" dirty="0"/>
              <a:t>/ </a:t>
            </a:r>
            <a:r>
              <a:rPr lang="ja-JP" altLang="en-US" dirty="0"/>
              <a:t>謎解き</a:t>
            </a:r>
            <a:endParaRPr kumimoji="1" lang="en-US" altLang="ja-JP" strike="sngStrike" dirty="0"/>
          </a:p>
          <a:p>
            <a:r>
              <a:rPr kumimoji="1" lang="ja-JP" altLang="en-US" dirty="0"/>
              <a:t>クリア条件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いくつかの障害を乗り越え脱出する</a:t>
            </a:r>
            <a:endParaRPr kumimoji="1" lang="en-US" altLang="ja-JP" dirty="0"/>
          </a:p>
          <a:p>
            <a:r>
              <a:rPr kumimoji="1" lang="ja-JP" altLang="en-US" dirty="0"/>
              <a:t>敗北条件 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エネミーに殺される </a:t>
            </a:r>
            <a:r>
              <a:rPr kumimoji="1" lang="en-US" altLang="ja-JP" dirty="0"/>
              <a:t>/ </a:t>
            </a:r>
            <a:r>
              <a:rPr kumimoji="1" lang="ja-JP" altLang="en-US" dirty="0"/>
              <a:t>時間までに脱出できない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A00A70-9941-4AE1-9B3E-E107A5717A10}"/>
              </a:ext>
            </a:extLst>
          </p:cNvPr>
          <p:cNvSpPr/>
          <p:nvPr/>
        </p:nvSpPr>
        <p:spPr>
          <a:xfrm>
            <a:off x="8651350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脱出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6D22D-E68B-48F8-9B49-F9F4CBD921EF}"/>
              </a:ext>
            </a:extLst>
          </p:cNvPr>
          <p:cNvSpPr/>
          <p:nvPr/>
        </p:nvSpPr>
        <p:spPr>
          <a:xfrm>
            <a:off x="6366344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何かを見つける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さがす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C91B534-EA0C-46E7-A8EF-67AEC41BAB9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8245502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A769E84-A283-4297-96AE-54C7254916CD}"/>
              </a:ext>
            </a:extLst>
          </p:cNvPr>
          <p:cNvSpPr/>
          <p:nvPr/>
        </p:nvSpPr>
        <p:spPr>
          <a:xfrm>
            <a:off x="4081338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障害</a:t>
            </a:r>
            <a:r>
              <a:rPr kumimoji="1" lang="en-US" altLang="ja-JP" dirty="0">
                <a:solidFill>
                  <a:schemeClr val="tx1"/>
                </a:solidFill>
              </a:rPr>
              <a:t>(?)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2AD283E-AEBF-4109-AF47-9F6EB24C7DCE}"/>
              </a:ext>
            </a:extLst>
          </p:cNvPr>
          <p:cNvCxnSpPr>
            <a:cxnSpLocks/>
          </p:cNvCxnSpPr>
          <p:nvPr/>
        </p:nvCxnSpPr>
        <p:spPr>
          <a:xfrm>
            <a:off x="5965797" y="5645220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BE72CEB-11B2-4EDB-8AF6-F4C0D0025E8C}"/>
              </a:ext>
            </a:extLst>
          </p:cNvPr>
          <p:cNvSpPr/>
          <p:nvPr/>
        </p:nvSpPr>
        <p:spPr>
          <a:xfrm>
            <a:off x="1796332" y="4811326"/>
            <a:ext cx="1879158" cy="1365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導入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5E533E8-AF7E-4A10-B0DE-7885161C2695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3675490" y="5494145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3C75689-B981-4FB4-8DAC-6C813773959D}"/>
              </a:ext>
            </a:extLst>
          </p:cNvPr>
          <p:cNvCxnSpPr>
            <a:cxnSpLocks/>
          </p:cNvCxnSpPr>
          <p:nvPr/>
        </p:nvCxnSpPr>
        <p:spPr>
          <a:xfrm flipH="1">
            <a:off x="5960496" y="5351227"/>
            <a:ext cx="405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31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30752-493F-49BB-AD5A-5365C2AC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作りたいイベント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B090AA-CDCB-4649-B0D3-B0183F2B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\</a:t>
            </a:r>
            <a:r>
              <a:rPr kumimoji="1" lang="ja-JP" altLang="en-US" dirty="0"/>
              <a:t>優先度高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//</a:t>
            </a:r>
            <a:r>
              <a:rPr kumimoji="1" lang="ja-JP" altLang="en-US" dirty="0"/>
              <a:t>隠し部屋当てるフェイズ</a:t>
            </a:r>
            <a:r>
              <a:rPr kumimoji="1" lang="en-US" altLang="ja-JP" dirty="0"/>
              <a:t>(</a:t>
            </a:r>
            <a:r>
              <a:rPr kumimoji="1" lang="ja-JP" altLang="en-US" dirty="0"/>
              <a:t>地図をタップさせる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隠し部屋を当てられる情報が撒けないので、階段探しに</a:t>
            </a:r>
            <a:endParaRPr lang="en-US" altLang="ja-JP" dirty="0"/>
          </a:p>
          <a:p>
            <a:pPr lvl="2"/>
            <a:r>
              <a:rPr lang="ja-JP" altLang="en-US" dirty="0"/>
              <a:t>隠し部屋開放フラグはそのまま、フラグある状態で探索すると見つける</a:t>
            </a:r>
            <a:endParaRPr kumimoji="1" lang="en-US" altLang="ja-JP" dirty="0"/>
          </a:p>
          <a:p>
            <a:pPr lvl="1"/>
            <a:r>
              <a:rPr lang="ja-JP" altLang="en-US" dirty="0"/>
              <a:t>ゾンビ戦闘 </a:t>
            </a:r>
            <a:r>
              <a:rPr lang="en-US" altLang="ja-JP" dirty="0"/>
              <a:t>(</a:t>
            </a:r>
            <a:r>
              <a:rPr lang="ja-JP" altLang="en-US" dirty="0"/>
              <a:t>銀武器ないとダメなやつ</a:t>
            </a:r>
            <a:r>
              <a:rPr lang="en-US" altLang="ja-JP" dirty="0"/>
              <a:t>)</a:t>
            </a:r>
          </a:p>
          <a:p>
            <a:pPr lvl="1"/>
            <a:r>
              <a:rPr kumimoji="1" lang="ja-JP" altLang="en-US" dirty="0"/>
              <a:t>制限時間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じらす脅威として</a:t>
            </a:r>
            <a:r>
              <a:rPr kumimoji="1"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\</a:t>
            </a:r>
            <a:r>
              <a:rPr lang="ja-JP" altLang="en-US" dirty="0"/>
              <a:t>優先度低</a:t>
            </a:r>
            <a:endParaRPr lang="en-US" altLang="ja-JP" dirty="0"/>
          </a:p>
          <a:p>
            <a:pPr lvl="1"/>
            <a:r>
              <a:rPr lang="ja-JP" altLang="en-US" dirty="0"/>
              <a:t>探索に何かインタラクティブなやつ</a:t>
            </a:r>
            <a:r>
              <a:rPr lang="en-US" altLang="ja-JP" dirty="0"/>
              <a:t>(</a:t>
            </a:r>
            <a:r>
              <a:rPr lang="ja-JP" altLang="en-US" dirty="0"/>
              <a:t>怪しいところタップとか</a:t>
            </a:r>
            <a:r>
              <a:rPr lang="en-US" altLang="ja-JP" dirty="0"/>
              <a:t>)</a:t>
            </a:r>
          </a:p>
          <a:p>
            <a:pPr lvl="1"/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69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6A9C5-B266-4F51-A044-345D7C6A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ノベルパート設定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1D9D47-46E2-484E-93AC-EEAB8A805E02}"/>
              </a:ext>
            </a:extLst>
          </p:cNvPr>
          <p:cNvSpPr/>
          <p:nvPr/>
        </p:nvSpPr>
        <p:spPr>
          <a:xfrm>
            <a:off x="2027583" y="2679590"/>
            <a:ext cx="1590260" cy="82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textbox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A72DEBE-72BA-4E86-9440-0E12D8C40A62}"/>
              </a:ext>
            </a:extLst>
          </p:cNvPr>
          <p:cNvCxnSpPr/>
          <p:nvPr/>
        </p:nvCxnSpPr>
        <p:spPr>
          <a:xfrm flipH="1">
            <a:off x="3896139" y="2361537"/>
            <a:ext cx="1192696" cy="58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D9A361F-1B04-4CE1-B2AA-4CEDF823B1C6}"/>
              </a:ext>
            </a:extLst>
          </p:cNvPr>
          <p:cNvSpPr/>
          <p:nvPr/>
        </p:nvSpPr>
        <p:spPr>
          <a:xfrm>
            <a:off x="5367131" y="1940117"/>
            <a:ext cx="1319916" cy="715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br>
              <a:rPr kumimoji="1" lang="en-US" altLang="ja-JP" dirty="0"/>
            </a:br>
            <a:r>
              <a:rPr kumimoji="1" lang="en-US" altLang="ja-JP" dirty="0"/>
              <a:t>manage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39D626-94FA-4C61-856B-3EED58956D0E}"/>
              </a:ext>
            </a:extLst>
          </p:cNvPr>
          <p:cNvSpPr/>
          <p:nvPr/>
        </p:nvSpPr>
        <p:spPr>
          <a:xfrm>
            <a:off x="2258171" y="359398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99CB4E3-3067-4DB2-B2A2-B57FBC71E190}"/>
              </a:ext>
            </a:extLst>
          </p:cNvPr>
          <p:cNvSpPr/>
          <p:nvPr/>
        </p:nvSpPr>
        <p:spPr>
          <a:xfrm>
            <a:off x="5638800" y="27988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5FBAD3-7001-4EE1-92AE-C1A3F044E0EC}"/>
              </a:ext>
            </a:extLst>
          </p:cNvPr>
          <p:cNvSpPr/>
          <p:nvPr/>
        </p:nvSpPr>
        <p:spPr>
          <a:xfrm>
            <a:off x="5791200" y="29512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2B15468-82F1-4DAD-9840-0985A474D9F4}"/>
              </a:ext>
            </a:extLst>
          </p:cNvPr>
          <p:cNvSpPr/>
          <p:nvPr/>
        </p:nvSpPr>
        <p:spPr>
          <a:xfrm>
            <a:off x="5943600" y="3103658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D03BF43-D8BB-49C8-A231-D7A067CB6BAF}"/>
              </a:ext>
            </a:extLst>
          </p:cNvPr>
          <p:cNvSpPr/>
          <p:nvPr/>
        </p:nvSpPr>
        <p:spPr>
          <a:xfrm>
            <a:off x="5239910" y="1811282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7969DD-5EDA-4F30-B3D2-0CEEDBB14C42}"/>
              </a:ext>
            </a:extLst>
          </p:cNvPr>
          <p:cNvSpPr txBox="1"/>
          <p:nvPr/>
        </p:nvSpPr>
        <p:spPr>
          <a:xfrm>
            <a:off x="3591641" y="2111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テキスト設定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855FE1A-8E7F-4DA5-86C2-6336F47B08CD}"/>
              </a:ext>
            </a:extLst>
          </p:cNvPr>
          <p:cNvSpPr/>
          <p:nvPr/>
        </p:nvSpPr>
        <p:spPr>
          <a:xfrm>
            <a:off x="4035287" y="2555535"/>
            <a:ext cx="914399" cy="588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</a:t>
            </a:r>
            <a:br>
              <a:rPr kumimoji="1" lang="en-US" altLang="ja-JP" dirty="0"/>
            </a:br>
            <a:r>
              <a:rPr kumimoji="1" lang="en-US" altLang="ja-JP" dirty="0"/>
              <a:t>Asset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3860D2-5F11-4188-9844-6EDBB078EA51}"/>
              </a:ext>
            </a:extLst>
          </p:cNvPr>
          <p:cNvSpPr/>
          <p:nvPr/>
        </p:nvSpPr>
        <p:spPr>
          <a:xfrm>
            <a:off x="1373168" y="2449310"/>
            <a:ext cx="2576222" cy="2076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U ターン 24">
            <a:extLst>
              <a:ext uri="{FF2B5EF4-FFF2-40B4-BE49-F238E27FC236}">
                <a16:creationId xmlns:a16="http://schemas.microsoft.com/office/drawing/2014/main" id="{7B7E77E9-B06C-4FAF-B22A-3AEB7905B03C}"/>
              </a:ext>
            </a:extLst>
          </p:cNvPr>
          <p:cNvSpPr/>
          <p:nvPr/>
        </p:nvSpPr>
        <p:spPr>
          <a:xfrm rot="5400000">
            <a:off x="3916381" y="3506524"/>
            <a:ext cx="654415" cy="58839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906E946-6894-41DD-BF20-F726D5845972}"/>
              </a:ext>
            </a:extLst>
          </p:cNvPr>
          <p:cNvSpPr txBox="1"/>
          <p:nvPr/>
        </p:nvSpPr>
        <p:spPr>
          <a:xfrm>
            <a:off x="4442504" y="35534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46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ja-JP" altLang="en-US" dirty="0"/>
              <a:t>館の出口をさがす </a:t>
            </a:r>
            <a:r>
              <a:rPr lang="en-US" altLang="ja-JP" dirty="0"/>
              <a:t>(</a:t>
            </a:r>
            <a:r>
              <a:rPr lang="ja-JP" altLang="en-US" dirty="0"/>
              <a:t>大目的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できること</a:t>
            </a:r>
            <a:endParaRPr lang="en-US" altLang="ja-JP" dirty="0"/>
          </a:p>
          <a:p>
            <a:pPr lvl="1"/>
            <a:r>
              <a:rPr lang="ja-JP" altLang="en-US" dirty="0"/>
              <a:t>移動 </a:t>
            </a:r>
            <a:r>
              <a:rPr lang="en-US" altLang="ja-JP" dirty="0"/>
              <a:t>: </a:t>
            </a:r>
            <a:r>
              <a:rPr lang="ja-JP" altLang="en-US" dirty="0"/>
              <a:t>地図を選択</a:t>
            </a:r>
            <a:endParaRPr lang="en-US" altLang="ja-JP" dirty="0"/>
          </a:p>
          <a:p>
            <a:pPr lvl="1"/>
            <a:r>
              <a:rPr lang="ja-JP" altLang="en-US" dirty="0"/>
              <a:t>探索 </a:t>
            </a:r>
            <a:r>
              <a:rPr lang="en-US" altLang="ja-JP" dirty="0"/>
              <a:t>: </a:t>
            </a:r>
            <a:r>
              <a:rPr lang="ja-JP" altLang="en-US" dirty="0"/>
              <a:t>今いる場所を探索</a:t>
            </a:r>
            <a:endParaRPr lang="en-US" altLang="ja-JP" dirty="0"/>
          </a:p>
          <a:p>
            <a:pPr lvl="1"/>
            <a:r>
              <a:rPr lang="ja-JP" altLang="en-US" dirty="0"/>
              <a:t>アイテム使用 </a:t>
            </a:r>
            <a:r>
              <a:rPr lang="en-US" altLang="ja-JP" dirty="0"/>
              <a:t>: </a:t>
            </a:r>
            <a:r>
              <a:rPr lang="ja-JP" altLang="en-US" dirty="0"/>
              <a:t>持っているアイテムを使う</a:t>
            </a:r>
            <a:endParaRPr lang="en-US" altLang="ja-JP" dirty="0"/>
          </a:p>
          <a:p>
            <a:r>
              <a:rPr lang="ja-JP" altLang="en-US" dirty="0"/>
              <a:t>探索</a:t>
            </a:r>
            <a:endParaRPr lang="en-US" altLang="ja-JP" dirty="0"/>
          </a:p>
          <a:p>
            <a:pPr lvl="1"/>
            <a:r>
              <a:rPr lang="ja-JP" altLang="en-US" dirty="0"/>
              <a:t>今いる場所について、追加の描写を得る</a:t>
            </a:r>
            <a:endParaRPr lang="en-US" altLang="ja-JP" dirty="0"/>
          </a:p>
          <a:p>
            <a:pPr lvl="2"/>
            <a:r>
              <a:rPr lang="ja-JP" altLang="en-US" dirty="0"/>
              <a:t>所持アイテム、時間などで変化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C2A167A-A4D4-4B42-A0DE-2515F8CF610A}"/>
              </a:ext>
            </a:extLst>
          </p:cNvPr>
          <p:cNvGrpSpPr/>
          <p:nvPr/>
        </p:nvGrpSpPr>
        <p:grpSpPr>
          <a:xfrm>
            <a:off x="7768425" y="216439"/>
            <a:ext cx="3784822" cy="2948498"/>
            <a:chOff x="4357315" y="3363402"/>
            <a:chExt cx="3784822" cy="294849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D5323B0-419A-48E3-B88F-83A86E710C4A}"/>
                </a:ext>
              </a:extLst>
            </p:cNvPr>
            <p:cNvGrpSpPr/>
            <p:nvPr/>
          </p:nvGrpSpPr>
          <p:grpSpPr>
            <a:xfrm>
              <a:off x="4357315" y="4529420"/>
              <a:ext cx="3260034" cy="1782480"/>
              <a:chOff x="4230094" y="3868309"/>
              <a:chExt cx="3260034" cy="178248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F67BBA53-29FB-45C5-983A-BB8E370061F3}"/>
                  </a:ext>
                </a:extLst>
              </p:cNvPr>
              <p:cNvSpPr/>
              <p:nvPr/>
            </p:nvSpPr>
            <p:spPr>
              <a:xfrm>
                <a:off x="4230094" y="3868309"/>
                <a:ext cx="3260034" cy="13914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ホール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94A09035-61F6-4C63-BE18-9880DA4DC6FC}"/>
                  </a:ext>
                </a:extLst>
              </p:cNvPr>
              <p:cNvSpPr/>
              <p:nvPr/>
            </p:nvSpPr>
            <p:spPr>
              <a:xfrm>
                <a:off x="5327373" y="5259787"/>
                <a:ext cx="1065475" cy="391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出口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9CDBAA6-F095-4B9B-9925-1ED40B6BEED6}"/>
                </a:ext>
              </a:extLst>
            </p:cNvPr>
            <p:cNvSpPr/>
            <p:nvPr/>
          </p:nvSpPr>
          <p:spPr>
            <a:xfrm>
              <a:off x="7617349" y="3363402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73F379-3553-4B56-877B-C510A43DC005}"/>
              </a:ext>
            </a:extLst>
          </p:cNvPr>
          <p:cNvSpPr/>
          <p:nvPr/>
        </p:nvSpPr>
        <p:spPr>
          <a:xfrm>
            <a:off x="7641204" y="3408270"/>
            <a:ext cx="4190337" cy="3233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115923" y="1788774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6F64D6-244E-423A-B16E-17BB19C89EE0}"/>
              </a:ext>
            </a:extLst>
          </p:cNvPr>
          <p:cNvSpPr/>
          <p:nvPr/>
        </p:nvSpPr>
        <p:spPr>
          <a:xfrm>
            <a:off x="7243637" y="216439"/>
            <a:ext cx="524788" cy="2557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廊下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9723BC9-59AD-4C4A-A4D4-3AC492ABC8A0}"/>
              </a:ext>
            </a:extLst>
          </p:cNvPr>
          <p:cNvSpPr/>
          <p:nvPr/>
        </p:nvSpPr>
        <p:spPr>
          <a:xfrm>
            <a:off x="6718849" y="280938"/>
            <a:ext cx="524788" cy="1097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535BB2-3872-4C9B-91CF-5CF88CE261ED}"/>
              </a:ext>
            </a:extLst>
          </p:cNvPr>
          <p:cNvSpPr/>
          <p:nvPr/>
        </p:nvSpPr>
        <p:spPr>
          <a:xfrm>
            <a:off x="6718849" y="1547759"/>
            <a:ext cx="524788" cy="10972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部屋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F11F9EF-D95A-41AA-8A99-266F45398623}"/>
              </a:ext>
            </a:extLst>
          </p:cNvPr>
          <p:cNvGrpSpPr/>
          <p:nvPr/>
        </p:nvGrpSpPr>
        <p:grpSpPr>
          <a:xfrm>
            <a:off x="7895313" y="5837962"/>
            <a:ext cx="3697358" cy="667910"/>
            <a:chOff x="7855889" y="5630720"/>
            <a:chExt cx="3697358" cy="66791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AE587AA-1744-434B-9F11-13A313525F79}"/>
                </a:ext>
              </a:extLst>
            </p:cNvPr>
            <p:cNvSpPr/>
            <p:nvPr/>
          </p:nvSpPr>
          <p:spPr>
            <a:xfrm>
              <a:off x="7855889" y="5630720"/>
              <a:ext cx="3697358" cy="6679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600" dirty="0">
                  <a:solidFill>
                    <a:schemeClr val="tx1"/>
                  </a:solidFill>
                </a:rPr>
                <a:t>描写テキスト</a:t>
              </a:r>
              <a:br>
                <a:rPr kumimoji="1" lang="en-US" altLang="ja-JP" sz="1600" dirty="0">
                  <a:solidFill>
                    <a:schemeClr val="tx1"/>
                  </a:solidFill>
                </a:rPr>
              </a:br>
              <a:r>
                <a:rPr kumimoji="1" lang="en-US" altLang="ja-JP" sz="1600" dirty="0">
                  <a:solidFill>
                    <a:schemeClr val="tx1"/>
                  </a:solidFill>
                </a:rPr>
                <a:t>(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クリック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/Enter</a:t>
              </a:r>
              <a:r>
                <a:rPr kumimoji="1" lang="ja-JP" altLang="en-US" sz="1600" dirty="0">
                  <a:solidFill>
                    <a:schemeClr val="tx1"/>
                  </a:solidFill>
                </a:rPr>
                <a:t>で文字送り</a:t>
              </a:r>
              <a:r>
                <a:rPr kumimoji="1" lang="en-US" altLang="ja-JP" sz="1600" dirty="0">
                  <a:solidFill>
                    <a:schemeClr val="tx1"/>
                  </a:solidFill>
                </a:rPr>
                <a:t>)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81FBDB-8216-4289-A24C-9EE3CC3E7BB3}"/>
                </a:ext>
              </a:extLst>
            </p:cNvPr>
            <p:cNvSpPr/>
            <p:nvPr/>
          </p:nvSpPr>
          <p:spPr>
            <a:xfrm>
              <a:off x="11028458" y="5630720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log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58C71C6-B6EE-4643-867B-250CF688CB3A}"/>
                </a:ext>
              </a:extLst>
            </p:cNvPr>
            <p:cNvSpPr/>
            <p:nvPr/>
          </p:nvSpPr>
          <p:spPr>
            <a:xfrm>
              <a:off x="11028458" y="5964675"/>
              <a:ext cx="524788" cy="333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</a:rPr>
                <a:t>skip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93126D-166E-48C1-BC33-7B56E66504AA}"/>
              </a:ext>
            </a:extLst>
          </p:cNvPr>
          <p:cNvSpPr/>
          <p:nvPr/>
        </p:nvSpPr>
        <p:spPr>
          <a:xfrm>
            <a:off x="8730035" y="5010982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アイテム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1E9A5D3-73EA-4CFF-8886-72FC20F37992}"/>
              </a:ext>
            </a:extLst>
          </p:cNvPr>
          <p:cNvSpPr/>
          <p:nvPr/>
        </p:nvSpPr>
        <p:spPr>
          <a:xfrm>
            <a:off x="8730035" y="4682073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探索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C2576E-193E-4572-9310-83EFE9122575}"/>
              </a:ext>
            </a:extLst>
          </p:cNvPr>
          <p:cNvSpPr/>
          <p:nvPr/>
        </p:nvSpPr>
        <p:spPr>
          <a:xfrm>
            <a:off x="8730035" y="4324974"/>
            <a:ext cx="1828800" cy="192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移動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E471FAE-207C-4094-BDF6-5DE039D5ECF1}"/>
              </a:ext>
            </a:extLst>
          </p:cNvPr>
          <p:cNvSpPr/>
          <p:nvPr/>
        </p:nvSpPr>
        <p:spPr>
          <a:xfrm>
            <a:off x="7680960" y="3481000"/>
            <a:ext cx="849628" cy="8587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経過時間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458450-C458-4581-B587-63620EAF0461}"/>
              </a:ext>
            </a:extLst>
          </p:cNvPr>
          <p:cNvSpPr txBox="1"/>
          <p:nvPr/>
        </p:nvSpPr>
        <p:spPr>
          <a:xfrm>
            <a:off x="8590471" y="401824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アクション</a:t>
            </a:r>
            <a:r>
              <a:rPr kumimoji="1" lang="en-US" altLang="ja-JP" sz="1050" dirty="0"/>
              <a:t>(</a:t>
            </a:r>
            <a:r>
              <a:rPr kumimoji="1" lang="ja-JP" altLang="en-US" sz="1050" dirty="0"/>
              <a:t>描写が終わったら出る</a:t>
            </a:r>
            <a:r>
              <a:rPr kumimoji="1" lang="en-US" altLang="ja-JP" sz="1050" dirty="0"/>
              <a:t>)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594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移動</a:t>
            </a:r>
            <a:endParaRPr lang="en-US" altLang="ja-JP" dirty="0"/>
          </a:p>
          <a:p>
            <a:pPr lvl="1"/>
            <a:r>
              <a:rPr lang="ja-JP" altLang="en-US" dirty="0"/>
              <a:t>地図をクリックして、その場所に移動</a:t>
            </a:r>
            <a:endParaRPr lang="en-US" altLang="ja-JP" dirty="0"/>
          </a:p>
          <a:p>
            <a:pPr lvl="2"/>
            <a:r>
              <a:rPr lang="ja-JP" altLang="en-US" dirty="0"/>
              <a:t>行ったことのある場所</a:t>
            </a:r>
            <a:br>
              <a:rPr lang="en-US" altLang="ja-JP" dirty="0"/>
            </a:br>
            <a:r>
              <a:rPr lang="en-US" altLang="ja-JP" dirty="0"/>
              <a:t>or </a:t>
            </a:r>
            <a:r>
              <a:rPr lang="ja-JP" altLang="en-US" dirty="0"/>
              <a:t>隣接する未探索場所に移動</a:t>
            </a:r>
            <a:endParaRPr lang="en-US" altLang="ja-JP" dirty="0"/>
          </a:p>
          <a:p>
            <a:pPr lvl="2"/>
            <a:r>
              <a:rPr lang="ja-JP" altLang="en-US" dirty="0"/>
              <a:t>移動距離、種別</a:t>
            </a:r>
            <a:r>
              <a:rPr lang="en-US" altLang="ja-JP" dirty="0"/>
              <a:t>(</a:t>
            </a:r>
            <a:r>
              <a:rPr lang="ja-JP" altLang="en-US" dirty="0"/>
              <a:t>新しいエリアか</a:t>
            </a:r>
            <a:r>
              <a:rPr lang="en-US" altLang="ja-JP" dirty="0"/>
              <a:t>)</a:t>
            </a:r>
            <a:r>
              <a:rPr lang="ja-JP" altLang="en-US" dirty="0"/>
              <a:t>によって</a:t>
            </a:r>
            <a:br>
              <a:rPr lang="en-US" altLang="ja-JP" dirty="0"/>
            </a:br>
            <a:r>
              <a:rPr lang="ja-JP" altLang="en-US" dirty="0"/>
              <a:t>時間経過</a:t>
            </a:r>
            <a:r>
              <a:rPr lang="en-US" altLang="ja-JP" dirty="0"/>
              <a:t>(</a:t>
            </a:r>
            <a:r>
              <a:rPr lang="ja-JP" altLang="en-US" dirty="0"/>
              <a:t>マップに移動コスト表示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移動中に障害があれば、ストップ</a:t>
            </a:r>
            <a:endParaRPr lang="en-US" altLang="ja-JP" dirty="0"/>
          </a:p>
          <a:p>
            <a:r>
              <a:rPr lang="ja-JP" altLang="en-US" dirty="0"/>
              <a:t>障害</a:t>
            </a:r>
            <a:endParaRPr lang="en-US" altLang="ja-JP" dirty="0"/>
          </a:p>
          <a:p>
            <a:pPr lvl="1"/>
            <a:r>
              <a:rPr lang="ja-JP" altLang="en-US" dirty="0"/>
              <a:t>神話生物</a:t>
            </a:r>
            <a:r>
              <a:rPr lang="en-US" altLang="ja-JP" dirty="0"/>
              <a:t>/</a:t>
            </a:r>
            <a:r>
              <a:rPr lang="ja-JP" altLang="en-US" dirty="0"/>
              <a:t>怪異</a:t>
            </a:r>
            <a:endParaRPr lang="en-US" altLang="ja-JP" dirty="0"/>
          </a:p>
          <a:p>
            <a:pPr lvl="2"/>
            <a:r>
              <a:rPr lang="ja-JP" altLang="en-US" dirty="0"/>
              <a:t>エンカウントでバトル</a:t>
            </a:r>
            <a:endParaRPr lang="en-US" altLang="ja-JP" dirty="0"/>
          </a:p>
          <a:p>
            <a:pPr lvl="1"/>
            <a:r>
              <a:rPr lang="ja-JP" altLang="en-US" dirty="0"/>
              <a:t>謎解き</a:t>
            </a:r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B42B9FB-AAFC-4693-BB86-99C540013680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A73F379-3553-4B56-877B-C510A43DC005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6F11F9EF-D95A-41AA-8A99-266F45398623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AE587AA-1744-434B-9F11-13A313525F79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8981FBDB-8216-4289-A24C-9EE3CC3E7BB3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58C71C6-B6EE-4643-867B-250CF688CB3A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393126D-166E-48C1-BC33-7B56E66504AA}"/>
                </a:ext>
              </a:extLst>
            </p:cNvPr>
            <p:cNvSpPr/>
            <p:nvPr/>
          </p:nvSpPr>
          <p:spPr>
            <a:xfrm>
              <a:off x="8730035" y="501098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アイテム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1E9A5D3-73EA-4CFF-8886-72FC20F37992}"/>
                </a:ext>
              </a:extLst>
            </p:cNvPr>
            <p:cNvSpPr/>
            <p:nvPr/>
          </p:nvSpPr>
          <p:spPr>
            <a:xfrm>
              <a:off x="8730035" y="4682073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探索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3C2576E-193E-4572-9310-83EFE9122575}"/>
                </a:ext>
              </a:extLst>
            </p:cNvPr>
            <p:cNvSpPr/>
            <p:nvPr/>
          </p:nvSpPr>
          <p:spPr>
            <a:xfrm>
              <a:off x="8730035" y="432497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移動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E471FAE-207C-4094-BDF6-5DE039D5ECF1}"/>
                </a:ext>
              </a:extLst>
            </p:cNvPr>
            <p:cNvSpPr/>
            <p:nvPr/>
          </p:nvSpPr>
          <p:spPr>
            <a:xfrm>
              <a:off x="7680960" y="3481000"/>
              <a:ext cx="849628" cy="8587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</a:rPr>
                <a:t>経過時間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F458450-C458-4581-B587-63620EAF0461}"/>
                </a:ext>
              </a:extLst>
            </p:cNvPr>
            <p:cNvSpPr txBox="1"/>
            <p:nvPr/>
          </p:nvSpPr>
          <p:spPr>
            <a:xfrm>
              <a:off x="8590471" y="4018240"/>
              <a:ext cx="23070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/>
                <a:t>アクション</a:t>
              </a:r>
              <a:r>
                <a:rPr kumimoji="1" lang="en-US" altLang="ja-JP" sz="1050" dirty="0"/>
                <a:t>(</a:t>
              </a:r>
              <a:r>
                <a:rPr kumimoji="1" lang="ja-JP" altLang="en-US" sz="1050" dirty="0"/>
                <a:t>描写が終わったら出る</a:t>
              </a:r>
              <a:r>
                <a:rPr kumimoji="1" lang="en-US" altLang="ja-JP" sz="1050" dirty="0"/>
                <a:t>)</a:t>
              </a:r>
              <a:endParaRPr kumimoji="1" lang="ja-JP" altLang="en-US" sz="1050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6CA701F-AFD8-4BD0-91D6-0865DAB33B0E}"/>
                </a:ext>
              </a:extLst>
            </p:cNvPr>
            <p:cNvSpPr/>
            <p:nvPr/>
          </p:nvSpPr>
          <p:spPr>
            <a:xfrm>
              <a:off x="10940831" y="3482445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ミニマップ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5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72C2069-2D4D-4852-A041-480E86108D73}"/>
              </a:ext>
            </a:extLst>
          </p:cNvPr>
          <p:cNvGrpSpPr/>
          <p:nvPr/>
        </p:nvGrpSpPr>
        <p:grpSpPr>
          <a:xfrm>
            <a:off x="6997143" y="180124"/>
            <a:ext cx="4834398" cy="2948498"/>
            <a:chOff x="6718849" y="216439"/>
            <a:chExt cx="4834398" cy="294849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0C2A167A-A4D4-4B42-A0DE-2515F8CF610A}"/>
                </a:ext>
              </a:extLst>
            </p:cNvPr>
            <p:cNvGrpSpPr/>
            <p:nvPr/>
          </p:nvGrpSpPr>
          <p:grpSpPr>
            <a:xfrm>
              <a:off x="7768425" y="216439"/>
              <a:ext cx="3784822" cy="2948498"/>
              <a:chOff x="4357315" y="3363402"/>
              <a:chExt cx="3784822" cy="2948498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BD5323B0-419A-48E3-B88F-83A86E710C4A}"/>
                  </a:ext>
                </a:extLst>
              </p:cNvPr>
              <p:cNvGrpSpPr/>
              <p:nvPr/>
            </p:nvGrpSpPr>
            <p:grpSpPr>
              <a:xfrm>
                <a:off x="4357315" y="4529420"/>
                <a:ext cx="3260034" cy="1782480"/>
                <a:chOff x="4230094" y="3868309"/>
                <a:chExt cx="3260034" cy="1782480"/>
              </a:xfrm>
            </p:grpSpPr>
            <p:sp>
              <p:nvSpPr>
                <p:cNvPr id="4" name="正方形/長方形 3">
                  <a:extLst>
                    <a:ext uri="{FF2B5EF4-FFF2-40B4-BE49-F238E27FC236}">
                      <a16:creationId xmlns:a16="http://schemas.microsoft.com/office/drawing/2014/main" id="{F67BBA53-29FB-45C5-983A-BB8E370061F3}"/>
                    </a:ext>
                  </a:extLst>
                </p:cNvPr>
                <p:cNvSpPr/>
                <p:nvPr/>
              </p:nvSpPr>
              <p:spPr>
                <a:xfrm>
                  <a:off x="4230094" y="3868309"/>
                  <a:ext cx="3260034" cy="13914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ホール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4A09035-61F6-4C63-BE18-9880DA4DC6FC}"/>
                    </a:ext>
                  </a:extLst>
                </p:cNvPr>
                <p:cNvSpPr/>
                <p:nvPr/>
              </p:nvSpPr>
              <p:spPr>
                <a:xfrm>
                  <a:off x="5327373" y="5259787"/>
                  <a:ext cx="1065475" cy="391002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</a:rPr>
                    <a:t>出口</a:t>
                  </a:r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DBAA6-F095-4B9B-9925-1ED40B6BEED6}"/>
                  </a:ext>
                </a:extLst>
              </p:cNvPr>
              <p:cNvSpPr/>
              <p:nvPr/>
            </p:nvSpPr>
            <p:spPr>
              <a:xfrm>
                <a:off x="7617349" y="3363402"/>
                <a:ext cx="524788" cy="2557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</a:rPr>
                  <a:t>廊下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06F64D6-244E-423A-B16E-17BB19C89EE0}"/>
                </a:ext>
              </a:extLst>
            </p:cNvPr>
            <p:cNvSpPr/>
            <p:nvPr/>
          </p:nvSpPr>
          <p:spPr>
            <a:xfrm>
              <a:off x="7243637" y="216439"/>
              <a:ext cx="524788" cy="2557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廊下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9723BC9-59AD-4C4A-A4D4-3AC492ABC8A0}"/>
                </a:ext>
              </a:extLst>
            </p:cNvPr>
            <p:cNvSpPr/>
            <p:nvPr/>
          </p:nvSpPr>
          <p:spPr>
            <a:xfrm>
              <a:off x="6718849" y="280938"/>
              <a:ext cx="524788" cy="1097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5535BB2-3872-4C9B-91CF-5CF88CE261ED}"/>
                </a:ext>
              </a:extLst>
            </p:cNvPr>
            <p:cNvSpPr/>
            <p:nvPr/>
          </p:nvSpPr>
          <p:spPr>
            <a:xfrm>
              <a:off x="6718849" y="1547759"/>
              <a:ext cx="524788" cy="1097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部屋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AF1476-6028-4C18-A07F-9F1F48D9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探索パート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さがす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D3A41-9E9D-4EB3-833E-CBEEE0E0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謎解き</a:t>
            </a:r>
            <a:r>
              <a:rPr lang="en-US" altLang="ja-JP" dirty="0"/>
              <a:t>(</a:t>
            </a:r>
            <a:r>
              <a:rPr lang="ja-JP" altLang="en-US" dirty="0"/>
              <a:t>アイテム等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ちりばめる謎</a:t>
            </a:r>
            <a:endParaRPr lang="en-US" altLang="ja-JP" dirty="0"/>
          </a:p>
          <a:p>
            <a:pPr lvl="2"/>
            <a:r>
              <a:rPr lang="ja-JP" altLang="en-US" dirty="0"/>
              <a:t>どうすれば脱出できるか</a:t>
            </a:r>
            <a:r>
              <a:rPr lang="en-US" altLang="ja-JP" dirty="0"/>
              <a:t>(</a:t>
            </a:r>
            <a:r>
              <a:rPr lang="ja-JP" altLang="en-US" dirty="0"/>
              <a:t>メイン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なぜ閉じ込められたか</a:t>
            </a:r>
            <a:endParaRPr lang="en-US" altLang="ja-JP" dirty="0"/>
          </a:p>
          <a:p>
            <a:pPr lvl="3"/>
            <a:r>
              <a:rPr lang="ja-JP" altLang="en-US" dirty="0"/>
              <a:t>閉じ込めた人物</a:t>
            </a:r>
            <a:r>
              <a:rPr lang="en-US" altLang="ja-JP" dirty="0"/>
              <a:t>/</a:t>
            </a:r>
            <a:r>
              <a:rPr lang="ja-JP" altLang="en-US" dirty="0"/>
              <a:t>神物は</a:t>
            </a:r>
            <a:endParaRPr lang="en-US" altLang="ja-JP" dirty="0"/>
          </a:p>
          <a:p>
            <a:pPr lvl="4"/>
            <a:r>
              <a:rPr lang="ja-JP" altLang="en-US" dirty="0"/>
              <a:t>脱出方法を探していくと、グッドへの</a:t>
            </a:r>
            <a:br>
              <a:rPr lang="en-US" altLang="ja-JP" dirty="0"/>
            </a:br>
            <a:r>
              <a:rPr lang="ja-JP" altLang="en-US" dirty="0"/>
              <a:t>道がちょっと見える</a:t>
            </a:r>
            <a:endParaRPr lang="en-US" altLang="ja-JP" dirty="0"/>
          </a:p>
          <a:p>
            <a:pPr lvl="4"/>
            <a:r>
              <a:rPr lang="ja-JP" altLang="en-US" dirty="0"/>
              <a:t>脱出するだけなら、すべての謎は</a:t>
            </a:r>
            <a:br>
              <a:rPr lang="en-US" altLang="ja-JP" dirty="0"/>
            </a:br>
            <a:r>
              <a:rPr lang="ja-JP" altLang="en-US" dirty="0"/>
              <a:t>解かなくていい</a:t>
            </a:r>
            <a:endParaRPr lang="en-US" altLang="ja-JP" dirty="0"/>
          </a:p>
          <a:p>
            <a:r>
              <a:rPr lang="ja-JP" altLang="en-US" dirty="0"/>
              <a:t>クリア条件</a:t>
            </a:r>
            <a:endParaRPr lang="en-US" altLang="ja-JP" dirty="0"/>
          </a:p>
          <a:p>
            <a:pPr lvl="1"/>
            <a:r>
              <a:rPr lang="ja-JP" altLang="en-US" dirty="0"/>
              <a:t>脱出</a:t>
            </a:r>
            <a:r>
              <a:rPr lang="en-US" altLang="ja-JP" dirty="0"/>
              <a:t>(</a:t>
            </a:r>
            <a:r>
              <a:rPr lang="ja-JP" altLang="en-US" dirty="0"/>
              <a:t>ノーマル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館主の目的を挫く</a:t>
            </a:r>
            <a:r>
              <a:rPr lang="en-US" altLang="ja-JP" dirty="0"/>
              <a:t>(</a:t>
            </a:r>
            <a:r>
              <a:rPr lang="ja-JP" altLang="en-US" dirty="0"/>
              <a:t>グッド</a:t>
            </a:r>
            <a:r>
              <a:rPr lang="en-US" altLang="ja-JP" dirty="0"/>
              <a:t>)</a:t>
            </a:r>
          </a:p>
          <a:p>
            <a:pPr lvl="2"/>
            <a:endParaRPr lang="en-US" altLang="ja-JP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0F113A2-426D-49A3-AB85-38C99B8A0424}"/>
              </a:ext>
            </a:extLst>
          </p:cNvPr>
          <p:cNvSpPr/>
          <p:nvPr/>
        </p:nvSpPr>
        <p:spPr>
          <a:xfrm>
            <a:off x="11417741" y="1835615"/>
            <a:ext cx="349859" cy="3578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98E017-4F23-4D2B-83DB-30F260AD541A}"/>
              </a:ext>
            </a:extLst>
          </p:cNvPr>
          <p:cNvSpPr txBox="1"/>
          <p:nvPr/>
        </p:nvSpPr>
        <p:spPr>
          <a:xfrm>
            <a:off x="8282523" y="43018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未探索は灰色</a:t>
            </a:r>
            <a:endParaRPr lang="en-US" altLang="ja-JP" dirty="0"/>
          </a:p>
          <a:p>
            <a:r>
              <a:rPr lang="ja-JP" altLang="en-US" dirty="0"/>
              <a:t>行ったことあるトコは</a:t>
            </a:r>
            <a:r>
              <a:rPr kumimoji="1" lang="ja-JP" altLang="en-US" dirty="0"/>
              <a:t>白</a:t>
            </a:r>
          </a:p>
        </p:txBody>
      </p:sp>
    </p:spTree>
    <p:extLst>
      <p:ext uri="{BB962C8B-B14F-4D97-AF65-F5344CB8AC3E}">
        <p14:creationId xmlns:p14="http://schemas.microsoft.com/office/powerpoint/2010/main" val="149824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/>
              <a:t>館主</a:t>
            </a:r>
            <a:endParaRPr kumimoji="1" lang="en-US" altLang="ja-JP" dirty="0"/>
          </a:p>
          <a:p>
            <a:pPr lvl="1"/>
            <a:r>
              <a:rPr lang="ja-JP" altLang="en-US" dirty="0"/>
              <a:t>不老不死の獲得を目指す</a:t>
            </a:r>
            <a:endParaRPr lang="en-US" altLang="ja-JP" dirty="0"/>
          </a:p>
          <a:p>
            <a:pPr lvl="1"/>
            <a:r>
              <a:rPr kumimoji="1" lang="ja-JP" altLang="en-US" dirty="0"/>
              <a:t>不死実験のため、館に人を招く魔術をかけている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勝手に人が集まる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探索時点では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不死実験が半分失敗してゾンビ</a:t>
            </a:r>
            <a:r>
              <a:rPr lang="en-US" altLang="ja-JP" dirty="0"/>
              <a:t>(</a:t>
            </a:r>
            <a:r>
              <a:rPr lang="ja-JP" altLang="en-US" dirty="0"/>
              <a:t>グール</a:t>
            </a:r>
            <a:r>
              <a:rPr lang="en-US" altLang="ja-JP" dirty="0"/>
              <a:t>)</a:t>
            </a:r>
            <a:r>
              <a:rPr kumimoji="1" lang="ja-JP" altLang="en-US" dirty="0"/>
              <a:t>化してる</a:t>
            </a:r>
            <a:endParaRPr kumimoji="1" lang="en-US" altLang="ja-JP" dirty="0"/>
          </a:p>
          <a:p>
            <a:pPr lvl="2"/>
            <a:r>
              <a:rPr lang="ja-JP" altLang="en-US" dirty="0"/>
              <a:t>知能はなく、本能</a:t>
            </a:r>
            <a:r>
              <a:rPr lang="en-US" altLang="ja-JP" dirty="0"/>
              <a:t>(</a:t>
            </a:r>
            <a:r>
              <a:rPr lang="ja-JP" altLang="en-US" dirty="0"/>
              <a:t>親吸血鬼に血を吸わせる</a:t>
            </a:r>
            <a:r>
              <a:rPr lang="en-US" altLang="ja-JP" dirty="0"/>
              <a:t>)</a:t>
            </a:r>
            <a:r>
              <a:rPr lang="ja-JP" altLang="en-US" dirty="0"/>
              <a:t>で人を襲う</a:t>
            </a:r>
            <a:endParaRPr lang="en-US" altLang="ja-JP" dirty="0"/>
          </a:p>
          <a:p>
            <a:pPr lvl="2"/>
            <a:r>
              <a:rPr lang="ja-JP" altLang="en-US" dirty="0"/>
              <a:t>ゾンビとはいえ吸血鬼のなりそこない、肉塊になっても死ねない</a:t>
            </a:r>
            <a:endParaRPr lang="en-US" altLang="ja-JP" dirty="0"/>
          </a:p>
          <a:p>
            <a:r>
              <a:rPr kumimoji="1" lang="ja-JP" altLang="en-US" dirty="0"/>
              <a:t>館の魔術</a:t>
            </a:r>
            <a:endParaRPr kumimoji="1" lang="en-US" altLang="ja-JP" dirty="0"/>
          </a:p>
          <a:p>
            <a:pPr lvl="1"/>
            <a:r>
              <a:rPr lang="ja-JP" altLang="en-US" dirty="0"/>
              <a:t>探索者を招いて返さない術</a:t>
            </a:r>
            <a:endParaRPr lang="en-US" altLang="ja-JP" dirty="0"/>
          </a:p>
          <a:p>
            <a:pPr lvl="1"/>
            <a:r>
              <a:rPr lang="ja-JP" altLang="en-US" dirty="0"/>
              <a:t>館のより深い所にいざなう暗示。年々効果が強まっていて、今では</a:t>
            </a:r>
            <a:r>
              <a:rPr lang="en-US" altLang="ja-JP" dirty="0"/>
              <a:t>24</a:t>
            </a:r>
            <a:r>
              <a:rPr lang="ja-JP" altLang="en-US" dirty="0"/>
              <a:t>時間で完全に意思を乗っ取る</a:t>
            </a:r>
            <a:endParaRPr lang="en-US" altLang="ja-JP" dirty="0"/>
          </a:p>
          <a:p>
            <a:pPr lvl="1"/>
            <a:r>
              <a:rPr lang="ja-JP" altLang="en-US" dirty="0"/>
              <a:t>窓 </a:t>
            </a:r>
            <a:r>
              <a:rPr lang="en-US" altLang="ja-JP" dirty="0"/>
              <a:t>/ </a:t>
            </a:r>
            <a:r>
              <a:rPr lang="ja-JP" altLang="en-US" dirty="0"/>
              <a:t>玄関 </a:t>
            </a:r>
            <a:r>
              <a:rPr lang="en-US" altLang="ja-JP" dirty="0"/>
              <a:t>/ </a:t>
            </a:r>
            <a:r>
              <a:rPr lang="ja-JP" altLang="en-US" dirty="0"/>
              <a:t>壁破壊など、あらゆる外に出る行為ができなくなる</a:t>
            </a:r>
            <a:endParaRPr lang="en-US" altLang="ja-JP" dirty="0"/>
          </a:p>
          <a:p>
            <a:pPr lvl="1"/>
            <a:r>
              <a:rPr lang="ja-JP" altLang="en-US" dirty="0"/>
              <a:t>術式を破壊することで止まる</a:t>
            </a:r>
            <a:endParaRPr lang="en-US" altLang="ja-JP" dirty="0"/>
          </a:p>
          <a:p>
            <a:pPr lvl="1"/>
            <a:r>
              <a:rPr kumimoji="1" lang="ja-JP" altLang="en-US" dirty="0"/>
              <a:t>術者は館主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術者破壊には、それ専用の魔術</a:t>
            </a:r>
            <a:r>
              <a:rPr kumimoji="1" lang="en-US" altLang="ja-JP" dirty="0"/>
              <a:t>(</a:t>
            </a:r>
            <a:r>
              <a:rPr kumimoji="1" lang="ja-JP" altLang="en-US" dirty="0"/>
              <a:t>館魅了の解除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が居る</a:t>
            </a:r>
            <a:endParaRPr kumimoji="1" lang="en-US" altLang="ja-JP" dirty="0"/>
          </a:p>
          <a:p>
            <a:pPr lvl="1"/>
            <a:r>
              <a:rPr lang="ja-JP" altLang="en-US" dirty="0"/>
              <a:t>要に親吸血鬼を使っている、吸血鬼の魅了の拡張</a:t>
            </a:r>
            <a:endParaRPr lang="en-US" altLang="ja-JP" dirty="0"/>
          </a:p>
          <a:p>
            <a:pPr lvl="1"/>
            <a:r>
              <a:rPr lang="ja-JP" altLang="en-US" dirty="0"/>
              <a:t>とても居心地がよくなって、要部屋に居ることだけに執着するようになる</a:t>
            </a:r>
            <a:endParaRPr lang="en-US" altLang="ja-JP" dirty="0"/>
          </a:p>
          <a:p>
            <a:r>
              <a:rPr lang="ja-JP" altLang="en-US" sz="2400" dirty="0"/>
              <a:t>館魔術の解除魔術</a:t>
            </a:r>
            <a:endParaRPr lang="en-US" altLang="ja-JP" sz="2400" dirty="0"/>
          </a:p>
          <a:p>
            <a:pPr lvl="1"/>
            <a:r>
              <a:rPr lang="ja-JP" altLang="en-US" sz="2000" dirty="0"/>
              <a:t>館の魔術を解除して、外に出られるようにする</a:t>
            </a:r>
            <a:endParaRPr lang="en-US" altLang="ja-JP" sz="2000" dirty="0"/>
          </a:p>
          <a:p>
            <a:pPr lvl="1"/>
            <a:r>
              <a:rPr lang="ja-JP" altLang="en-US" sz="2000" dirty="0"/>
              <a:t>術者の血</a:t>
            </a:r>
            <a:r>
              <a:rPr lang="en-US" altLang="ja-JP" sz="2000" dirty="0"/>
              <a:t>/</a:t>
            </a:r>
            <a:r>
              <a:rPr lang="ja-JP" altLang="en-US" sz="2000" dirty="0"/>
              <a:t>魔術の知識</a:t>
            </a:r>
            <a:r>
              <a:rPr lang="en-US" altLang="ja-JP" sz="2000" dirty="0"/>
              <a:t>/</a:t>
            </a:r>
            <a:r>
              <a:rPr lang="ja-JP" altLang="en-US" sz="2000" dirty="0"/>
              <a:t>館の要での儀式が必要</a:t>
            </a:r>
            <a:endParaRPr lang="en-US" altLang="ja-JP" sz="2000" dirty="0"/>
          </a:p>
          <a:p>
            <a:pPr lvl="1"/>
            <a:r>
              <a:rPr lang="ja-JP" altLang="en-US" sz="2000" dirty="0"/>
              <a:t>自身の魅了を解除するものであって、館の魔術そのものが無くなるわけではない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7590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F7390-49EC-4DB9-ACB9-6791B5A2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シナリオ</a:t>
            </a:r>
            <a:r>
              <a:rPr lang="en-US" altLang="ja-JP" dirty="0"/>
              <a:t>/</a:t>
            </a:r>
            <a:r>
              <a:rPr lang="ja-JP" altLang="en-US" dirty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37EC9F-25CC-4AEF-ADBA-3679B1DB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2400" dirty="0"/>
              <a:t>不死実験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吸血鬼化による不死獲得を目指すもの</a:t>
            </a:r>
            <a:endParaRPr lang="en-US" altLang="ja-JP" sz="2000" dirty="0"/>
          </a:p>
          <a:p>
            <a:pPr lvl="1"/>
            <a:r>
              <a:rPr lang="ja-JP" altLang="en-US" sz="2000" dirty="0"/>
              <a:t>吸血鬼に血を吸われることで眷属になる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吸血鬼</a:t>
            </a:r>
            <a:r>
              <a:rPr lang="ja-JP" altLang="en-US" sz="2000" dirty="0"/>
              <a:t>の完全な眷属にならないと、ゾンビ化する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ゾンビ化を防ぐには、親吸血鬼の熟練が必要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被験者の体質は関係ない</a:t>
            </a:r>
            <a:r>
              <a:rPr kumimoji="1" lang="en-US" altLang="ja-JP" sz="2000" dirty="0"/>
              <a:t>)</a:t>
            </a:r>
          </a:p>
          <a:p>
            <a:pPr lvl="1"/>
            <a:r>
              <a:rPr kumimoji="1" lang="ja-JP" altLang="en-US" sz="2000" dirty="0"/>
              <a:t>館の魔術で人を集めて、吸血鬼に練習させ、ちょうどいい所で自分を吸血鬼化する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館主の寿命直前まで練度が足りず、失敗</a:t>
            </a:r>
            <a:endParaRPr kumimoji="1" lang="en-US" altLang="ja-JP" sz="2000" dirty="0"/>
          </a:p>
          <a:p>
            <a:r>
              <a:rPr lang="ja-JP" altLang="en-US" sz="2400" dirty="0"/>
              <a:t>親吸血鬼</a:t>
            </a:r>
            <a:endParaRPr lang="en-US" altLang="ja-JP" sz="2400" dirty="0"/>
          </a:p>
          <a:p>
            <a:pPr lvl="1"/>
            <a:r>
              <a:rPr kumimoji="1" lang="ja-JP" altLang="en-US" sz="2000" dirty="0"/>
              <a:t>屋敷深くで拘束されており、目の前の人間を食べることしかできない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館主がゾンビ化してからは、孫ゾンビを食べて生きている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館の要</a:t>
            </a:r>
            <a:endParaRPr kumimoji="1" lang="en-US" altLang="ja-JP" sz="2000" dirty="0"/>
          </a:p>
          <a:p>
            <a:pPr lvl="1"/>
            <a:r>
              <a:rPr lang="ja-JP" altLang="en-US" sz="2000" dirty="0"/>
              <a:t>戦っても勝てないほどに強い</a:t>
            </a:r>
            <a:endParaRPr lang="en-US" altLang="ja-JP" sz="2000" dirty="0"/>
          </a:p>
          <a:p>
            <a:pPr lvl="1"/>
            <a:r>
              <a:rPr lang="ja-JP" altLang="en-US" sz="2000" dirty="0"/>
              <a:t>館主が金で買った</a:t>
            </a:r>
            <a:r>
              <a:rPr lang="en-US" altLang="ja-JP" sz="2000" dirty="0"/>
              <a:t>/</a:t>
            </a:r>
            <a:r>
              <a:rPr lang="ja-JP" altLang="en-US" sz="2000" dirty="0"/>
              <a:t>捕らえた鬼</a:t>
            </a:r>
            <a:endParaRPr lang="en-US" altLang="ja-JP" sz="2000" dirty="0"/>
          </a:p>
          <a:p>
            <a:pPr lvl="1"/>
            <a:r>
              <a:rPr lang="ja-JP" altLang="en-US" sz="2000" dirty="0"/>
              <a:t>自由になりたい、自分を拘束した館主は恨んでいるが、攻撃しない限りは応戦してこない</a:t>
            </a:r>
            <a:endParaRPr lang="en-US" altLang="ja-JP" sz="2000" dirty="0"/>
          </a:p>
          <a:p>
            <a:r>
              <a:rPr lang="ja-JP" altLang="en-US" sz="2400" dirty="0"/>
              <a:t>親吸血鬼の拘束解除</a:t>
            </a:r>
            <a:endParaRPr lang="en-US" altLang="ja-JP" sz="2400" dirty="0"/>
          </a:p>
          <a:p>
            <a:pPr lvl="1"/>
            <a:r>
              <a:rPr lang="ja-JP" altLang="en-US" sz="2000" dirty="0"/>
              <a:t>吸血鬼に張られたお札を剥がす</a:t>
            </a:r>
            <a:endParaRPr lang="en-US" altLang="ja-JP" sz="2000" dirty="0"/>
          </a:p>
          <a:p>
            <a:pPr lvl="1"/>
            <a:r>
              <a:rPr lang="ja-JP" altLang="en-US" sz="2000" dirty="0"/>
              <a:t>札は吸血鬼化していないなら簡単に剥がせる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3350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5931E-C135-43D7-86DE-C2CB16EB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シナリオ</a:t>
            </a:r>
            <a:r>
              <a:rPr kumimoji="1" lang="en-US" altLang="ja-JP" dirty="0"/>
              <a:t>/</a:t>
            </a:r>
            <a:r>
              <a:rPr kumimoji="1" lang="ja-JP" altLang="en-US" dirty="0"/>
              <a:t>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401228-1593-47B8-A96E-89E98B8AA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脱出クリア</a:t>
            </a:r>
            <a:r>
              <a:rPr lang="en-US" altLang="ja-JP" dirty="0"/>
              <a:t>(Normal)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館魔術の解除魔術</a:t>
            </a:r>
            <a:r>
              <a:rPr lang="en-US" altLang="ja-JP" dirty="0"/>
              <a:t>(</a:t>
            </a:r>
            <a:r>
              <a:rPr lang="ja-JP" altLang="en-US" dirty="0"/>
              <a:t>書</a:t>
            </a:r>
            <a:r>
              <a:rPr lang="en-US" altLang="ja-JP" dirty="0"/>
              <a:t>)</a:t>
            </a:r>
            <a:r>
              <a:rPr lang="ja-JP" altLang="en-US" dirty="0"/>
              <a:t>を見つける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館の要を見つける</a:t>
            </a:r>
            <a:endParaRPr lang="en-US" altLang="ja-JP" dirty="0"/>
          </a:p>
          <a:p>
            <a:pPr lvl="1"/>
            <a:r>
              <a:rPr lang="en-US" altLang="ja-JP" dirty="0"/>
              <a:t>3.</a:t>
            </a:r>
            <a:r>
              <a:rPr lang="ja-JP" altLang="en-US" dirty="0"/>
              <a:t>術者の血</a:t>
            </a:r>
            <a:r>
              <a:rPr lang="en-US" altLang="ja-JP" dirty="0"/>
              <a:t>(</a:t>
            </a:r>
            <a:r>
              <a:rPr lang="ja-JP" altLang="en-US" dirty="0"/>
              <a:t>徘徊ゾンビの血</a:t>
            </a:r>
            <a:r>
              <a:rPr lang="en-US" altLang="ja-JP" dirty="0"/>
              <a:t>)</a:t>
            </a:r>
            <a:r>
              <a:rPr lang="ja-JP" altLang="en-US" dirty="0"/>
              <a:t>を入手する</a:t>
            </a:r>
            <a:endParaRPr lang="en-US" altLang="ja-JP" dirty="0"/>
          </a:p>
          <a:p>
            <a:r>
              <a:rPr lang="ja-JP" altLang="en-US" dirty="0"/>
              <a:t>退魔クリア</a:t>
            </a:r>
            <a:r>
              <a:rPr lang="en-US" altLang="ja-JP" dirty="0"/>
              <a:t>(Good)</a:t>
            </a:r>
          </a:p>
          <a:p>
            <a:pPr lvl="1"/>
            <a:r>
              <a:rPr lang="en-US" altLang="ja-JP" dirty="0"/>
              <a:t>1.</a:t>
            </a:r>
            <a:r>
              <a:rPr lang="ja-JP" altLang="en-US" dirty="0"/>
              <a:t>銀武器などで、徘徊グールを倒す</a:t>
            </a:r>
            <a:endParaRPr lang="en-US" altLang="ja-JP" dirty="0"/>
          </a:p>
          <a:p>
            <a:pPr lvl="1"/>
            <a:r>
              <a:rPr lang="en-US" altLang="ja-JP" dirty="0"/>
              <a:t>2.</a:t>
            </a:r>
            <a:r>
              <a:rPr lang="ja-JP" altLang="en-US" dirty="0"/>
              <a:t>攻撃せず、吸血鬼を逃がす</a:t>
            </a:r>
            <a:endParaRPr lang="en-US" altLang="ja-JP" dirty="0"/>
          </a:p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ja-JP" altLang="en-US" dirty="0"/>
              <a:t>探索者 </a:t>
            </a:r>
            <a:r>
              <a:rPr lang="en-US" altLang="ja-JP" dirty="0"/>
              <a:t>:</a:t>
            </a:r>
            <a:r>
              <a:rPr lang="ja-JP" altLang="en-US" dirty="0"/>
              <a:t> 出たい</a:t>
            </a:r>
            <a:endParaRPr lang="en-US" altLang="ja-JP" dirty="0"/>
          </a:p>
          <a:p>
            <a:pPr lvl="1"/>
            <a:r>
              <a:rPr lang="ja-JP" altLang="en-US" dirty="0"/>
              <a:t>館主</a:t>
            </a:r>
            <a:r>
              <a:rPr lang="en-US" altLang="ja-JP" dirty="0"/>
              <a:t>(</a:t>
            </a:r>
            <a:r>
              <a:rPr lang="ja-JP" altLang="en-US" dirty="0"/>
              <a:t>実質故人</a:t>
            </a:r>
            <a:r>
              <a:rPr lang="en-US" altLang="ja-JP" dirty="0"/>
              <a:t>) : </a:t>
            </a:r>
            <a:r>
              <a:rPr lang="ja-JP" altLang="en-US" dirty="0"/>
              <a:t>不死になりたい </a:t>
            </a:r>
            <a:r>
              <a:rPr lang="en-US" altLang="ja-JP" dirty="0"/>
              <a:t>=&gt; </a:t>
            </a:r>
            <a:r>
              <a:rPr lang="ja-JP" altLang="en-US" dirty="0"/>
              <a:t>食べさせたい</a:t>
            </a:r>
            <a:r>
              <a:rPr lang="en-US" altLang="ja-JP" dirty="0"/>
              <a:t>/</a:t>
            </a:r>
            <a:r>
              <a:rPr lang="ja-JP" altLang="en-US" dirty="0"/>
              <a:t>食べたい</a:t>
            </a:r>
            <a:endParaRPr lang="en-US" altLang="ja-JP" dirty="0"/>
          </a:p>
          <a:p>
            <a:pPr lvl="1"/>
            <a:r>
              <a:rPr lang="ja-JP" altLang="en-US" dirty="0"/>
              <a:t>吸血鬼 </a:t>
            </a:r>
            <a:r>
              <a:rPr lang="en-US" altLang="ja-JP" dirty="0"/>
              <a:t>: </a:t>
            </a:r>
            <a:r>
              <a:rPr lang="ja-JP" altLang="en-US" dirty="0"/>
              <a:t>出たい</a:t>
            </a:r>
            <a:r>
              <a:rPr lang="en-US" altLang="ja-JP" dirty="0"/>
              <a:t>/</a:t>
            </a:r>
            <a:r>
              <a:rPr lang="ja-JP" altLang="en-US" dirty="0"/>
              <a:t>館主ぶっころ</a:t>
            </a:r>
          </a:p>
          <a:p>
            <a:r>
              <a:rPr lang="en-US" altLang="ja-JP" dirty="0"/>
              <a:t>Normal / Good</a:t>
            </a:r>
            <a:r>
              <a:rPr lang="ja-JP" altLang="en-US" dirty="0"/>
              <a:t>差分</a:t>
            </a:r>
            <a:endParaRPr lang="en-US" altLang="ja-JP" dirty="0"/>
          </a:p>
          <a:p>
            <a:pPr lvl="1"/>
            <a:r>
              <a:rPr lang="ja-JP" altLang="en-US" dirty="0"/>
              <a:t>要である吸血鬼を逃がす </a:t>
            </a:r>
            <a:r>
              <a:rPr lang="en-US" altLang="ja-JP" dirty="0"/>
              <a:t>=&gt; </a:t>
            </a:r>
            <a:r>
              <a:rPr lang="ja-JP" altLang="en-US" dirty="0"/>
              <a:t>館魔術そのものが止まるので、次の被害者がない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296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AE138E-0A41-4A8E-822D-AA1B156B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シーン種別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A89B5C-CB85-4971-A323-4875E90B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探索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移動</a:t>
            </a:r>
            <a:r>
              <a:rPr kumimoji="1" lang="en-US" altLang="ja-JP" dirty="0"/>
              <a:t>/</a:t>
            </a:r>
            <a:r>
              <a:rPr kumimoji="1" lang="ja-JP" altLang="en-US" dirty="0"/>
              <a:t>探索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アイテム使用ができる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場所ごとの描写</a:t>
            </a:r>
            <a:r>
              <a:rPr kumimoji="1" lang="en-US" altLang="ja-JP" dirty="0"/>
              <a:t>/</a:t>
            </a:r>
            <a:r>
              <a:rPr kumimoji="1" lang="ja-JP" altLang="en-US" dirty="0"/>
              <a:t>アイテムの獲得など</a:t>
            </a:r>
            <a:endParaRPr kumimoji="1" lang="en-US" altLang="ja-JP" dirty="0"/>
          </a:p>
          <a:p>
            <a:r>
              <a:rPr lang="ja-JP" altLang="en-US" dirty="0"/>
              <a:t>バトル</a:t>
            </a:r>
            <a:endParaRPr lang="en-US" altLang="ja-JP" dirty="0"/>
          </a:p>
          <a:p>
            <a:pPr lvl="1"/>
            <a:r>
              <a:rPr lang="ja-JP" altLang="en-US" dirty="0"/>
              <a:t>ゾンビ</a:t>
            </a:r>
            <a:r>
              <a:rPr lang="en-US" altLang="ja-JP" dirty="0"/>
              <a:t>/</a:t>
            </a:r>
            <a:r>
              <a:rPr lang="ja-JP" altLang="en-US" dirty="0"/>
              <a:t>吸血鬼とのバトル</a:t>
            </a:r>
            <a:endParaRPr lang="en-US" altLang="ja-JP" dirty="0"/>
          </a:p>
          <a:p>
            <a:pPr lvl="1"/>
            <a:r>
              <a:rPr lang="ja-JP" altLang="en-US" dirty="0"/>
              <a:t>ターン制、交互に動く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or </a:t>
            </a:r>
            <a:r>
              <a:rPr lang="ja-JP" altLang="en-US" dirty="0"/>
              <a:t>にげる</a:t>
            </a:r>
            <a:endParaRPr lang="en-US" altLang="ja-JP" dirty="0"/>
          </a:p>
          <a:p>
            <a:pPr lvl="1"/>
            <a:r>
              <a:rPr lang="ja-JP" altLang="en-US" dirty="0"/>
              <a:t>たたかう </a:t>
            </a:r>
            <a:r>
              <a:rPr lang="en-US" altLang="ja-JP" dirty="0"/>
              <a:t>=&gt; </a:t>
            </a:r>
            <a:r>
              <a:rPr lang="ja-JP" altLang="en-US" dirty="0"/>
              <a:t>なぐる</a:t>
            </a:r>
            <a:r>
              <a:rPr lang="en-US" altLang="ja-JP" dirty="0"/>
              <a:t>/</a:t>
            </a:r>
            <a:r>
              <a:rPr lang="ja-JP" altLang="en-US" dirty="0"/>
              <a:t>アイテム</a:t>
            </a:r>
            <a:endParaRPr lang="en-US" altLang="ja-JP" dirty="0"/>
          </a:p>
          <a:p>
            <a:pPr lvl="1"/>
            <a:r>
              <a:rPr lang="ja-JP" altLang="en-US" dirty="0"/>
              <a:t>にげる </a:t>
            </a:r>
            <a:r>
              <a:rPr lang="en-US" altLang="ja-JP" dirty="0"/>
              <a:t>=&gt; </a:t>
            </a:r>
            <a:r>
              <a:rPr lang="ja-JP" altLang="en-US" dirty="0"/>
              <a:t>相手次第で確率変更</a:t>
            </a:r>
            <a:endParaRPr lang="en-US" altLang="ja-JP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00C4C37-1198-479A-808E-A60886503A69}"/>
              </a:ext>
            </a:extLst>
          </p:cNvPr>
          <p:cNvGrpSpPr/>
          <p:nvPr/>
        </p:nvGrpSpPr>
        <p:grpSpPr>
          <a:xfrm>
            <a:off x="7641204" y="3408270"/>
            <a:ext cx="4190337" cy="3233291"/>
            <a:chOff x="7641204" y="3408270"/>
            <a:chExt cx="4190337" cy="3233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F731BF7-5B74-4748-AF59-D76EC50F1A99}"/>
                </a:ext>
              </a:extLst>
            </p:cNvPr>
            <p:cNvSpPr/>
            <p:nvPr/>
          </p:nvSpPr>
          <p:spPr>
            <a:xfrm>
              <a:off x="7641204" y="3408270"/>
              <a:ext cx="4190337" cy="3233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0A6C69A-A39F-4240-A54D-8F69DEA8F71B}"/>
                </a:ext>
              </a:extLst>
            </p:cNvPr>
            <p:cNvSpPr/>
            <p:nvPr/>
          </p:nvSpPr>
          <p:spPr>
            <a:xfrm>
              <a:off x="8730035" y="4928592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にげる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CF670FE-EF16-4D6F-9B48-06C8BA3917E9}"/>
                </a:ext>
              </a:extLst>
            </p:cNvPr>
            <p:cNvSpPr/>
            <p:nvPr/>
          </p:nvSpPr>
          <p:spPr>
            <a:xfrm>
              <a:off x="8730035" y="4546384"/>
              <a:ext cx="1828800" cy="1926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たたかう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A82673E-5AB1-4DC2-9075-E43A12D62A58}"/>
                </a:ext>
              </a:extLst>
            </p:cNvPr>
            <p:cNvGrpSpPr/>
            <p:nvPr/>
          </p:nvGrpSpPr>
          <p:grpSpPr>
            <a:xfrm>
              <a:off x="7895313" y="5837962"/>
              <a:ext cx="3697358" cy="667910"/>
              <a:chOff x="7855889" y="5630720"/>
              <a:chExt cx="3697358" cy="66791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3A3B8C1-A823-4606-A949-5052B0C3A120}"/>
                  </a:ext>
                </a:extLst>
              </p:cNvPr>
              <p:cNvSpPr/>
              <p:nvPr/>
            </p:nvSpPr>
            <p:spPr>
              <a:xfrm>
                <a:off x="7855889" y="5630720"/>
                <a:ext cx="3697358" cy="667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1600" dirty="0">
                    <a:solidFill>
                      <a:schemeClr val="tx1"/>
                    </a:solidFill>
                  </a:rPr>
                  <a:t>描写テキスト</a:t>
                </a:r>
                <a:br>
                  <a:rPr kumimoji="1" lang="en-US" altLang="ja-JP" sz="1600" dirty="0">
                    <a:solidFill>
                      <a:schemeClr val="tx1"/>
                    </a:solidFill>
                  </a:rPr>
                </a:b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クリック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/Enter</a:t>
                </a:r>
                <a:r>
                  <a:rPr kumimoji="1" lang="ja-JP" altLang="en-US" sz="1600" dirty="0">
                    <a:solidFill>
                      <a:schemeClr val="tx1"/>
                    </a:solidFill>
                  </a:rPr>
                  <a:t>で文字送り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4FC9E69-871A-4C67-8321-5D1FB753982C}"/>
                  </a:ext>
                </a:extLst>
              </p:cNvPr>
              <p:cNvSpPr/>
              <p:nvPr/>
            </p:nvSpPr>
            <p:spPr>
              <a:xfrm>
                <a:off x="11028458" y="5630720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tx1"/>
                    </a:solidFill>
                  </a:rPr>
                  <a:t>log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83E2D0A-9759-47EE-93EB-20EB61916E2E}"/>
                  </a:ext>
                </a:extLst>
              </p:cNvPr>
              <p:cNvSpPr/>
              <p:nvPr/>
            </p:nvSpPr>
            <p:spPr>
              <a:xfrm>
                <a:off x="11028458" y="5964675"/>
                <a:ext cx="524788" cy="333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>
                    <a:solidFill>
                      <a:schemeClr val="tx1"/>
                    </a:solidFill>
                  </a:rPr>
                  <a:t>skip</a:t>
                </a:r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30175CE-31E7-4ECA-AED1-2667D3993BE5}"/>
                </a:ext>
              </a:extLst>
            </p:cNvPr>
            <p:cNvSpPr/>
            <p:nvPr/>
          </p:nvSpPr>
          <p:spPr>
            <a:xfrm>
              <a:off x="7704650" y="3506299"/>
              <a:ext cx="849628" cy="791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敵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34B2F2B-2B41-425B-A9DE-A571222E1330}"/>
                </a:ext>
              </a:extLst>
            </p:cNvPr>
            <p:cNvSpPr/>
            <p:nvPr/>
          </p:nvSpPr>
          <p:spPr>
            <a:xfrm>
              <a:off x="8020672" y="5518782"/>
              <a:ext cx="2620203" cy="251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 dirty="0">
                  <a:solidFill>
                    <a:schemeClr val="tx1"/>
                  </a:solidFill>
                </a:rPr>
                <a:t>探索者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HP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5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5750</TotalTime>
  <Words>1533</Words>
  <Application>Microsoft Office PowerPoint</Application>
  <PresentationFormat>ワイド画面</PresentationFormat>
  <Paragraphs>328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Unity1week企画 テーマ「さがす」 題「Exit with」</vt:lpstr>
      <vt:lpstr>脱出ゲーム</vt:lpstr>
      <vt:lpstr>探索パート(さがす)</vt:lpstr>
      <vt:lpstr>探索パート(さがす)</vt:lpstr>
      <vt:lpstr>探索パート(さがす)</vt:lpstr>
      <vt:lpstr>シナリオ/設定</vt:lpstr>
      <vt:lpstr>シナリオ/設定</vt:lpstr>
      <vt:lpstr>シナリオ/設定</vt:lpstr>
      <vt:lpstr>シーン種別</vt:lpstr>
      <vt:lpstr>マップ構成　1F</vt:lpstr>
      <vt:lpstr>マップ構成　2F</vt:lpstr>
      <vt:lpstr>マップ構成　B1</vt:lpstr>
      <vt:lpstr>配置するアイテム</vt:lpstr>
      <vt:lpstr>配置する情報</vt:lpstr>
      <vt:lpstr>チャート</vt:lpstr>
      <vt:lpstr>時系列</vt:lpstr>
      <vt:lpstr>時系列</vt:lpstr>
      <vt:lpstr>気になりQA</vt:lpstr>
      <vt:lpstr>画面遷移 /探索</vt:lpstr>
      <vt:lpstr>作りたいイベント</vt:lpstr>
      <vt:lpstr>ノベルパート設定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Unity1week企画 テーマ「さがす」</dc:title>
  <dc:creator>坂下 和司</dc:creator>
  <cp:lastModifiedBy>坂下 和司</cp:lastModifiedBy>
  <cp:revision>102</cp:revision>
  <dcterms:created xsi:type="dcterms:W3CDTF">2019-10-14T07:05:37Z</dcterms:created>
  <dcterms:modified xsi:type="dcterms:W3CDTF">2019-10-22T15:55:45Z</dcterms:modified>
</cp:coreProperties>
</file>