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4513753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95617F-29A3-4852-ABC3-BDB7C1E81522}"/>
              </a:ext>
            </a:extLst>
          </p:cNvPr>
          <p:cNvSpPr/>
          <p:nvPr/>
        </p:nvSpPr>
        <p:spPr>
          <a:xfrm>
            <a:off x="3291838" y="5905231"/>
            <a:ext cx="1065475" cy="391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659D62-4F8A-4FF3-B866-721E1DD02FB0}"/>
              </a:ext>
            </a:extLst>
          </p:cNvPr>
          <p:cNvSpPr/>
          <p:nvPr/>
        </p:nvSpPr>
        <p:spPr>
          <a:xfrm>
            <a:off x="1486891" y="2773959"/>
            <a:ext cx="365760" cy="41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C0AEE8-5ACC-416B-81B2-878E56B0494D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1669771" y="2773959"/>
            <a:ext cx="182880" cy="20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吸血鬼の部屋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階段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en-US" altLang="ja-JP" dirty="0"/>
              <a:t>//</a:t>
            </a:r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r>
              <a:rPr lang="en-US" altLang="ja-JP" dirty="0"/>
              <a:t>/</a:t>
            </a:r>
            <a:r>
              <a:rPr lang="ja-JP" altLang="en-US" dirty="0"/>
              <a:t>要ヒント</a:t>
            </a:r>
            <a:r>
              <a:rPr lang="en-US" altLang="ja-JP" dirty="0"/>
              <a:t>(</a:t>
            </a:r>
            <a:r>
              <a:rPr lang="ja-JP" altLang="en-US" dirty="0"/>
              <a:t>離れたいのに離れられない気持ち悪さ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/>
              <a:t>倉庫で</a:t>
            </a:r>
            <a:r>
              <a:rPr lang="ja-JP" altLang="en-US" dirty="0"/>
              <a:t>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一緒に行くよう説得問答 </a:t>
            </a: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r>
              <a:rPr lang="ja-JP" altLang="en-US" dirty="0"/>
              <a:t>書斎</a:t>
            </a:r>
            <a:r>
              <a:rPr lang="en-US" altLang="ja-JP" dirty="0"/>
              <a:t>or</a:t>
            </a:r>
            <a:r>
              <a:rPr lang="ja-JP" altLang="en-US" dirty="0"/>
              <a:t>自室に隠し階段あると思われない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隠し部屋をやめて、階段だけ隠す</a:t>
            </a:r>
            <a:endParaRPr lang="en-US" altLang="ja-JP" dirty="0"/>
          </a:p>
          <a:p>
            <a:pPr lvl="1"/>
            <a:r>
              <a:rPr lang="ja-JP" altLang="en-US" dirty="0"/>
              <a:t>地下室</a:t>
            </a:r>
            <a:r>
              <a:rPr lang="en-US" altLang="ja-JP" dirty="0"/>
              <a:t>=</a:t>
            </a:r>
            <a:r>
              <a:rPr lang="ja-JP" altLang="en-US" dirty="0"/>
              <a:t>ワインセラー跡地</a:t>
            </a:r>
            <a:endParaRPr lang="en-US" altLang="ja-JP" dirty="0"/>
          </a:p>
          <a:p>
            <a:pPr lvl="1"/>
            <a:r>
              <a:rPr lang="ja-JP" altLang="en-US" dirty="0"/>
              <a:t>元々の隠し部屋を倉庫にして、そこに通路を設ける</a:t>
            </a:r>
            <a:endParaRPr lang="en-US" altLang="ja-JP" dirty="0"/>
          </a:p>
          <a:p>
            <a:pPr lvl="1"/>
            <a:r>
              <a:rPr lang="ja-JP" altLang="en-US" dirty="0"/>
              <a:t>吸血鬼を囲ってからの地下室は使用人にも内緒</a:t>
            </a:r>
            <a:endParaRPr lang="en-US" altLang="ja-JP" dirty="0"/>
          </a:p>
          <a:p>
            <a:pPr lvl="1"/>
            <a:r>
              <a:rPr lang="ja-JP" altLang="en-US" dirty="0"/>
              <a:t>夜中使用人室前を通ったけど、書斎に居なかった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//</a:t>
            </a:r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隠し部屋を当てられる情報が撒けないので、階段探しに</a:t>
            </a:r>
            <a:endParaRPr lang="en-US" altLang="ja-JP" dirty="0"/>
          </a:p>
          <a:p>
            <a:pPr lvl="2"/>
            <a:r>
              <a:rPr lang="ja-JP" altLang="en-US" dirty="0"/>
              <a:t>隠し部屋開放フラグはそのまま、フラグある状態で探索すると見つける</a:t>
            </a:r>
            <a:endParaRPr kumimoji="1" lang="en-US" altLang="ja-JP" dirty="0"/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9C5-B266-4F51-A044-345D7C6A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ノベルパート設定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D9D47-46E2-484E-93AC-EEAB8A805E02}"/>
              </a:ext>
            </a:extLst>
          </p:cNvPr>
          <p:cNvSpPr/>
          <p:nvPr/>
        </p:nvSpPr>
        <p:spPr>
          <a:xfrm>
            <a:off x="2027583" y="2679590"/>
            <a:ext cx="1590260" cy="82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textbox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A72DEBE-72BA-4E86-9440-0E12D8C40A62}"/>
              </a:ext>
            </a:extLst>
          </p:cNvPr>
          <p:cNvCxnSpPr/>
          <p:nvPr/>
        </p:nvCxnSpPr>
        <p:spPr>
          <a:xfrm flipH="1">
            <a:off x="3896139" y="2361537"/>
            <a:ext cx="1192696" cy="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9A361F-1B04-4CE1-B2AA-4CEDF823B1C6}"/>
              </a:ext>
            </a:extLst>
          </p:cNvPr>
          <p:cNvSpPr/>
          <p:nvPr/>
        </p:nvSpPr>
        <p:spPr>
          <a:xfrm>
            <a:off x="5367131" y="1940117"/>
            <a:ext cx="1319916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manage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9D626-94FA-4C61-856B-3EED58956D0E}"/>
              </a:ext>
            </a:extLst>
          </p:cNvPr>
          <p:cNvSpPr/>
          <p:nvPr/>
        </p:nvSpPr>
        <p:spPr>
          <a:xfrm>
            <a:off x="2258171" y="359398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CB4E3-3067-4DB2-B2A2-B57FBC71E190}"/>
              </a:ext>
            </a:extLst>
          </p:cNvPr>
          <p:cNvSpPr/>
          <p:nvPr/>
        </p:nvSpPr>
        <p:spPr>
          <a:xfrm>
            <a:off x="5638800" y="27988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FBAD3-7001-4EE1-92AE-C1A3F044E0EC}"/>
              </a:ext>
            </a:extLst>
          </p:cNvPr>
          <p:cNvSpPr/>
          <p:nvPr/>
        </p:nvSpPr>
        <p:spPr>
          <a:xfrm>
            <a:off x="5791200" y="29512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15468-82F1-4DAD-9840-0985A474D9F4}"/>
              </a:ext>
            </a:extLst>
          </p:cNvPr>
          <p:cNvSpPr/>
          <p:nvPr/>
        </p:nvSpPr>
        <p:spPr>
          <a:xfrm>
            <a:off x="5943600" y="31036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3BF43-D8BB-49C8-A231-D7A067CB6BAF}"/>
              </a:ext>
            </a:extLst>
          </p:cNvPr>
          <p:cNvSpPr/>
          <p:nvPr/>
        </p:nvSpPr>
        <p:spPr>
          <a:xfrm>
            <a:off x="5239910" y="1811282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7969DD-5EDA-4F30-B3D2-0CEEDBB14C42}"/>
              </a:ext>
            </a:extLst>
          </p:cNvPr>
          <p:cNvSpPr txBox="1"/>
          <p:nvPr/>
        </p:nvSpPr>
        <p:spPr>
          <a:xfrm>
            <a:off x="3591641" y="211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テキスト設定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5FE1A-8E7F-4DA5-86C2-6336F47B08CD}"/>
              </a:ext>
            </a:extLst>
          </p:cNvPr>
          <p:cNvSpPr/>
          <p:nvPr/>
        </p:nvSpPr>
        <p:spPr>
          <a:xfrm>
            <a:off x="4035287" y="2555535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3860D2-5F11-4188-9844-6EDBB078EA51}"/>
              </a:ext>
            </a:extLst>
          </p:cNvPr>
          <p:cNvSpPr/>
          <p:nvPr/>
        </p:nvSpPr>
        <p:spPr>
          <a:xfrm>
            <a:off x="1373168" y="2449310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U ターン 24">
            <a:extLst>
              <a:ext uri="{FF2B5EF4-FFF2-40B4-BE49-F238E27FC236}">
                <a16:creationId xmlns:a16="http://schemas.microsoft.com/office/drawing/2014/main" id="{7B7E77E9-B06C-4FAF-B22A-3AEB7905B03C}"/>
              </a:ext>
            </a:extLst>
          </p:cNvPr>
          <p:cNvSpPr/>
          <p:nvPr/>
        </p:nvSpPr>
        <p:spPr>
          <a:xfrm rot="5400000">
            <a:off x="3916381" y="3506524"/>
            <a:ext cx="654415" cy="58839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06E946-6894-41DD-BF20-F726D5845972}"/>
              </a:ext>
            </a:extLst>
          </p:cNvPr>
          <p:cNvSpPr txBox="1"/>
          <p:nvPr/>
        </p:nvSpPr>
        <p:spPr>
          <a:xfrm>
            <a:off x="4442504" y="3553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4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1516</Words>
  <Application>Microsoft Office PowerPoint</Application>
  <PresentationFormat>ワイド画面</PresentationFormat>
  <Paragraphs>323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ノベルパート設定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87</cp:revision>
  <dcterms:created xsi:type="dcterms:W3CDTF">2019-10-14T07:05:37Z</dcterms:created>
  <dcterms:modified xsi:type="dcterms:W3CDTF">2019-10-19T17:43:58Z</dcterms:modified>
</cp:coreProperties>
</file>