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62C7AAA-62E8-4548-8B26-350FA154FBDA}"/>
              </a:ext>
            </a:extLst>
          </p:cNvPr>
          <p:cNvGrpSpPr/>
          <p:nvPr/>
        </p:nvGrpSpPr>
        <p:grpSpPr>
          <a:xfrm>
            <a:off x="2194559" y="4513753"/>
            <a:ext cx="3260034" cy="1782480"/>
            <a:chOff x="4230094" y="3868309"/>
            <a:chExt cx="3260034" cy="178248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55C70E4-D9EA-4A39-BD26-79A3817846D4}"/>
                </a:ext>
              </a:extLst>
            </p:cNvPr>
            <p:cNvSpPr/>
            <p:nvPr/>
          </p:nvSpPr>
          <p:spPr>
            <a:xfrm>
              <a:off x="4230094" y="3868309"/>
              <a:ext cx="3260034" cy="139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ホール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95617F-29A3-4852-ABC3-BDB7C1E81522}"/>
                </a:ext>
              </a:extLst>
            </p:cNvPr>
            <p:cNvSpPr/>
            <p:nvPr/>
          </p:nvSpPr>
          <p:spPr>
            <a:xfrm>
              <a:off x="5327373" y="5259787"/>
              <a:ext cx="1065475" cy="39100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出口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1486891" y="2773959"/>
            <a:ext cx="365760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隠し部屋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C5C150-B812-481A-AC63-CC643C6E9C6D}"/>
              </a:ext>
            </a:extLst>
          </p:cNvPr>
          <p:cNvSpPr/>
          <p:nvPr/>
        </p:nvSpPr>
        <p:spPr>
          <a:xfrm>
            <a:off x="2190962" y="2227902"/>
            <a:ext cx="517908" cy="44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隠し階段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親吸血鬼の部屋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要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隠し部屋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en-US" altLang="ja-JP" dirty="0"/>
              <a:t>//</a:t>
            </a:r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r>
              <a:rPr lang="en-US" altLang="ja-JP" dirty="0"/>
              <a:t>/</a:t>
            </a:r>
            <a:r>
              <a:rPr lang="ja-JP" altLang="en-US" dirty="0"/>
              <a:t>要ヒント</a:t>
            </a:r>
            <a:r>
              <a:rPr lang="en-US" altLang="ja-JP" dirty="0"/>
              <a:t>(</a:t>
            </a:r>
            <a:r>
              <a:rPr lang="ja-JP" altLang="en-US" dirty="0"/>
              <a:t>離れたいのに離れられない気持ち悪さ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廊下で探索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9C5-B266-4F51-A044-345D7C6A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ノベルパート設定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D9D47-46E2-484E-93AC-EEAB8A805E02}"/>
              </a:ext>
            </a:extLst>
          </p:cNvPr>
          <p:cNvSpPr/>
          <p:nvPr/>
        </p:nvSpPr>
        <p:spPr>
          <a:xfrm>
            <a:off x="2027583" y="2679590"/>
            <a:ext cx="1590260" cy="82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textbox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A72DEBE-72BA-4E86-9440-0E12D8C40A62}"/>
              </a:ext>
            </a:extLst>
          </p:cNvPr>
          <p:cNvCxnSpPr/>
          <p:nvPr/>
        </p:nvCxnSpPr>
        <p:spPr>
          <a:xfrm flipH="1">
            <a:off x="3896139" y="2361537"/>
            <a:ext cx="1192696" cy="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9A361F-1B04-4CE1-B2AA-4CEDF823B1C6}"/>
              </a:ext>
            </a:extLst>
          </p:cNvPr>
          <p:cNvSpPr/>
          <p:nvPr/>
        </p:nvSpPr>
        <p:spPr>
          <a:xfrm>
            <a:off x="5367131" y="1940117"/>
            <a:ext cx="1319916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manage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9D626-94FA-4C61-856B-3EED58956D0E}"/>
              </a:ext>
            </a:extLst>
          </p:cNvPr>
          <p:cNvSpPr/>
          <p:nvPr/>
        </p:nvSpPr>
        <p:spPr>
          <a:xfrm>
            <a:off x="2258171" y="359398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CB4E3-3067-4DB2-B2A2-B57FBC71E190}"/>
              </a:ext>
            </a:extLst>
          </p:cNvPr>
          <p:cNvSpPr/>
          <p:nvPr/>
        </p:nvSpPr>
        <p:spPr>
          <a:xfrm>
            <a:off x="5638800" y="27988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FBAD3-7001-4EE1-92AE-C1A3F044E0EC}"/>
              </a:ext>
            </a:extLst>
          </p:cNvPr>
          <p:cNvSpPr/>
          <p:nvPr/>
        </p:nvSpPr>
        <p:spPr>
          <a:xfrm>
            <a:off x="5791200" y="29512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15468-82F1-4DAD-9840-0985A474D9F4}"/>
              </a:ext>
            </a:extLst>
          </p:cNvPr>
          <p:cNvSpPr/>
          <p:nvPr/>
        </p:nvSpPr>
        <p:spPr>
          <a:xfrm>
            <a:off x="5943600" y="31036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3BF43-D8BB-49C8-A231-D7A067CB6BAF}"/>
              </a:ext>
            </a:extLst>
          </p:cNvPr>
          <p:cNvSpPr/>
          <p:nvPr/>
        </p:nvSpPr>
        <p:spPr>
          <a:xfrm>
            <a:off x="5239910" y="1811282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7969DD-5EDA-4F30-B3D2-0CEEDBB14C42}"/>
              </a:ext>
            </a:extLst>
          </p:cNvPr>
          <p:cNvSpPr txBox="1"/>
          <p:nvPr/>
        </p:nvSpPr>
        <p:spPr>
          <a:xfrm>
            <a:off x="3591641" y="211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テキスト設定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5FE1A-8E7F-4DA5-86C2-6336F47B08CD}"/>
              </a:ext>
            </a:extLst>
          </p:cNvPr>
          <p:cNvSpPr/>
          <p:nvPr/>
        </p:nvSpPr>
        <p:spPr>
          <a:xfrm>
            <a:off x="4035287" y="2555535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3860D2-5F11-4188-9844-6EDBB078EA51}"/>
              </a:ext>
            </a:extLst>
          </p:cNvPr>
          <p:cNvSpPr/>
          <p:nvPr/>
        </p:nvSpPr>
        <p:spPr>
          <a:xfrm>
            <a:off x="1373168" y="2449310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U ターン 24">
            <a:extLst>
              <a:ext uri="{FF2B5EF4-FFF2-40B4-BE49-F238E27FC236}">
                <a16:creationId xmlns:a16="http://schemas.microsoft.com/office/drawing/2014/main" id="{7B7E77E9-B06C-4FAF-B22A-3AEB7905B03C}"/>
              </a:ext>
            </a:extLst>
          </p:cNvPr>
          <p:cNvSpPr/>
          <p:nvPr/>
        </p:nvSpPr>
        <p:spPr>
          <a:xfrm rot="5400000">
            <a:off x="3916381" y="3506524"/>
            <a:ext cx="654415" cy="58839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06E946-6894-41DD-BF20-F726D5845972}"/>
              </a:ext>
            </a:extLst>
          </p:cNvPr>
          <p:cNvSpPr txBox="1"/>
          <p:nvPr/>
        </p:nvSpPr>
        <p:spPr>
          <a:xfrm>
            <a:off x="4442504" y="3553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4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1446</Words>
  <Application>Microsoft Office PowerPoint</Application>
  <PresentationFormat>ワイド画面</PresentationFormat>
  <Paragraphs>319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ノベルパート設定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79</cp:revision>
  <dcterms:created xsi:type="dcterms:W3CDTF">2019-10-14T07:05:37Z</dcterms:created>
  <dcterms:modified xsi:type="dcterms:W3CDTF">2019-10-18T19:30:54Z</dcterms:modified>
</cp:coreProperties>
</file>