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DC9D4-AB2D-41AD-B677-23F83BD34D95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0AD2A-31B2-4761-BE77-034F558CE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46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0AD2A-31B2-4761-BE77-034F558CE5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19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BCB-0AD8-462C-AE5D-A8454DD1E531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EB6A-F24C-4FB1-A270-F62413FF5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76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BCB-0AD8-462C-AE5D-A8454DD1E531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EB6A-F24C-4FB1-A270-F62413FF5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0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BCB-0AD8-462C-AE5D-A8454DD1E531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EB6A-F24C-4FB1-A270-F62413FF5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BCB-0AD8-462C-AE5D-A8454DD1E531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EB6A-F24C-4FB1-A270-F62413FF5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7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BCB-0AD8-462C-AE5D-A8454DD1E531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EB6A-F24C-4FB1-A270-F62413FF5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BCB-0AD8-462C-AE5D-A8454DD1E531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EB6A-F24C-4FB1-A270-F62413FF5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31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BCB-0AD8-462C-AE5D-A8454DD1E531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EB6A-F24C-4FB1-A270-F62413FF5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3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BCB-0AD8-462C-AE5D-A8454DD1E531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EB6A-F24C-4FB1-A270-F62413FF5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23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BCB-0AD8-462C-AE5D-A8454DD1E531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EB6A-F24C-4FB1-A270-F62413FF5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37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BCB-0AD8-462C-AE5D-A8454DD1E531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EB6A-F24C-4FB1-A270-F62413FF5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6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BCB-0AD8-462C-AE5D-A8454DD1E531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EB6A-F24C-4FB1-A270-F62413FF5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5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83BCB-0AD8-462C-AE5D-A8454DD1E531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CEB6A-F24C-4FB1-A270-F62413FF5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3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15974" y="1840992"/>
            <a:ext cx="566928" cy="53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77568" y="1840992"/>
            <a:ext cx="566928" cy="53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52116" y="1840992"/>
            <a:ext cx="566928" cy="53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95422" y="1840992"/>
            <a:ext cx="566928" cy="53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92068" y="1844040"/>
            <a:ext cx="566928" cy="53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66616" y="1844040"/>
            <a:ext cx="566928" cy="53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733544" y="1844040"/>
            <a:ext cx="566928" cy="53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00472" y="1844040"/>
            <a:ext cx="566928" cy="53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 rot="16200000">
            <a:off x="2209038" y="2769868"/>
            <a:ext cx="1053084" cy="347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6200000">
            <a:off x="3923538" y="2916935"/>
            <a:ext cx="1053084" cy="347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28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19272" y="539496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971288" y="1761744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541776" y="1761744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112264" y="1764792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044696" y="3057144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644896" y="3057144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3"/>
            <a:endCxn id="7" idx="7"/>
          </p:cNvCxnSpPr>
          <p:nvPr/>
        </p:nvCxnSpPr>
        <p:spPr>
          <a:xfrm flipH="1">
            <a:off x="2970802" y="1179497"/>
            <a:ext cx="495772" cy="69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967498" y="1138310"/>
            <a:ext cx="77198" cy="73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5"/>
            <a:endCxn id="5" idx="1"/>
          </p:cNvCxnSpPr>
          <p:nvPr/>
        </p:nvCxnSpPr>
        <p:spPr>
          <a:xfrm>
            <a:off x="4177810" y="1179497"/>
            <a:ext cx="940780" cy="69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8" idx="0"/>
          </p:cNvCxnSpPr>
          <p:nvPr/>
        </p:nvCxnSpPr>
        <p:spPr>
          <a:xfrm>
            <a:off x="4109756" y="2474897"/>
            <a:ext cx="437860" cy="58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539268" y="2493225"/>
            <a:ext cx="437860" cy="58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488936" y="539496"/>
            <a:ext cx="410881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树形</a:t>
            </a:r>
            <a:r>
              <a:rPr lang="zh-CN" altLang="en-US" dirty="0" smtClean="0"/>
              <a:t>结构只有一个根节点 </a:t>
            </a:r>
            <a:r>
              <a:rPr lang="en-US" altLang="zh-CN" dirty="0" smtClean="0"/>
              <a:t>a</a:t>
            </a:r>
          </a:p>
          <a:p>
            <a:endParaRPr lang="en-US" altLang="zh-CN" dirty="0"/>
          </a:p>
          <a:p>
            <a:r>
              <a:rPr lang="zh-CN" altLang="en-US" dirty="0" smtClean="0"/>
              <a:t>树形结构没有回路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叶子</a:t>
            </a:r>
            <a:r>
              <a:rPr lang="zh-CN" altLang="en-US" dirty="0" smtClean="0"/>
              <a:t>节点：没有子节点的节点</a:t>
            </a:r>
            <a:endParaRPr lang="en-US" altLang="zh-CN" dirty="0" smtClean="0"/>
          </a:p>
          <a:p>
            <a:r>
              <a:rPr lang="zh-CN" altLang="en-US" dirty="0" smtClean="0"/>
              <a:t>节点：既不是根节点，也不是叶子节点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树的度：最多分叉的节点的分叉个数 </a:t>
            </a:r>
            <a:endParaRPr lang="en-US" altLang="zh-CN" dirty="0" smtClean="0"/>
          </a:p>
          <a:p>
            <a:r>
              <a:rPr lang="zh-CN" altLang="en-US" dirty="0" smtClean="0"/>
              <a:t>此图最多分叉的节点为</a:t>
            </a:r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分叉个数为</a:t>
            </a:r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所以度为</a:t>
            </a:r>
            <a:r>
              <a:rPr lang="en-US" altLang="zh-CN" dirty="0" smtClean="0"/>
              <a:t>3</a:t>
            </a:r>
          </a:p>
          <a:p>
            <a:endParaRPr lang="en-US" altLang="zh-CN" dirty="0"/>
          </a:p>
          <a:p>
            <a:r>
              <a:rPr lang="zh-CN" altLang="en-US" dirty="0" smtClean="0"/>
              <a:t>树的深度：树有几层，深度就为多少</a:t>
            </a:r>
            <a:endParaRPr lang="en-US" altLang="zh-CN" dirty="0" smtClean="0"/>
          </a:p>
          <a:p>
            <a:r>
              <a:rPr lang="en-US" altLang="zh-CN" smtClean="0"/>
              <a:t>3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02336" y="3474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389351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19272" y="539496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223530" y="1798320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112264" y="1764792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229370" y="3005328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7" idx="7"/>
          </p:cNvCxnSpPr>
          <p:nvPr/>
        </p:nvCxnSpPr>
        <p:spPr>
          <a:xfrm flipH="1">
            <a:off x="2970802" y="1179497"/>
            <a:ext cx="495772" cy="69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5"/>
            <a:endCxn id="6" idx="0"/>
          </p:cNvCxnSpPr>
          <p:nvPr/>
        </p:nvCxnSpPr>
        <p:spPr>
          <a:xfrm>
            <a:off x="4177810" y="1179497"/>
            <a:ext cx="548640" cy="61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4"/>
            <a:endCxn id="8" idx="0"/>
          </p:cNvCxnSpPr>
          <p:nvPr/>
        </p:nvCxnSpPr>
        <p:spPr>
          <a:xfrm>
            <a:off x="4726450" y="2548128"/>
            <a:ext cx="100584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187953" y="20208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707892" y="3005328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6" idx="4"/>
            <a:endCxn id="15" idx="0"/>
          </p:cNvCxnSpPr>
          <p:nvPr/>
        </p:nvCxnSpPr>
        <p:spPr>
          <a:xfrm flipH="1">
            <a:off x="4210812" y="2548128"/>
            <a:ext cx="51563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2313432" y="3099895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791954" y="3099895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7" idx="4"/>
          </p:cNvCxnSpPr>
          <p:nvPr/>
        </p:nvCxnSpPr>
        <p:spPr>
          <a:xfrm flipH="1">
            <a:off x="1197864" y="2514600"/>
            <a:ext cx="1417320" cy="67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4"/>
            <a:endCxn id="23" idx="0"/>
          </p:cNvCxnSpPr>
          <p:nvPr/>
        </p:nvCxnSpPr>
        <p:spPr>
          <a:xfrm>
            <a:off x="2615184" y="2514600"/>
            <a:ext cx="201168" cy="58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91954" y="164592"/>
            <a:ext cx="117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满二叉树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848856" y="722376"/>
            <a:ext cx="3630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满足：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所有的叶子节点都在最底层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所有子节点都有两个叶子节点</a:t>
            </a:r>
            <a:endParaRPr lang="en-US" altLang="zh-CN" dirty="0" smtClean="0"/>
          </a:p>
          <a:p>
            <a:r>
              <a:rPr lang="zh-CN" altLang="en-US" dirty="0" smtClean="0"/>
              <a:t>不满其一均不为满二叉树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65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2920" y="4480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完全二叉树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223530" y="1798320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112264" y="1764792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17" idx="4"/>
            <a:endCxn id="6" idx="7"/>
          </p:cNvCxnSpPr>
          <p:nvPr/>
        </p:nvCxnSpPr>
        <p:spPr>
          <a:xfrm flipH="1">
            <a:off x="2970802" y="1170432"/>
            <a:ext cx="705086" cy="70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7" idx="4"/>
            <a:endCxn id="5" idx="0"/>
          </p:cNvCxnSpPr>
          <p:nvPr/>
        </p:nvCxnSpPr>
        <p:spPr>
          <a:xfrm>
            <a:off x="3675888" y="1170432"/>
            <a:ext cx="1050562" cy="62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187953" y="20208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313432" y="3099895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791954" y="3099895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6" idx="4"/>
          </p:cNvCxnSpPr>
          <p:nvPr/>
        </p:nvCxnSpPr>
        <p:spPr>
          <a:xfrm flipH="1">
            <a:off x="1197864" y="2514600"/>
            <a:ext cx="1417320" cy="67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4"/>
            <a:endCxn id="13" idx="0"/>
          </p:cNvCxnSpPr>
          <p:nvPr/>
        </p:nvCxnSpPr>
        <p:spPr>
          <a:xfrm>
            <a:off x="2615184" y="2514600"/>
            <a:ext cx="201168" cy="58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136392" y="448056"/>
            <a:ext cx="1078992" cy="722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360920" y="817388"/>
            <a:ext cx="4455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国内定义：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叶子节点都在最后一层或者倒数第二层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叶子</a:t>
            </a:r>
            <a:r>
              <a:rPr lang="zh-CN" altLang="en-US" dirty="0" smtClean="0"/>
              <a:t>节点都向左靠拢</a:t>
            </a:r>
            <a:endParaRPr lang="en-US" altLang="zh-CN" dirty="0" smtClean="0"/>
          </a:p>
        </p:txBody>
      </p:sp>
      <p:cxnSp>
        <p:nvCxnSpPr>
          <p:cNvPr id="22" name="直接箭头连接符 21"/>
          <p:cNvCxnSpPr>
            <a:stCxn id="5" idx="4"/>
          </p:cNvCxnSpPr>
          <p:nvPr/>
        </p:nvCxnSpPr>
        <p:spPr>
          <a:xfrm flipH="1">
            <a:off x="4187953" y="2548128"/>
            <a:ext cx="538497" cy="64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675888" y="3191256"/>
            <a:ext cx="940834" cy="65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360920" y="2286000"/>
            <a:ext cx="4514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国际定义：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叶子节点都</a:t>
            </a:r>
            <a:r>
              <a:rPr lang="zh-CN" altLang="en-US" dirty="0"/>
              <a:t>都在最后一层或者倒数第二层</a:t>
            </a:r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如果有叶子节点，就必然有两个叶子节点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38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2648" y="6492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遍历二叉树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044224" y="2612136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932958" y="2578608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050064" y="3819144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endCxn id="6" idx="7"/>
          </p:cNvCxnSpPr>
          <p:nvPr/>
        </p:nvCxnSpPr>
        <p:spPr>
          <a:xfrm flipH="1">
            <a:off x="2791496" y="1993313"/>
            <a:ext cx="495772" cy="69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5" idx="0"/>
          </p:cNvCxnSpPr>
          <p:nvPr/>
        </p:nvCxnSpPr>
        <p:spPr>
          <a:xfrm>
            <a:off x="3998504" y="1993313"/>
            <a:ext cx="548640" cy="61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4"/>
            <a:endCxn id="7" idx="0"/>
          </p:cNvCxnSpPr>
          <p:nvPr/>
        </p:nvCxnSpPr>
        <p:spPr>
          <a:xfrm>
            <a:off x="4547144" y="3361944"/>
            <a:ext cx="100584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008647" y="28346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528586" y="3819144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4"/>
            <a:endCxn id="12" idx="0"/>
          </p:cNvCxnSpPr>
          <p:nvPr/>
        </p:nvCxnSpPr>
        <p:spPr>
          <a:xfrm flipH="1">
            <a:off x="4031506" y="3361944"/>
            <a:ext cx="51563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134126" y="3913711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612648" y="3913711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6" idx="4"/>
          </p:cNvCxnSpPr>
          <p:nvPr/>
        </p:nvCxnSpPr>
        <p:spPr>
          <a:xfrm flipH="1">
            <a:off x="1018558" y="3328416"/>
            <a:ext cx="1417320" cy="67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4"/>
            <a:endCxn id="14" idx="0"/>
          </p:cNvCxnSpPr>
          <p:nvPr/>
        </p:nvCxnSpPr>
        <p:spPr>
          <a:xfrm>
            <a:off x="2435878" y="3328416"/>
            <a:ext cx="201168" cy="58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062242" y="1427909"/>
            <a:ext cx="1207008" cy="649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269480" y="905256"/>
            <a:ext cx="43396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传递二叉树要传根节点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遍历方式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前序遍历（先根次序遍历）</a:t>
            </a:r>
            <a:endParaRPr lang="en-US" altLang="zh-CN" dirty="0" smtClean="0"/>
          </a:p>
          <a:p>
            <a:r>
              <a:rPr lang="zh-CN" altLang="en-US" dirty="0" smtClean="0"/>
              <a:t>先打印当前，再打印左边的，再打印右边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中序遍历（中根次序遍历）</a:t>
            </a:r>
            <a:endParaRPr lang="en-US" altLang="zh-CN" dirty="0" smtClean="0"/>
          </a:p>
          <a:p>
            <a:r>
              <a:rPr lang="zh-CN" altLang="en-US" dirty="0" smtClean="0"/>
              <a:t>先</a:t>
            </a:r>
            <a:r>
              <a:rPr lang="zh-CN" altLang="en-US" dirty="0"/>
              <a:t>打印左边</a:t>
            </a:r>
            <a:r>
              <a:rPr lang="zh-CN" altLang="en-US" dirty="0" smtClean="0"/>
              <a:t>的，再</a:t>
            </a:r>
            <a:r>
              <a:rPr lang="zh-CN" altLang="en-US" dirty="0"/>
              <a:t>打印当前</a:t>
            </a:r>
            <a:r>
              <a:rPr lang="zh-CN" altLang="en-US" dirty="0" smtClean="0"/>
              <a:t>，</a:t>
            </a:r>
            <a:r>
              <a:rPr lang="zh-CN" altLang="en-US" dirty="0"/>
              <a:t>再打印</a:t>
            </a:r>
            <a:r>
              <a:rPr lang="zh-CN" altLang="en-US" dirty="0" smtClean="0"/>
              <a:t>右边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后序遍历（后根次序遍历）</a:t>
            </a:r>
            <a:endParaRPr lang="en-US" altLang="zh-CN" dirty="0" smtClean="0"/>
          </a:p>
          <a:p>
            <a:r>
              <a:rPr lang="zh-CN" altLang="en-US" dirty="0"/>
              <a:t>先打印左边的，</a:t>
            </a:r>
            <a:r>
              <a:rPr lang="zh-CN" altLang="en-US" dirty="0" smtClean="0"/>
              <a:t>再</a:t>
            </a:r>
            <a:r>
              <a:rPr lang="zh-CN" altLang="en-US" dirty="0"/>
              <a:t>打印</a:t>
            </a:r>
            <a:r>
              <a:rPr lang="zh-CN" altLang="en-US" dirty="0" smtClean="0"/>
              <a:t>右边，再</a:t>
            </a:r>
            <a:r>
              <a:rPr lang="zh-CN" altLang="en-US" dirty="0"/>
              <a:t>打印当前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077456" y="4224528"/>
            <a:ext cx="222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前序</a:t>
            </a:r>
            <a:r>
              <a:rPr lang="zh-CN" altLang="en-US" dirty="0" smtClean="0"/>
              <a:t>遍历：</a:t>
            </a:r>
            <a:r>
              <a:rPr lang="en-US" altLang="zh-CN" dirty="0" smtClean="0"/>
              <a:t>ABDECFG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077456" y="4663269"/>
            <a:ext cx="222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中序遍历：</a:t>
            </a:r>
            <a:r>
              <a:rPr lang="en-US" altLang="zh-CN" dirty="0" smtClean="0"/>
              <a:t>DBEAFCG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077456" y="5050810"/>
            <a:ext cx="222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后序遍历</a:t>
            </a:r>
            <a:r>
              <a:rPr lang="zh-CN" altLang="en-US" dirty="0"/>
              <a:t>：</a:t>
            </a:r>
            <a:r>
              <a:rPr lang="en-US" altLang="zh-CN" smtClean="0"/>
              <a:t>DEBFGCA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94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223530" y="1798320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112264" y="1764792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229370" y="3005328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endCxn id="5" idx="7"/>
          </p:cNvCxnSpPr>
          <p:nvPr/>
        </p:nvCxnSpPr>
        <p:spPr>
          <a:xfrm flipH="1">
            <a:off x="2970802" y="1179497"/>
            <a:ext cx="495772" cy="69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4" idx="0"/>
          </p:cNvCxnSpPr>
          <p:nvPr/>
        </p:nvCxnSpPr>
        <p:spPr>
          <a:xfrm>
            <a:off x="4177810" y="1179497"/>
            <a:ext cx="548640" cy="61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4"/>
            <a:endCxn id="6" idx="0"/>
          </p:cNvCxnSpPr>
          <p:nvPr/>
        </p:nvCxnSpPr>
        <p:spPr>
          <a:xfrm>
            <a:off x="4726450" y="2548128"/>
            <a:ext cx="100584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187953" y="20208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707892" y="3005328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4" idx="4"/>
            <a:endCxn id="11" idx="0"/>
          </p:cNvCxnSpPr>
          <p:nvPr/>
        </p:nvCxnSpPr>
        <p:spPr>
          <a:xfrm flipH="1">
            <a:off x="4210812" y="2548128"/>
            <a:ext cx="51563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313432" y="3099895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791954" y="3099895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5" idx="4"/>
          </p:cNvCxnSpPr>
          <p:nvPr/>
        </p:nvCxnSpPr>
        <p:spPr>
          <a:xfrm flipH="1">
            <a:off x="1197864" y="2514600"/>
            <a:ext cx="1417320" cy="67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4"/>
            <a:endCxn id="13" idx="0"/>
          </p:cNvCxnSpPr>
          <p:nvPr/>
        </p:nvCxnSpPr>
        <p:spPr>
          <a:xfrm>
            <a:off x="2615184" y="2514600"/>
            <a:ext cx="201168" cy="58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241548" y="614093"/>
            <a:ext cx="1207008" cy="649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488936" y="548640"/>
            <a:ext cx="45704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在二叉树中，每个节点都认为自己是根节点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子树：二叉树中，每一个节点或叶子节点，</a:t>
            </a:r>
            <a:endParaRPr lang="en-US" altLang="zh-CN" dirty="0" smtClean="0"/>
          </a:p>
          <a:p>
            <a:r>
              <a:rPr lang="zh-CN" altLang="en-US" dirty="0" smtClean="0"/>
              <a:t>都是一个子树的根节点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左子树，右子树：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A</a:t>
            </a:r>
            <a:r>
              <a:rPr lang="zh-CN" altLang="en-US" dirty="0" smtClean="0"/>
              <a:t>来说 左边有一颗以</a:t>
            </a:r>
            <a:r>
              <a:rPr lang="en-US" altLang="zh-CN" dirty="0" smtClean="0"/>
              <a:t>B</a:t>
            </a:r>
            <a:r>
              <a:rPr lang="zh-CN" altLang="en-US" dirty="0" smtClean="0"/>
              <a:t>为根节点的子树</a:t>
            </a:r>
            <a:endParaRPr lang="en-US" altLang="zh-CN" dirty="0" smtClean="0"/>
          </a:p>
          <a:p>
            <a:r>
              <a:rPr lang="zh-CN" altLang="en-US" dirty="0" smtClean="0"/>
              <a:t>右边有一颗以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为根节点的子树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04088" y="548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子树概念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95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689106" y="2566416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577840" y="2532888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8694946" y="3773424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endCxn id="5" idx="7"/>
          </p:cNvCxnSpPr>
          <p:nvPr/>
        </p:nvCxnSpPr>
        <p:spPr>
          <a:xfrm flipH="1">
            <a:off x="6436378" y="1947593"/>
            <a:ext cx="495772" cy="69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4" idx="0"/>
          </p:cNvCxnSpPr>
          <p:nvPr/>
        </p:nvCxnSpPr>
        <p:spPr>
          <a:xfrm>
            <a:off x="7643386" y="1947593"/>
            <a:ext cx="548640" cy="61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4"/>
            <a:endCxn id="6" idx="0"/>
          </p:cNvCxnSpPr>
          <p:nvPr/>
        </p:nvCxnSpPr>
        <p:spPr>
          <a:xfrm>
            <a:off x="8192026" y="3316224"/>
            <a:ext cx="100584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7653529" y="278892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73468" y="3773424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4" idx="4"/>
            <a:endCxn id="11" idx="0"/>
          </p:cNvCxnSpPr>
          <p:nvPr/>
        </p:nvCxnSpPr>
        <p:spPr>
          <a:xfrm flipH="1">
            <a:off x="7676388" y="3316224"/>
            <a:ext cx="51563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779008" y="3867991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4257530" y="3867991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5" idx="4"/>
          </p:cNvCxnSpPr>
          <p:nvPr/>
        </p:nvCxnSpPr>
        <p:spPr>
          <a:xfrm flipH="1">
            <a:off x="4663440" y="3282696"/>
            <a:ext cx="1417320" cy="67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4"/>
            <a:endCxn id="13" idx="0"/>
          </p:cNvCxnSpPr>
          <p:nvPr/>
        </p:nvCxnSpPr>
        <p:spPr>
          <a:xfrm>
            <a:off x="6080760" y="3282696"/>
            <a:ext cx="201168" cy="58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707124" y="1382189"/>
            <a:ext cx="1207008" cy="649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85800" y="594360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二叉树的搜索</a:t>
            </a:r>
            <a:endParaRPr lang="en-US" altLang="zh-CN" dirty="0" smtClean="0"/>
          </a:p>
          <a:p>
            <a:r>
              <a:rPr lang="zh-CN" altLang="en-US" dirty="0"/>
              <a:t>树的</a:t>
            </a:r>
            <a:r>
              <a:rPr lang="zh-CN" altLang="en-US" dirty="0" smtClean="0"/>
              <a:t>搜索，图的搜索，爬虫的逻辑，搜索引擎的爬虫算法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65760" y="18288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深度优先搜索：更适合探索未知</a:t>
            </a:r>
            <a:endParaRPr lang="en-US" altLang="zh-CN" dirty="0" smtClean="0"/>
          </a:p>
          <a:p>
            <a:r>
              <a:rPr lang="zh-CN" altLang="en-US" smtClean="0"/>
              <a:t>广度优先搜索：更适合探索局部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7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4360" y="4572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二叉树的比较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025936" y="2676144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914670" y="2642616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031776" y="3883152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endCxn id="6" idx="7"/>
          </p:cNvCxnSpPr>
          <p:nvPr/>
        </p:nvCxnSpPr>
        <p:spPr>
          <a:xfrm flipH="1">
            <a:off x="2773208" y="2057321"/>
            <a:ext cx="495772" cy="69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5" idx="0"/>
          </p:cNvCxnSpPr>
          <p:nvPr/>
        </p:nvCxnSpPr>
        <p:spPr>
          <a:xfrm>
            <a:off x="3980216" y="2057321"/>
            <a:ext cx="548640" cy="61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4"/>
            <a:endCxn id="7" idx="0"/>
          </p:cNvCxnSpPr>
          <p:nvPr/>
        </p:nvCxnSpPr>
        <p:spPr>
          <a:xfrm>
            <a:off x="4528856" y="3425952"/>
            <a:ext cx="100584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990359" y="28986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510298" y="3883152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4"/>
            <a:endCxn id="12" idx="0"/>
          </p:cNvCxnSpPr>
          <p:nvPr/>
        </p:nvCxnSpPr>
        <p:spPr>
          <a:xfrm flipH="1">
            <a:off x="4013218" y="3425952"/>
            <a:ext cx="51563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115838" y="3977719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94360" y="3977719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6" idx="4"/>
          </p:cNvCxnSpPr>
          <p:nvPr/>
        </p:nvCxnSpPr>
        <p:spPr>
          <a:xfrm flipH="1">
            <a:off x="1000270" y="3392424"/>
            <a:ext cx="1417320" cy="67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4"/>
            <a:endCxn id="14" idx="0"/>
          </p:cNvCxnSpPr>
          <p:nvPr/>
        </p:nvCxnSpPr>
        <p:spPr>
          <a:xfrm>
            <a:off x="2417590" y="3392424"/>
            <a:ext cx="201168" cy="58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043954" y="1491917"/>
            <a:ext cx="1207008" cy="649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9636778" y="2592324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7525512" y="2558796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10642618" y="3799332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endCxn id="20" idx="7"/>
          </p:cNvCxnSpPr>
          <p:nvPr/>
        </p:nvCxnSpPr>
        <p:spPr>
          <a:xfrm flipH="1">
            <a:off x="8384050" y="1973501"/>
            <a:ext cx="495772" cy="69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9" idx="0"/>
          </p:cNvCxnSpPr>
          <p:nvPr/>
        </p:nvCxnSpPr>
        <p:spPr>
          <a:xfrm>
            <a:off x="9591058" y="1973501"/>
            <a:ext cx="548640" cy="61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4"/>
            <a:endCxn id="21" idx="0"/>
          </p:cNvCxnSpPr>
          <p:nvPr/>
        </p:nvCxnSpPr>
        <p:spPr>
          <a:xfrm>
            <a:off x="10139698" y="3342132"/>
            <a:ext cx="100584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9601201" y="28148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9121140" y="3799332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19" idx="4"/>
            <a:endCxn id="26" idx="0"/>
          </p:cNvCxnSpPr>
          <p:nvPr/>
        </p:nvCxnSpPr>
        <p:spPr>
          <a:xfrm flipH="1">
            <a:off x="9624060" y="3342132"/>
            <a:ext cx="51563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7726680" y="3893899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6205202" y="3893899"/>
            <a:ext cx="1005840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0" idx="4"/>
          </p:cNvCxnSpPr>
          <p:nvPr/>
        </p:nvCxnSpPr>
        <p:spPr>
          <a:xfrm flipH="1">
            <a:off x="6611112" y="3308604"/>
            <a:ext cx="1417320" cy="67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0" idx="4"/>
            <a:endCxn id="28" idx="0"/>
          </p:cNvCxnSpPr>
          <p:nvPr/>
        </p:nvCxnSpPr>
        <p:spPr>
          <a:xfrm>
            <a:off x="8028432" y="3308604"/>
            <a:ext cx="201168" cy="58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8654796" y="1408097"/>
            <a:ext cx="1207008" cy="649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3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416</Words>
  <Application>Microsoft Office PowerPoint</Application>
  <PresentationFormat>宽屏</PresentationFormat>
  <Paragraphs>117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Inspur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Haoran Li (李浩然)-云数据中心集团</dc:creator>
  <cp:lastModifiedBy>Haoran Li (李浩然)-云数据中心集团</cp:lastModifiedBy>
  <cp:revision>21</cp:revision>
  <dcterms:created xsi:type="dcterms:W3CDTF">2020-03-04T08:10:37Z</dcterms:created>
  <dcterms:modified xsi:type="dcterms:W3CDTF">2020-03-06T07:07:41Z</dcterms:modified>
</cp:coreProperties>
</file>