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1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>
        <p:scale>
          <a:sx n="89" d="100"/>
          <a:sy n="89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5E2AE4-A7BC-440E-AA34-92306F2DC8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8BBE1F7-74F0-4087-947B-D90305F7DF94}">
      <dgm:prSet/>
      <dgm:spPr/>
      <dgm:t>
        <a:bodyPr/>
        <a:lstStyle/>
        <a:p>
          <a:r>
            <a:rPr lang="en-IN" dirty="0"/>
            <a:t>Why this Data?</a:t>
          </a:r>
          <a:endParaRPr lang="en-US" dirty="0"/>
        </a:p>
      </dgm:t>
    </dgm:pt>
    <dgm:pt modelId="{9F2567B6-680F-406E-A65E-FA3A0B61B9F3}" type="parTrans" cxnId="{FA988D2E-8961-40DC-9851-FAADC7CA1798}">
      <dgm:prSet/>
      <dgm:spPr/>
      <dgm:t>
        <a:bodyPr/>
        <a:lstStyle/>
        <a:p>
          <a:endParaRPr lang="en-US"/>
        </a:p>
      </dgm:t>
    </dgm:pt>
    <dgm:pt modelId="{EFDDFA75-5A8F-4586-8A4E-B3F8B627220A}" type="sibTrans" cxnId="{FA988D2E-8961-40DC-9851-FAADC7CA1798}">
      <dgm:prSet/>
      <dgm:spPr/>
      <dgm:t>
        <a:bodyPr/>
        <a:lstStyle/>
        <a:p>
          <a:endParaRPr lang="en-US"/>
        </a:p>
      </dgm:t>
    </dgm:pt>
    <dgm:pt modelId="{6A4B7D83-5770-4A77-A29D-3775A24CC56E}">
      <dgm:prSet/>
      <dgm:spPr/>
      <dgm:t>
        <a:bodyPr/>
        <a:lstStyle/>
        <a:p>
          <a:r>
            <a:rPr lang="en-US" dirty="0"/>
            <a:t>Source of the Data</a:t>
          </a:r>
        </a:p>
      </dgm:t>
    </dgm:pt>
    <dgm:pt modelId="{A21399E3-250F-4F93-87BF-387D0455A624}" type="parTrans" cxnId="{8FC5DA81-66F0-4C20-B8B6-1073776A8EDD}">
      <dgm:prSet/>
      <dgm:spPr/>
      <dgm:t>
        <a:bodyPr/>
        <a:lstStyle/>
        <a:p>
          <a:endParaRPr lang="en-US"/>
        </a:p>
      </dgm:t>
    </dgm:pt>
    <dgm:pt modelId="{8E9A57E9-6C81-49A2-BFCA-5990825DFB83}" type="sibTrans" cxnId="{8FC5DA81-66F0-4C20-B8B6-1073776A8EDD}">
      <dgm:prSet/>
      <dgm:spPr/>
      <dgm:t>
        <a:bodyPr/>
        <a:lstStyle/>
        <a:p>
          <a:endParaRPr lang="en-US"/>
        </a:p>
      </dgm:t>
    </dgm:pt>
    <dgm:pt modelId="{988D5ED2-E707-45F8-A27E-22AD2267C506}">
      <dgm:prSet/>
      <dgm:spPr/>
      <dgm:t>
        <a:bodyPr/>
        <a:lstStyle/>
        <a:p>
          <a:r>
            <a:rPr lang="en-IN"/>
            <a:t>Data Munging</a:t>
          </a:r>
          <a:endParaRPr lang="en-US"/>
        </a:p>
      </dgm:t>
    </dgm:pt>
    <dgm:pt modelId="{A82B71B8-906E-41B1-A783-842107BC88C3}" type="parTrans" cxnId="{E5C5BC4D-4391-43AE-BA12-72B15BDC37D4}">
      <dgm:prSet/>
      <dgm:spPr/>
      <dgm:t>
        <a:bodyPr/>
        <a:lstStyle/>
        <a:p>
          <a:endParaRPr lang="en-US"/>
        </a:p>
      </dgm:t>
    </dgm:pt>
    <dgm:pt modelId="{22451B50-92EB-4EBD-9AEC-B160BA4F6A9F}" type="sibTrans" cxnId="{E5C5BC4D-4391-43AE-BA12-72B15BDC37D4}">
      <dgm:prSet/>
      <dgm:spPr/>
      <dgm:t>
        <a:bodyPr/>
        <a:lstStyle/>
        <a:p>
          <a:endParaRPr lang="en-US"/>
        </a:p>
      </dgm:t>
    </dgm:pt>
    <dgm:pt modelId="{EE420BD1-A14E-4A97-A8E9-C1EB78DDA120}">
      <dgm:prSet/>
      <dgm:spPr/>
      <dgm:t>
        <a:bodyPr/>
        <a:lstStyle/>
        <a:p>
          <a:r>
            <a:rPr lang="en-US" dirty="0"/>
            <a:t>Insights from Data</a:t>
          </a:r>
        </a:p>
      </dgm:t>
    </dgm:pt>
    <dgm:pt modelId="{4B6E0377-EDDE-4D32-8C39-91AD14840E43}" type="parTrans" cxnId="{02593BD3-111F-44E8-8227-00B5F219435C}">
      <dgm:prSet/>
      <dgm:spPr/>
      <dgm:t>
        <a:bodyPr/>
        <a:lstStyle/>
        <a:p>
          <a:endParaRPr lang="en-US"/>
        </a:p>
      </dgm:t>
    </dgm:pt>
    <dgm:pt modelId="{1AE43BB1-90F5-4B2D-9FE4-DE5A28F886D6}" type="sibTrans" cxnId="{02593BD3-111F-44E8-8227-00B5F219435C}">
      <dgm:prSet/>
      <dgm:spPr/>
      <dgm:t>
        <a:bodyPr/>
        <a:lstStyle/>
        <a:p>
          <a:endParaRPr lang="en-US"/>
        </a:p>
      </dgm:t>
    </dgm:pt>
    <dgm:pt modelId="{AB6B51CC-8503-40BB-93CB-20346D1F3174}">
      <dgm:prSet/>
      <dgm:spPr/>
      <dgm:t>
        <a:bodyPr/>
        <a:lstStyle/>
        <a:p>
          <a:r>
            <a:rPr lang="en-US"/>
            <a:t>Brainstorming</a:t>
          </a:r>
        </a:p>
      </dgm:t>
    </dgm:pt>
    <dgm:pt modelId="{B8425F95-C3D1-42D8-B79C-EB68ED8F63C1}" type="parTrans" cxnId="{1BEFC9B3-F035-40D0-BDAD-FB0C7D0A1EDB}">
      <dgm:prSet/>
      <dgm:spPr/>
      <dgm:t>
        <a:bodyPr/>
        <a:lstStyle/>
        <a:p>
          <a:endParaRPr lang="en-US"/>
        </a:p>
      </dgm:t>
    </dgm:pt>
    <dgm:pt modelId="{500A3C92-6A4A-45D7-911D-2339F35A81ED}" type="sibTrans" cxnId="{1BEFC9B3-F035-40D0-BDAD-FB0C7D0A1EDB}">
      <dgm:prSet/>
      <dgm:spPr/>
      <dgm:t>
        <a:bodyPr/>
        <a:lstStyle/>
        <a:p>
          <a:endParaRPr lang="en-US"/>
        </a:p>
      </dgm:t>
    </dgm:pt>
    <dgm:pt modelId="{B2CD6B89-A1FF-4231-9FFB-8C994CB218E5}" type="pres">
      <dgm:prSet presAssocID="{355E2AE4-A7BC-440E-AA34-92306F2DC8E6}" presName="root" presStyleCnt="0">
        <dgm:presLayoutVars>
          <dgm:dir/>
          <dgm:resizeHandles val="exact"/>
        </dgm:presLayoutVars>
      </dgm:prSet>
      <dgm:spPr/>
    </dgm:pt>
    <dgm:pt modelId="{4BC02897-C164-47E0-A780-FB2ED25EBC6D}" type="pres">
      <dgm:prSet presAssocID="{A8BBE1F7-74F0-4087-947B-D90305F7DF94}" presName="compNode" presStyleCnt="0"/>
      <dgm:spPr/>
    </dgm:pt>
    <dgm:pt modelId="{D23A6753-DC02-46EE-A21B-A709584E14DB}" type="pres">
      <dgm:prSet presAssocID="{A8BBE1F7-74F0-4087-947B-D90305F7DF94}" presName="bgRect" presStyleLbl="bgShp" presStyleIdx="0" presStyleCnt="5"/>
      <dgm:spPr/>
    </dgm:pt>
    <dgm:pt modelId="{63C72067-BFC7-4AAD-8558-6D8BCF80BD86}" type="pres">
      <dgm:prSet presAssocID="{A8BBE1F7-74F0-4087-947B-D90305F7DF9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563CD1F8-0BCF-4128-9918-AE84A54C9C54}" type="pres">
      <dgm:prSet presAssocID="{A8BBE1F7-74F0-4087-947B-D90305F7DF94}" presName="spaceRect" presStyleCnt="0"/>
      <dgm:spPr/>
    </dgm:pt>
    <dgm:pt modelId="{7DF400A2-D280-48E6-B981-FA4E53EBE92F}" type="pres">
      <dgm:prSet presAssocID="{A8BBE1F7-74F0-4087-947B-D90305F7DF94}" presName="parTx" presStyleLbl="revTx" presStyleIdx="0" presStyleCnt="5">
        <dgm:presLayoutVars>
          <dgm:chMax val="0"/>
          <dgm:chPref val="0"/>
        </dgm:presLayoutVars>
      </dgm:prSet>
      <dgm:spPr/>
    </dgm:pt>
    <dgm:pt modelId="{1C4A4E02-373B-4A76-B2AF-DE33ADF431F7}" type="pres">
      <dgm:prSet presAssocID="{EFDDFA75-5A8F-4586-8A4E-B3F8B627220A}" presName="sibTrans" presStyleCnt="0"/>
      <dgm:spPr/>
    </dgm:pt>
    <dgm:pt modelId="{130445B9-FCA8-4B53-97A0-4EBF83415B08}" type="pres">
      <dgm:prSet presAssocID="{6A4B7D83-5770-4A77-A29D-3775A24CC56E}" presName="compNode" presStyleCnt="0"/>
      <dgm:spPr/>
    </dgm:pt>
    <dgm:pt modelId="{488BF6EC-E288-411F-B910-D39CA7465918}" type="pres">
      <dgm:prSet presAssocID="{6A4B7D83-5770-4A77-A29D-3775A24CC56E}" presName="bgRect" presStyleLbl="bgShp" presStyleIdx="1" presStyleCnt="5"/>
      <dgm:spPr/>
    </dgm:pt>
    <dgm:pt modelId="{6CB7D055-4473-497C-B809-A8611A35991B}" type="pres">
      <dgm:prSet presAssocID="{6A4B7D83-5770-4A77-A29D-3775A24CC56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Beans1"/>
        </a:ext>
      </dgm:extLst>
    </dgm:pt>
    <dgm:pt modelId="{D92D3FB0-BFEA-49F8-ACA5-6B54BED98B7A}" type="pres">
      <dgm:prSet presAssocID="{6A4B7D83-5770-4A77-A29D-3775A24CC56E}" presName="spaceRect" presStyleCnt="0"/>
      <dgm:spPr/>
    </dgm:pt>
    <dgm:pt modelId="{C27EA888-1FAB-4F2B-B2D1-A8D590310BD4}" type="pres">
      <dgm:prSet presAssocID="{6A4B7D83-5770-4A77-A29D-3775A24CC56E}" presName="parTx" presStyleLbl="revTx" presStyleIdx="1" presStyleCnt="5">
        <dgm:presLayoutVars>
          <dgm:chMax val="0"/>
          <dgm:chPref val="0"/>
        </dgm:presLayoutVars>
      </dgm:prSet>
      <dgm:spPr/>
    </dgm:pt>
    <dgm:pt modelId="{AC85E812-DCF2-4C64-A24F-200FDC4671A2}" type="pres">
      <dgm:prSet presAssocID="{8E9A57E9-6C81-49A2-BFCA-5990825DFB83}" presName="sibTrans" presStyleCnt="0"/>
      <dgm:spPr/>
    </dgm:pt>
    <dgm:pt modelId="{F990E87E-0028-4B47-AEA7-F5493D480080}" type="pres">
      <dgm:prSet presAssocID="{988D5ED2-E707-45F8-A27E-22AD2267C506}" presName="compNode" presStyleCnt="0"/>
      <dgm:spPr/>
    </dgm:pt>
    <dgm:pt modelId="{34A5058D-81EE-4557-9164-F26441EF3DD2}" type="pres">
      <dgm:prSet presAssocID="{988D5ED2-E707-45F8-A27E-22AD2267C506}" presName="bgRect" presStyleLbl="bgShp" presStyleIdx="2" presStyleCnt="5"/>
      <dgm:spPr/>
    </dgm:pt>
    <dgm:pt modelId="{9A9E7219-E49E-4FCF-912E-6B449DB0BFBF}" type="pres">
      <dgm:prSet presAssocID="{988D5ED2-E707-45F8-A27E-22AD2267C50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0A338ED-8455-444E-AC1F-F1B2914B5395}" type="pres">
      <dgm:prSet presAssocID="{988D5ED2-E707-45F8-A27E-22AD2267C506}" presName="spaceRect" presStyleCnt="0"/>
      <dgm:spPr/>
    </dgm:pt>
    <dgm:pt modelId="{53C060A5-B7E5-4B7C-8E55-19120AF6ED65}" type="pres">
      <dgm:prSet presAssocID="{988D5ED2-E707-45F8-A27E-22AD2267C506}" presName="parTx" presStyleLbl="revTx" presStyleIdx="2" presStyleCnt="5">
        <dgm:presLayoutVars>
          <dgm:chMax val="0"/>
          <dgm:chPref val="0"/>
        </dgm:presLayoutVars>
      </dgm:prSet>
      <dgm:spPr/>
    </dgm:pt>
    <dgm:pt modelId="{0BDB9E4D-327E-435E-A8A9-5144C115B400}" type="pres">
      <dgm:prSet presAssocID="{22451B50-92EB-4EBD-9AEC-B160BA4F6A9F}" presName="sibTrans" presStyleCnt="0"/>
      <dgm:spPr/>
    </dgm:pt>
    <dgm:pt modelId="{AD710E8B-AFE2-4EB4-9039-FB14696B9263}" type="pres">
      <dgm:prSet presAssocID="{EE420BD1-A14E-4A97-A8E9-C1EB78DDA120}" presName="compNode" presStyleCnt="0"/>
      <dgm:spPr/>
    </dgm:pt>
    <dgm:pt modelId="{1D46471B-F436-427E-B55E-6E8F782FBAD4}" type="pres">
      <dgm:prSet presAssocID="{EE420BD1-A14E-4A97-A8E9-C1EB78DDA120}" presName="bgRect" presStyleLbl="bgShp" presStyleIdx="3" presStyleCnt="5"/>
      <dgm:spPr/>
    </dgm:pt>
    <dgm:pt modelId="{1FB3F9C8-4C17-4916-B9B2-E83B06898B0B}" type="pres">
      <dgm:prSet presAssocID="{EE420BD1-A14E-4A97-A8E9-C1EB78DDA12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ABE755C-2A4D-4BF7-9AB1-26FA8082C3C1}" type="pres">
      <dgm:prSet presAssocID="{EE420BD1-A14E-4A97-A8E9-C1EB78DDA120}" presName="spaceRect" presStyleCnt="0"/>
      <dgm:spPr/>
    </dgm:pt>
    <dgm:pt modelId="{DF0EAD32-5BCF-44D9-8EE3-50127D607FF0}" type="pres">
      <dgm:prSet presAssocID="{EE420BD1-A14E-4A97-A8E9-C1EB78DDA120}" presName="parTx" presStyleLbl="revTx" presStyleIdx="3" presStyleCnt="5">
        <dgm:presLayoutVars>
          <dgm:chMax val="0"/>
          <dgm:chPref val="0"/>
        </dgm:presLayoutVars>
      </dgm:prSet>
      <dgm:spPr/>
    </dgm:pt>
    <dgm:pt modelId="{FE5A587C-2280-4BD8-B109-885A0A931DFF}" type="pres">
      <dgm:prSet presAssocID="{1AE43BB1-90F5-4B2D-9FE4-DE5A28F886D6}" presName="sibTrans" presStyleCnt="0"/>
      <dgm:spPr/>
    </dgm:pt>
    <dgm:pt modelId="{72AAE826-ACB1-410B-BD03-658BA323DC71}" type="pres">
      <dgm:prSet presAssocID="{AB6B51CC-8503-40BB-93CB-20346D1F3174}" presName="compNode" presStyleCnt="0"/>
      <dgm:spPr/>
    </dgm:pt>
    <dgm:pt modelId="{88F26D30-771B-4C5C-8F27-488C464E4641}" type="pres">
      <dgm:prSet presAssocID="{AB6B51CC-8503-40BB-93CB-20346D1F3174}" presName="bgRect" presStyleLbl="bgShp" presStyleIdx="4" presStyleCnt="5"/>
      <dgm:spPr/>
    </dgm:pt>
    <dgm:pt modelId="{7ACCD4C7-A08A-4BC3-97F1-99AA05296A0A}" type="pres">
      <dgm:prSet presAssocID="{AB6B51CC-8503-40BB-93CB-20346D1F317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98A8425-0517-427D-8C8E-6D86BB027258}" type="pres">
      <dgm:prSet presAssocID="{AB6B51CC-8503-40BB-93CB-20346D1F3174}" presName="spaceRect" presStyleCnt="0"/>
      <dgm:spPr/>
    </dgm:pt>
    <dgm:pt modelId="{DBC5525D-D169-49FD-A54D-9AAEF0B4C6CE}" type="pres">
      <dgm:prSet presAssocID="{AB6B51CC-8503-40BB-93CB-20346D1F317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6C81527-14B4-43C2-869B-0D7F1F0019C6}" type="presOf" srcId="{988D5ED2-E707-45F8-A27E-22AD2267C506}" destId="{53C060A5-B7E5-4B7C-8E55-19120AF6ED65}" srcOrd="0" destOrd="0" presId="urn:microsoft.com/office/officeart/2018/2/layout/IconVerticalSolidList"/>
    <dgm:cxn modelId="{62AD702E-2195-410F-890B-0EB8260F6EDF}" type="presOf" srcId="{6A4B7D83-5770-4A77-A29D-3775A24CC56E}" destId="{C27EA888-1FAB-4F2B-B2D1-A8D590310BD4}" srcOrd="0" destOrd="0" presId="urn:microsoft.com/office/officeart/2018/2/layout/IconVerticalSolidList"/>
    <dgm:cxn modelId="{FA988D2E-8961-40DC-9851-FAADC7CA1798}" srcId="{355E2AE4-A7BC-440E-AA34-92306F2DC8E6}" destId="{A8BBE1F7-74F0-4087-947B-D90305F7DF94}" srcOrd="0" destOrd="0" parTransId="{9F2567B6-680F-406E-A65E-FA3A0B61B9F3}" sibTransId="{EFDDFA75-5A8F-4586-8A4E-B3F8B627220A}"/>
    <dgm:cxn modelId="{E5C5BC4D-4391-43AE-BA12-72B15BDC37D4}" srcId="{355E2AE4-A7BC-440E-AA34-92306F2DC8E6}" destId="{988D5ED2-E707-45F8-A27E-22AD2267C506}" srcOrd="2" destOrd="0" parTransId="{A82B71B8-906E-41B1-A783-842107BC88C3}" sibTransId="{22451B50-92EB-4EBD-9AEC-B160BA4F6A9F}"/>
    <dgm:cxn modelId="{8FC5DA81-66F0-4C20-B8B6-1073776A8EDD}" srcId="{355E2AE4-A7BC-440E-AA34-92306F2DC8E6}" destId="{6A4B7D83-5770-4A77-A29D-3775A24CC56E}" srcOrd="1" destOrd="0" parTransId="{A21399E3-250F-4F93-87BF-387D0455A624}" sibTransId="{8E9A57E9-6C81-49A2-BFCA-5990825DFB83}"/>
    <dgm:cxn modelId="{391089A6-EAE1-45FB-90AB-6FBA732B6B71}" type="presOf" srcId="{EE420BD1-A14E-4A97-A8E9-C1EB78DDA120}" destId="{DF0EAD32-5BCF-44D9-8EE3-50127D607FF0}" srcOrd="0" destOrd="0" presId="urn:microsoft.com/office/officeart/2018/2/layout/IconVerticalSolidList"/>
    <dgm:cxn modelId="{1BEFC9B3-F035-40D0-BDAD-FB0C7D0A1EDB}" srcId="{355E2AE4-A7BC-440E-AA34-92306F2DC8E6}" destId="{AB6B51CC-8503-40BB-93CB-20346D1F3174}" srcOrd="4" destOrd="0" parTransId="{B8425F95-C3D1-42D8-B79C-EB68ED8F63C1}" sibTransId="{500A3C92-6A4A-45D7-911D-2339F35A81ED}"/>
    <dgm:cxn modelId="{B6D1AEBF-9F46-45B1-B727-996F52935F0C}" type="presOf" srcId="{AB6B51CC-8503-40BB-93CB-20346D1F3174}" destId="{DBC5525D-D169-49FD-A54D-9AAEF0B4C6CE}" srcOrd="0" destOrd="0" presId="urn:microsoft.com/office/officeart/2018/2/layout/IconVerticalSolidList"/>
    <dgm:cxn modelId="{02593BD3-111F-44E8-8227-00B5F219435C}" srcId="{355E2AE4-A7BC-440E-AA34-92306F2DC8E6}" destId="{EE420BD1-A14E-4A97-A8E9-C1EB78DDA120}" srcOrd="3" destOrd="0" parTransId="{4B6E0377-EDDE-4D32-8C39-91AD14840E43}" sibTransId="{1AE43BB1-90F5-4B2D-9FE4-DE5A28F886D6}"/>
    <dgm:cxn modelId="{F64B88E8-5B56-4D08-92AC-42CA8C6FB0CE}" type="presOf" srcId="{A8BBE1F7-74F0-4087-947B-D90305F7DF94}" destId="{7DF400A2-D280-48E6-B981-FA4E53EBE92F}" srcOrd="0" destOrd="0" presId="urn:microsoft.com/office/officeart/2018/2/layout/IconVerticalSolidList"/>
    <dgm:cxn modelId="{49B122FB-0D25-424F-8F41-C88489F7B1BA}" type="presOf" srcId="{355E2AE4-A7BC-440E-AA34-92306F2DC8E6}" destId="{B2CD6B89-A1FF-4231-9FFB-8C994CB218E5}" srcOrd="0" destOrd="0" presId="urn:microsoft.com/office/officeart/2018/2/layout/IconVerticalSolidList"/>
    <dgm:cxn modelId="{2F84C47B-FF28-49FF-89E1-541EBB6EFD28}" type="presParOf" srcId="{B2CD6B89-A1FF-4231-9FFB-8C994CB218E5}" destId="{4BC02897-C164-47E0-A780-FB2ED25EBC6D}" srcOrd="0" destOrd="0" presId="urn:microsoft.com/office/officeart/2018/2/layout/IconVerticalSolidList"/>
    <dgm:cxn modelId="{08D31CC8-8692-4C78-8DEC-7918795BFCF4}" type="presParOf" srcId="{4BC02897-C164-47E0-A780-FB2ED25EBC6D}" destId="{D23A6753-DC02-46EE-A21B-A709584E14DB}" srcOrd="0" destOrd="0" presId="urn:microsoft.com/office/officeart/2018/2/layout/IconVerticalSolidList"/>
    <dgm:cxn modelId="{6918900D-4D17-492A-A980-7A8438A34CDE}" type="presParOf" srcId="{4BC02897-C164-47E0-A780-FB2ED25EBC6D}" destId="{63C72067-BFC7-4AAD-8558-6D8BCF80BD86}" srcOrd="1" destOrd="0" presId="urn:microsoft.com/office/officeart/2018/2/layout/IconVerticalSolidList"/>
    <dgm:cxn modelId="{40EA4F95-9388-4820-A8E4-5A47D44FCE46}" type="presParOf" srcId="{4BC02897-C164-47E0-A780-FB2ED25EBC6D}" destId="{563CD1F8-0BCF-4128-9918-AE84A54C9C54}" srcOrd="2" destOrd="0" presId="urn:microsoft.com/office/officeart/2018/2/layout/IconVerticalSolidList"/>
    <dgm:cxn modelId="{16E410EF-B377-43BD-A2E9-A357261390E9}" type="presParOf" srcId="{4BC02897-C164-47E0-A780-FB2ED25EBC6D}" destId="{7DF400A2-D280-48E6-B981-FA4E53EBE92F}" srcOrd="3" destOrd="0" presId="urn:microsoft.com/office/officeart/2018/2/layout/IconVerticalSolidList"/>
    <dgm:cxn modelId="{A41E523D-52ED-4177-9FE8-8012595E4705}" type="presParOf" srcId="{B2CD6B89-A1FF-4231-9FFB-8C994CB218E5}" destId="{1C4A4E02-373B-4A76-B2AF-DE33ADF431F7}" srcOrd="1" destOrd="0" presId="urn:microsoft.com/office/officeart/2018/2/layout/IconVerticalSolidList"/>
    <dgm:cxn modelId="{D5797CFC-11B5-492F-8ECA-4BCDE00CAC61}" type="presParOf" srcId="{B2CD6B89-A1FF-4231-9FFB-8C994CB218E5}" destId="{130445B9-FCA8-4B53-97A0-4EBF83415B08}" srcOrd="2" destOrd="0" presId="urn:microsoft.com/office/officeart/2018/2/layout/IconVerticalSolidList"/>
    <dgm:cxn modelId="{E93048CA-3FAB-4583-B9A8-F3736BA60339}" type="presParOf" srcId="{130445B9-FCA8-4B53-97A0-4EBF83415B08}" destId="{488BF6EC-E288-411F-B910-D39CA7465918}" srcOrd="0" destOrd="0" presId="urn:microsoft.com/office/officeart/2018/2/layout/IconVerticalSolidList"/>
    <dgm:cxn modelId="{9ADEEE17-DF3D-4F00-B1CC-C8609D3DD5C1}" type="presParOf" srcId="{130445B9-FCA8-4B53-97A0-4EBF83415B08}" destId="{6CB7D055-4473-497C-B809-A8611A35991B}" srcOrd="1" destOrd="0" presId="urn:microsoft.com/office/officeart/2018/2/layout/IconVerticalSolidList"/>
    <dgm:cxn modelId="{6F6233F7-866E-4A4D-B974-03475AC77600}" type="presParOf" srcId="{130445B9-FCA8-4B53-97A0-4EBF83415B08}" destId="{D92D3FB0-BFEA-49F8-ACA5-6B54BED98B7A}" srcOrd="2" destOrd="0" presId="urn:microsoft.com/office/officeart/2018/2/layout/IconVerticalSolidList"/>
    <dgm:cxn modelId="{6E3A2089-03CC-4D64-8334-0F95C3207B7F}" type="presParOf" srcId="{130445B9-FCA8-4B53-97A0-4EBF83415B08}" destId="{C27EA888-1FAB-4F2B-B2D1-A8D590310BD4}" srcOrd="3" destOrd="0" presId="urn:microsoft.com/office/officeart/2018/2/layout/IconVerticalSolidList"/>
    <dgm:cxn modelId="{E7E99884-93B0-40B7-9A3F-E34BBD20F313}" type="presParOf" srcId="{B2CD6B89-A1FF-4231-9FFB-8C994CB218E5}" destId="{AC85E812-DCF2-4C64-A24F-200FDC4671A2}" srcOrd="3" destOrd="0" presId="urn:microsoft.com/office/officeart/2018/2/layout/IconVerticalSolidList"/>
    <dgm:cxn modelId="{6211D875-26AD-41A3-B683-170CC55D9823}" type="presParOf" srcId="{B2CD6B89-A1FF-4231-9FFB-8C994CB218E5}" destId="{F990E87E-0028-4B47-AEA7-F5493D480080}" srcOrd="4" destOrd="0" presId="urn:microsoft.com/office/officeart/2018/2/layout/IconVerticalSolidList"/>
    <dgm:cxn modelId="{0A693AD6-AF73-4273-BDE4-0204E57B2F31}" type="presParOf" srcId="{F990E87E-0028-4B47-AEA7-F5493D480080}" destId="{34A5058D-81EE-4557-9164-F26441EF3DD2}" srcOrd="0" destOrd="0" presId="urn:microsoft.com/office/officeart/2018/2/layout/IconVerticalSolidList"/>
    <dgm:cxn modelId="{49B182E1-B81D-4DB0-9E70-5978037D26F6}" type="presParOf" srcId="{F990E87E-0028-4B47-AEA7-F5493D480080}" destId="{9A9E7219-E49E-4FCF-912E-6B449DB0BFBF}" srcOrd="1" destOrd="0" presId="urn:microsoft.com/office/officeart/2018/2/layout/IconVerticalSolidList"/>
    <dgm:cxn modelId="{0F8A8520-064D-4720-AA34-EB950CE7D9A9}" type="presParOf" srcId="{F990E87E-0028-4B47-AEA7-F5493D480080}" destId="{80A338ED-8455-444E-AC1F-F1B2914B5395}" srcOrd="2" destOrd="0" presId="urn:microsoft.com/office/officeart/2018/2/layout/IconVerticalSolidList"/>
    <dgm:cxn modelId="{E6DE9680-7FEA-406F-A83B-0403DD78CC9B}" type="presParOf" srcId="{F990E87E-0028-4B47-AEA7-F5493D480080}" destId="{53C060A5-B7E5-4B7C-8E55-19120AF6ED65}" srcOrd="3" destOrd="0" presId="urn:microsoft.com/office/officeart/2018/2/layout/IconVerticalSolidList"/>
    <dgm:cxn modelId="{3C40A81A-FA0D-4F55-8710-FEB02A9AB952}" type="presParOf" srcId="{B2CD6B89-A1FF-4231-9FFB-8C994CB218E5}" destId="{0BDB9E4D-327E-435E-A8A9-5144C115B400}" srcOrd="5" destOrd="0" presId="urn:microsoft.com/office/officeart/2018/2/layout/IconVerticalSolidList"/>
    <dgm:cxn modelId="{E63A307D-B1CB-4BC5-BA0A-46266F9AE2B6}" type="presParOf" srcId="{B2CD6B89-A1FF-4231-9FFB-8C994CB218E5}" destId="{AD710E8B-AFE2-4EB4-9039-FB14696B9263}" srcOrd="6" destOrd="0" presId="urn:microsoft.com/office/officeart/2018/2/layout/IconVerticalSolidList"/>
    <dgm:cxn modelId="{085E1430-71A5-486B-B61E-C7F845E02EB7}" type="presParOf" srcId="{AD710E8B-AFE2-4EB4-9039-FB14696B9263}" destId="{1D46471B-F436-427E-B55E-6E8F782FBAD4}" srcOrd="0" destOrd="0" presId="urn:microsoft.com/office/officeart/2018/2/layout/IconVerticalSolidList"/>
    <dgm:cxn modelId="{C059FC21-F5CC-4FF7-8B07-42E98E8670E6}" type="presParOf" srcId="{AD710E8B-AFE2-4EB4-9039-FB14696B9263}" destId="{1FB3F9C8-4C17-4916-B9B2-E83B06898B0B}" srcOrd="1" destOrd="0" presId="urn:microsoft.com/office/officeart/2018/2/layout/IconVerticalSolidList"/>
    <dgm:cxn modelId="{FD40DE8F-B1FB-4411-AACA-027DF9FC8F39}" type="presParOf" srcId="{AD710E8B-AFE2-4EB4-9039-FB14696B9263}" destId="{FABE755C-2A4D-4BF7-9AB1-26FA8082C3C1}" srcOrd="2" destOrd="0" presId="urn:microsoft.com/office/officeart/2018/2/layout/IconVerticalSolidList"/>
    <dgm:cxn modelId="{0F276218-45F0-4966-AFD1-1980E6B5341A}" type="presParOf" srcId="{AD710E8B-AFE2-4EB4-9039-FB14696B9263}" destId="{DF0EAD32-5BCF-44D9-8EE3-50127D607FF0}" srcOrd="3" destOrd="0" presId="urn:microsoft.com/office/officeart/2018/2/layout/IconVerticalSolidList"/>
    <dgm:cxn modelId="{D35C9701-A99D-46DB-B22F-D569B0FFDDDD}" type="presParOf" srcId="{B2CD6B89-A1FF-4231-9FFB-8C994CB218E5}" destId="{FE5A587C-2280-4BD8-B109-885A0A931DFF}" srcOrd="7" destOrd="0" presId="urn:microsoft.com/office/officeart/2018/2/layout/IconVerticalSolidList"/>
    <dgm:cxn modelId="{4D565AC3-C7FC-41DC-8CB9-AC0EC5B57EF2}" type="presParOf" srcId="{B2CD6B89-A1FF-4231-9FFB-8C994CB218E5}" destId="{72AAE826-ACB1-410B-BD03-658BA323DC71}" srcOrd="8" destOrd="0" presId="urn:microsoft.com/office/officeart/2018/2/layout/IconVerticalSolidList"/>
    <dgm:cxn modelId="{CE696DF4-7D02-40FD-B080-03C2A4223CEF}" type="presParOf" srcId="{72AAE826-ACB1-410B-BD03-658BA323DC71}" destId="{88F26D30-771B-4C5C-8F27-488C464E4641}" srcOrd="0" destOrd="0" presId="urn:microsoft.com/office/officeart/2018/2/layout/IconVerticalSolidList"/>
    <dgm:cxn modelId="{F4D4704D-E8D1-47E4-85CF-F8C5422ECBA9}" type="presParOf" srcId="{72AAE826-ACB1-410B-BD03-658BA323DC71}" destId="{7ACCD4C7-A08A-4BC3-97F1-99AA05296A0A}" srcOrd="1" destOrd="0" presId="urn:microsoft.com/office/officeart/2018/2/layout/IconVerticalSolidList"/>
    <dgm:cxn modelId="{370E143D-11A6-4B6E-813C-8627B1B578B2}" type="presParOf" srcId="{72AAE826-ACB1-410B-BD03-658BA323DC71}" destId="{498A8425-0517-427D-8C8E-6D86BB027258}" srcOrd="2" destOrd="0" presId="urn:microsoft.com/office/officeart/2018/2/layout/IconVerticalSolidList"/>
    <dgm:cxn modelId="{BAB441C6-57BD-4E11-A02E-52A12EC4DBB4}" type="presParOf" srcId="{72AAE826-ACB1-410B-BD03-658BA323DC71}" destId="{DBC5525D-D169-49FD-A54D-9AAEF0B4C6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A6753-DC02-46EE-A21B-A709584E14DB}">
      <dsp:nvSpPr>
        <dsp:cNvPr id="0" name=""/>
        <dsp:cNvSpPr/>
      </dsp:nvSpPr>
      <dsp:spPr>
        <a:xfrm>
          <a:off x="0" y="3827"/>
          <a:ext cx="6266011" cy="8153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72067-BFC7-4AAD-8558-6D8BCF80BD86}">
      <dsp:nvSpPr>
        <dsp:cNvPr id="0" name=""/>
        <dsp:cNvSpPr/>
      </dsp:nvSpPr>
      <dsp:spPr>
        <a:xfrm>
          <a:off x="246632" y="187273"/>
          <a:ext cx="448423" cy="4484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400A2-D280-48E6-B981-FA4E53EBE92F}">
      <dsp:nvSpPr>
        <dsp:cNvPr id="0" name=""/>
        <dsp:cNvSpPr/>
      </dsp:nvSpPr>
      <dsp:spPr>
        <a:xfrm>
          <a:off x="941689" y="3827"/>
          <a:ext cx="5324321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Why this Data?</a:t>
          </a:r>
          <a:endParaRPr lang="en-US" sz="1900" kern="1200" dirty="0"/>
        </a:p>
      </dsp:txBody>
      <dsp:txXfrm>
        <a:off x="941689" y="3827"/>
        <a:ext cx="5324321" cy="815315"/>
      </dsp:txXfrm>
    </dsp:sp>
    <dsp:sp modelId="{488BF6EC-E288-411F-B910-D39CA7465918}">
      <dsp:nvSpPr>
        <dsp:cNvPr id="0" name=""/>
        <dsp:cNvSpPr/>
      </dsp:nvSpPr>
      <dsp:spPr>
        <a:xfrm>
          <a:off x="0" y="1022971"/>
          <a:ext cx="6266011" cy="8153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7D055-4473-497C-B809-A8611A35991B}">
      <dsp:nvSpPr>
        <dsp:cNvPr id="0" name=""/>
        <dsp:cNvSpPr/>
      </dsp:nvSpPr>
      <dsp:spPr>
        <a:xfrm>
          <a:off x="246632" y="1206417"/>
          <a:ext cx="448423" cy="4484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EA888-1FAB-4F2B-B2D1-A8D590310BD4}">
      <dsp:nvSpPr>
        <dsp:cNvPr id="0" name=""/>
        <dsp:cNvSpPr/>
      </dsp:nvSpPr>
      <dsp:spPr>
        <a:xfrm>
          <a:off x="941689" y="1022971"/>
          <a:ext cx="5324321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Source of the Data</a:t>
          </a:r>
        </a:p>
      </dsp:txBody>
      <dsp:txXfrm>
        <a:off x="941689" y="1022971"/>
        <a:ext cx="5324321" cy="815315"/>
      </dsp:txXfrm>
    </dsp:sp>
    <dsp:sp modelId="{34A5058D-81EE-4557-9164-F26441EF3DD2}">
      <dsp:nvSpPr>
        <dsp:cNvPr id="0" name=""/>
        <dsp:cNvSpPr/>
      </dsp:nvSpPr>
      <dsp:spPr>
        <a:xfrm>
          <a:off x="0" y="2042115"/>
          <a:ext cx="6266011" cy="8153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E7219-E49E-4FCF-912E-6B449DB0BFBF}">
      <dsp:nvSpPr>
        <dsp:cNvPr id="0" name=""/>
        <dsp:cNvSpPr/>
      </dsp:nvSpPr>
      <dsp:spPr>
        <a:xfrm>
          <a:off x="246632" y="2225561"/>
          <a:ext cx="448423" cy="4484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060A5-B7E5-4B7C-8E55-19120AF6ED65}">
      <dsp:nvSpPr>
        <dsp:cNvPr id="0" name=""/>
        <dsp:cNvSpPr/>
      </dsp:nvSpPr>
      <dsp:spPr>
        <a:xfrm>
          <a:off x="941689" y="2042115"/>
          <a:ext cx="5324321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Data Munging</a:t>
          </a:r>
          <a:endParaRPr lang="en-US" sz="1900" kern="1200"/>
        </a:p>
      </dsp:txBody>
      <dsp:txXfrm>
        <a:off x="941689" y="2042115"/>
        <a:ext cx="5324321" cy="815315"/>
      </dsp:txXfrm>
    </dsp:sp>
    <dsp:sp modelId="{1D46471B-F436-427E-B55E-6E8F782FBAD4}">
      <dsp:nvSpPr>
        <dsp:cNvPr id="0" name=""/>
        <dsp:cNvSpPr/>
      </dsp:nvSpPr>
      <dsp:spPr>
        <a:xfrm>
          <a:off x="0" y="3061259"/>
          <a:ext cx="6266011" cy="8153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3F9C8-4C17-4916-B9B2-E83B06898B0B}">
      <dsp:nvSpPr>
        <dsp:cNvPr id="0" name=""/>
        <dsp:cNvSpPr/>
      </dsp:nvSpPr>
      <dsp:spPr>
        <a:xfrm>
          <a:off x="246632" y="3244705"/>
          <a:ext cx="448423" cy="4484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EAD32-5BCF-44D9-8EE3-50127D607FF0}">
      <dsp:nvSpPr>
        <dsp:cNvPr id="0" name=""/>
        <dsp:cNvSpPr/>
      </dsp:nvSpPr>
      <dsp:spPr>
        <a:xfrm>
          <a:off x="941689" y="3061259"/>
          <a:ext cx="5324321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Insights from Data</a:t>
          </a:r>
        </a:p>
      </dsp:txBody>
      <dsp:txXfrm>
        <a:off x="941689" y="3061259"/>
        <a:ext cx="5324321" cy="815315"/>
      </dsp:txXfrm>
    </dsp:sp>
    <dsp:sp modelId="{88F26D30-771B-4C5C-8F27-488C464E4641}">
      <dsp:nvSpPr>
        <dsp:cNvPr id="0" name=""/>
        <dsp:cNvSpPr/>
      </dsp:nvSpPr>
      <dsp:spPr>
        <a:xfrm>
          <a:off x="0" y="4080403"/>
          <a:ext cx="6266011" cy="8153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CD4C7-A08A-4BC3-97F1-99AA05296A0A}">
      <dsp:nvSpPr>
        <dsp:cNvPr id="0" name=""/>
        <dsp:cNvSpPr/>
      </dsp:nvSpPr>
      <dsp:spPr>
        <a:xfrm>
          <a:off x="246632" y="4263849"/>
          <a:ext cx="448423" cy="4484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5525D-D169-49FD-A54D-9AAEF0B4C6CE}">
      <dsp:nvSpPr>
        <dsp:cNvPr id="0" name=""/>
        <dsp:cNvSpPr/>
      </dsp:nvSpPr>
      <dsp:spPr>
        <a:xfrm>
          <a:off x="941689" y="4080403"/>
          <a:ext cx="5324321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Brainstorming</a:t>
          </a:r>
        </a:p>
      </dsp:txBody>
      <dsp:txXfrm>
        <a:off x="941689" y="4080403"/>
        <a:ext cx="5324321" cy="815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7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756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322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0462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778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904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719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15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9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6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2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91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3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0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3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D6E202-B606-4609-B914-27C9371A1F6D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95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itting, black, dark, group&#10;&#10;Description automatically generated">
            <a:extLst>
              <a:ext uri="{FF2B5EF4-FFF2-40B4-BE49-F238E27FC236}">
                <a16:creationId xmlns:a16="http://schemas.microsoft.com/office/drawing/2014/main" id="{D7AF9FA2-5AA7-46E2-96A6-8F814C9BF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01" b="191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16F0E-2BA6-4AC2-A55C-4B73A898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682" y="3496574"/>
            <a:ext cx="6436104" cy="11386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b="1" dirty="0"/>
              <a:t>Crimes and Firearms</a:t>
            </a:r>
            <a:br>
              <a:rPr lang="en-US" sz="3700" dirty="0"/>
            </a:br>
            <a:r>
              <a:rPr lang="en-US" sz="3700" dirty="0"/>
              <a:t>Group IV</a:t>
            </a:r>
          </a:p>
        </p:txBody>
      </p:sp>
    </p:spTree>
    <p:extLst>
      <p:ext uri="{BB962C8B-B14F-4D97-AF65-F5344CB8AC3E}">
        <p14:creationId xmlns:p14="http://schemas.microsoft.com/office/powerpoint/2010/main" val="1793962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D1C0-EA3F-4351-BD17-994211E7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5250"/>
            <a:ext cx="10353762" cy="1162050"/>
          </a:xfrm>
        </p:spPr>
        <p:txBody>
          <a:bodyPr/>
          <a:lstStyle/>
          <a:p>
            <a:r>
              <a:rPr lang="en-US" dirty="0"/>
              <a:t>Unemployment and Burglary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FB3A9-D897-4828-A158-71E0E39F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71575"/>
            <a:ext cx="10629900" cy="57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D1C0-EA3F-4351-BD17-994211E7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5250"/>
            <a:ext cx="10353762" cy="1162050"/>
          </a:xfrm>
        </p:spPr>
        <p:txBody>
          <a:bodyPr/>
          <a:lstStyle/>
          <a:p>
            <a:r>
              <a:rPr lang="en-US" dirty="0"/>
              <a:t>Unemployment and Firearms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70F85-E3D5-4334-AFE6-FEF33727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59" y="1038224"/>
            <a:ext cx="10229481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0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D1C0-EA3F-4351-BD17-994211E7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5250"/>
            <a:ext cx="10353762" cy="838200"/>
          </a:xfrm>
        </p:spPr>
        <p:txBody>
          <a:bodyPr/>
          <a:lstStyle/>
          <a:p>
            <a:r>
              <a:rPr lang="en-US" dirty="0"/>
              <a:t>Firearms and Death by Firearms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3E0A55-D98C-4D5B-90E7-7760CD74F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26" y="933450"/>
            <a:ext cx="10994148" cy="596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7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A848F5-88C7-4A28-9FAF-A6B4B5C28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514350"/>
            <a:ext cx="9440034" cy="809625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F0CBE52-0C29-406D-8EA9-6B6DFC26E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581151"/>
            <a:ext cx="9440034" cy="306705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As the rate of unemployment has decreased over the years, the amount of burglary crimes have also declined.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As the rate of unemployment has decreased over the years, the purchase of firearms have increased.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indicates that people are buying guns for their personal safety after gaining employment.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As the number of total firearms has increased over the years, the amount death by firearms have also increased.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1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A848F5-88C7-4A28-9FAF-A6B4B5C28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514350"/>
            <a:ext cx="9440034" cy="809625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study: Suicides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F0CBE52-0C29-406D-8EA9-6B6DFC26E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581151"/>
            <a:ext cx="9440034" cy="306705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Around 60% of the 175,700 US firearm deaths from 2012 to 2016 were suicides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Half of the 44,000 Americans who killed themselves in 2015 used a gun.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The easy availability of firearms to those in distress increases the likelihood of suicide attempts.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Source: BBC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35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A848F5-88C7-4A28-9FAF-A6B4B5C28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514350"/>
            <a:ext cx="9440034" cy="1066801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study: What if guns disappeared?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F0CBE52-0C29-406D-8EA9-6B6DFC26E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920239"/>
            <a:ext cx="9440034" cy="3291841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The firearms industry accounts for $20 billion (£15 billion) in direct contributions, plus another $30 billion (£20 billion) in other contributions.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Gun death and injury-related expenses add up to direct losses of around $10.7 billion (£7 billion) per year, and more than $200 billion (£140 billion) when other factors are taken into account.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Source: BBC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9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A848F5-88C7-4A28-9FAF-A6B4B5C28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130724"/>
            <a:ext cx="9440034" cy="1298275"/>
          </a:xfrm>
        </p:spPr>
        <p:txBody>
          <a:bodyPr>
            <a:normAutofit/>
          </a:bodyPr>
          <a:lstStyle/>
          <a:p>
            <a:r>
              <a:rPr lang="en-US" dirty="0"/>
              <a:t>That’s all folks!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F0CBE52-0C29-406D-8EA9-6B6DFC26E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581151"/>
            <a:ext cx="9440034" cy="3067056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1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02F5-3395-46D8-98FD-A1505163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IN" b="1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876418-A5A4-4FB1-AC27-3BA351DA8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412562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314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14343-29FC-475F-A685-897B1392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64" y="1197428"/>
            <a:ext cx="5955127" cy="44631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Why this data?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3215640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D45D2-6083-46ED-85AA-417C5F030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5189" y="1197428"/>
            <a:ext cx="2546747" cy="44631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/>
          </a:p>
          <a:p>
            <a:pPr marL="0" lvl="1"/>
            <a:r>
              <a:rPr lang="en-US" sz="2000" dirty="0">
                <a:solidFill>
                  <a:schemeClr val="tx1"/>
                </a:solidFill>
              </a:rPr>
              <a:t>Crime</a:t>
            </a:r>
          </a:p>
          <a:p>
            <a:pPr marL="0" lvl="1"/>
            <a:r>
              <a:rPr lang="en-US" sz="2000" dirty="0">
                <a:solidFill>
                  <a:schemeClr val="tx1"/>
                </a:solidFill>
              </a:rPr>
              <a:t>Firearms</a:t>
            </a:r>
          </a:p>
          <a:p>
            <a:pPr marL="0" lvl="1"/>
            <a:r>
              <a:rPr lang="en-US" sz="2000" dirty="0">
                <a:solidFill>
                  <a:schemeClr val="tx1"/>
                </a:solidFill>
              </a:rPr>
              <a:t>Deaths by Firearms</a:t>
            </a:r>
          </a:p>
          <a:p>
            <a:pPr marL="0" lvl="1"/>
            <a:r>
              <a:rPr lang="en-US" sz="2000" dirty="0">
                <a:solidFill>
                  <a:schemeClr val="tx1"/>
                </a:solidFill>
              </a:rPr>
              <a:t>Unemployment</a:t>
            </a:r>
          </a:p>
          <a:p>
            <a:pPr marL="0" lvl="1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118816-C01D-462E-B0B0-777C21EF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1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EDE7C-4F4A-4FC6-9151-036ED628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1" y="835383"/>
            <a:ext cx="2781302" cy="57178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Crime</a:t>
            </a:r>
            <a:br>
              <a:rPr lang="en-US" sz="4200" dirty="0"/>
            </a:br>
            <a:br>
              <a:rPr lang="en-US" sz="4200" dirty="0"/>
            </a:br>
            <a:br>
              <a:rPr lang="en-US" sz="4200" dirty="0"/>
            </a:br>
            <a:r>
              <a:rPr lang="en-US" sz="2000" dirty="0">
                <a:latin typeface="+mn-lt"/>
              </a:rPr>
              <a:t>Source: FBI</a:t>
            </a:r>
            <a:br>
              <a:rPr lang="en-US" sz="4200" dirty="0"/>
            </a:br>
            <a:endParaRPr lang="en-US" sz="4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677B2D-57C3-4599-9CAE-0798AF1F2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926" y="447675"/>
            <a:ext cx="891540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9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EDE7C-4F4A-4FC6-9151-036ED628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835383"/>
            <a:ext cx="4082698" cy="57178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Firearms</a:t>
            </a:r>
            <a:br>
              <a:rPr lang="en-US" sz="4200" dirty="0"/>
            </a:br>
            <a:br>
              <a:rPr lang="en-US" sz="4200" dirty="0"/>
            </a:br>
            <a:br>
              <a:rPr lang="en-US" sz="4200" dirty="0"/>
            </a:br>
            <a:r>
              <a:rPr lang="en-US" sz="2000" dirty="0">
                <a:latin typeface="+mn-lt"/>
              </a:rPr>
              <a:t>Source: Bureau of Alcohol,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Tobacco, Firearms and Explosives (ATF)</a:t>
            </a:r>
            <a:br>
              <a:rPr lang="en-US" sz="4200" dirty="0"/>
            </a:br>
            <a:endParaRPr lang="en-US" sz="4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980C0-2479-40C5-96F1-A7018EE133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70" t="10931" r="-2618" b="1250"/>
          <a:stretch/>
        </p:blipFill>
        <p:spPr>
          <a:xfrm>
            <a:off x="4244623" y="117654"/>
            <a:ext cx="8177706" cy="656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6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EDE7C-4F4A-4FC6-9151-036ED628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1" y="835383"/>
            <a:ext cx="3600450" cy="57178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Death by Firearms</a:t>
            </a:r>
            <a:br>
              <a:rPr lang="en-US" sz="4200" dirty="0"/>
            </a:br>
            <a:br>
              <a:rPr lang="en-US" sz="4200" dirty="0"/>
            </a:br>
            <a:br>
              <a:rPr lang="en-US" sz="4200" dirty="0"/>
            </a:br>
            <a:r>
              <a:rPr lang="en-US" sz="2000" dirty="0">
                <a:latin typeface="+mn-lt"/>
              </a:rPr>
              <a:t>Source: Center for Disease Control and Prevention (CDC)</a:t>
            </a:r>
            <a:br>
              <a:rPr lang="en-US" sz="4200" dirty="0"/>
            </a:br>
            <a:endParaRPr lang="en-US" sz="4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9F60D3-0614-463C-875E-AE6747BD5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500062"/>
            <a:ext cx="8229600" cy="571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3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EDE7C-4F4A-4FC6-9151-036ED628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1" y="657225"/>
            <a:ext cx="3600450" cy="56007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/>
              <a:t>Unemployment</a:t>
            </a:r>
            <a:br>
              <a:rPr lang="en-US" sz="4200" dirty="0"/>
            </a:br>
            <a:br>
              <a:rPr lang="en-US" sz="4200" dirty="0"/>
            </a:br>
            <a:br>
              <a:rPr lang="en-US" sz="4200" dirty="0"/>
            </a:br>
            <a:r>
              <a:rPr lang="en-US" sz="2000" dirty="0">
                <a:latin typeface="+mn-lt"/>
              </a:rPr>
              <a:t>Source: Bureau of Labor Statistics (BLS)</a:t>
            </a:r>
            <a:br>
              <a:rPr lang="en-US" sz="4200" dirty="0"/>
            </a:br>
            <a:endParaRPr lang="en-US" sz="4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739FC7-2E06-40D7-B99A-04ADD8F01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075" y="781050"/>
            <a:ext cx="81629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8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4899-A273-458B-BAE7-2D7312CB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403124"/>
            <a:ext cx="9590550" cy="813202"/>
          </a:xfrm>
        </p:spPr>
        <p:txBody>
          <a:bodyPr/>
          <a:lstStyle/>
          <a:p>
            <a:r>
              <a:rPr lang="en-US" dirty="0"/>
              <a:t>Data Munging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2AAFED-6BB7-43F9-BD06-E8A8F50CF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801" y="1966452"/>
            <a:ext cx="2885440" cy="3130481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Removed null values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Changed data types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Renamed columns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Appended datasets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Merged datasets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Validated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E924F-6991-4CFC-A2F5-0389F764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242" y="1464734"/>
            <a:ext cx="8747758" cy="49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9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3C3F-89EC-4A9E-A45B-5ADC01BD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57350"/>
            <a:ext cx="10353762" cy="2476500"/>
          </a:xfrm>
        </p:spPr>
        <p:txBody>
          <a:bodyPr/>
          <a:lstStyle/>
          <a:p>
            <a:r>
              <a:rPr lang="en-US" dirty="0"/>
              <a:t>Insights from Data</a:t>
            </a:r>
          </a:p>
        </p:txBody>
      </p:sp>
    </p:spTree>
    <p:extLst>
      <p:ext uri="{BB962C8B-B14F-4D97-AF65-F5344CB8AC3E}">
        <p14:creationId xmlns:p14="http://schemas.microsoft.com/office/powerpoint/2010/main" val="570777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80F1AA9F53F74886E863EFEAA4DFC3" ma:contentTypeVersion="2" ma:contentTypeDescription="Create a new document." ma:contentTypeScope="" ma:versionID="95aaadec04b94b9fbaa1bdc57a0e09af">
  <xsd:schema xmlns:xsd="http://www.w3.org/2001/XMLSchema" xmlns:xs="http://www.w3.org/2001/XMLSchema" xmlns:p="http://schemas.microsoft.com/office/2006/metadata/properties" xmlns:ns2="cd7d5e03-5f96-4448-8470-9323b2b8e5ff" targetNamespace="http://schemas.microsoft.com/office/2006/metadata/properties" ma:root="true" ma:fieldsID="35a5cb786584658a1bc9310d2e61e0e7" ns2:_="">
    <xsd:import namespace="cd7d5e03-5f96-4448-8470-9323b2b8e5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d5e03-5f96-4448-8470-9323b2b8e5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E4A909-26AA-4B91-82C1-51B6E3C0BF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7d5e03-5f96-4448-8470-9323b2b8e5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723CB9-087E-4FB5-87C2-436D80F71FE5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d7d5e03-5f96-4448-8470-9323b2b8e5ff"/>
  </ds:schemaRefs>
</ds:datastoreItem>
</file>

<file path=customXml/itemProps3.xml><?xml version="1.0" encoding="utf-8"?>
<ds:datastoreItem xmlns:ds="http://schemas.openxmlformats.org/officeDocument/2006/customXml" ds:itemID="{7973F92C-427E-42F1-8941-F5EEFE0E04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276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Calisto MT</vt:lpstr>
      <vt:lpstr>Wingdings</vt:lpstr>
      <vt:lpstr>Wingdings 2</vt:lpstr>
      <vt:lpstr>Slate</vt:lpstr>
      <vt:lpstr>Crimes and Firearms Group IV</vt:lpstr>
      <vt:lpstr>Agenda</vt:lpstr>
      <vt:lpstr>Why this data?</vt:lpstr>
      <vt:lpstr>Crime   Source: FBI </vt:lpstr>
      <vt:lpstr>Firearms   Source: Bureau of Alcohol, Tobacco, Firearms and Explosives (ATF) </vt:lpstr>
      <vt:lpstr>Death by Firearms   Source: Center for Disease Control and Prevention (CDC) </vt:lpstr>
      <vt:lpstr>Unemployment   Source: Bureau of Labor Statistics (BLS) </vt:lpstr>
      <vt:lpstr>Data Munging</vt:lpstr>
      <vt:lpstr>Insights from Data</vt:lpstr>
      <vt:lpstr>Unemployment and Burglary</vt:lpstr>
      <vt:lpstr>Unemployment and Firearms</vt:lpstr>
      <vt:lpstr>Firearms and Death by Firearms</vt:lpstr>
      <vt:lpstr>Findings</vt:lpstr>
      <vt:lpstr>Case study: Suicides</vt:lpstr>
      <vt:lpstr>Case study: What if guns disappeared?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Crimes and Firearms Group IV</dc:title>
  <dc:creator>Aqueel Jivan</dc:creator>
  <cp:lastModifiedBy>Aqueel Jivan</cp:lastModifiedBy>
  <cp:revision>3</cp:revision>
  <dcterms:created xsi:type="dcterms:W3CDTF">2019-10-08T02:50:44Z</dcterms:created>
  <dcterms:modified xsi:type="dcterms:W3CDTF">2019-10-08T03:11:41Z</dcterms:modified>
</cp:coreProperties>
</file>