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1054516"/>
            <a:ext cx="6172199" cy="1688684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929398"/>
            <a:ext cx="6172200" cy="84250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165860"/>
            <a:ext cx="4222308" cy="29146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165860"/>
            <a:ext cx="2075688" cy="2914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165860"/>
            <a:ext cx="4224528" cy="291465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159002"/>
            <a:ext cx="4224528" cy="2914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04138"/>
            <a:ext cx="6172200" cy="1597914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914650"/>
            <a:ext cx="61722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7200"/>
            <a:ext cx="3616325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36894"/>
            <a:ext cx="3646966" cy="21610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5" y="1436911"/>
            <a:ext cx="3639311" cy="21610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7201"/>
            <a:ext cx="3615734" cy="8000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37085"/>
            <a:ext cx="3638550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45508"/>
            <a:ext cx="3638550" cy="21621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437085"/>
            <a:ext cx="3660775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145507"/>
            <a:ext cx="3651250" cy="21621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163658"/>
            <a:ext cx="18288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1" y="1440657"/>
            <a:ext cx="3654425" cy="21669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4819"/>
            <a:ext cx="3629025" cy="78105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40657"/>
            <a:ext cx="3629025" cy="13596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0056"/>
            <a:ext cx="2074862" cy="14859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3" y="1238250"/>
            <a:ext cx="5627687" cy="3165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460773"/>
            <a:ext cx="3741738" cy="6822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165860"/>
            <a:ext cx="2073348" cy="1484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160277"/>
            <a:ext cx="4222308" cy="2914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4767263"/>
            <a:ext cx="510235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4767263"/>
            <a:ext cx="113768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133349"/>
            <a:ext cx="343555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ontserrat" pitchFamily="2" charset="0"/>
              </a:rPr>
              <a:t>Tools For PHP</a:t>
            </a:r>
            <a:endParaRPr lang="en-US" sz="3600" b="1" dirty="0">
              <a:latin typeface="Montserrat" pitchFamily="2" charset="0"/>
            </a:endParaRPr>
          </a:p>
        </p:txBody>
      </p:sp>
      <p:pic>
        <p:nvPicPr>
          <p:cNvPr id="1026" name="Picture 2" descr="C:\Users\Rehana\Desktop\install-wordpress-locally-windows-mac-xampp1-11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28" y="1200150"/>
            <a:ext cx="37719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ehana\Desktop\How-to-Encrypt-Text-Files-Using-Notepad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690" y="2724151"/>
            <a:ext cx="383290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226" y="1962150"/>
            <a:ext cx="87630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PHP </a:t>
            </a:r>
            <a:r>
              <a:rPr lang="en-US" sz="2000" b="1" dirty="0" smtClean="0">
                <a:solidFill>
                  <a:srgbClr val="FFC000"/>
                </a:solidFill>
              </a:rPr>
              <a:t>Object</a:t>
            </a:r>
            <a:endParaRPr lang="en-US" sz="2000" b="1" dirty="0">
              <a:solidFill>
                <a:srgbClr val="FFC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An object is a data type which stores data and information on how to process that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1652" y="590550"/>
            <a:ext cx="87630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PHP NULL </a:t>
            </a:r>
            <a:r>
              <a:rPr lang="en-US" sz="2000" b="1" dirty="0" smtClean="0">
                <a:solidFill>
                  <a:srgbClr val="FFC000"/>
                </a:solidFill>
              </a:rPr>
              <a:t>Value</a:t>
            </a:r>
          </a:p>
          <a:p>
            <a:r>
              <a:rPr lang="en-US" sz="2000" dirty="0"/>
              <a:t>Null is a special data type which can have only one value: NULL.</a:t>
            </a:r>
          </a:p>
          <a:p>
            <a:r>
              <a:rPr lang="en-US" sz="2000" dirty="0"/>
              <a:t>A variable of data type NULL is a variable that has no value assigned to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26" y="3257550"/>
            <a:ext cx="876300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PHP Resource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The special resource type is not an actual data type. It is the storing of a reference to functions and resources external to PHP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 common example of using the resource data type is a database </a:t>
            </a:r>
            <a:r>
              <a:rPr lang="en-US" sz="2000"/>
              <a:t>call</a:t>
            </a:r>
            <a:r>
              <a:rPr lang="en-US" sz="200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45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285750"/>
            <a:ext cx="8458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Montserrat" pitchFamily="2" charset="0"/>
              </a:rPr>
              <a:t>Class </a:t>
            </a:r>
            <a:r>
              <a:rPr lang="en-US" sz="3600" b="1" dirty="0" smtClean="0">
                <a:latin typeface="Montserrat" pitchFamily="2" charset="0"/>
              </a:rPr>
              <a:t>07: </a:t>
            </a:r>
            <a:r>
              <a:rPr lang="en-US" sz="3600" b="1" dirty="0"/>
              <a:t>PHP </a:t>
            </a:r>
            <a:r>
              <a:rPr lang="en-US" sz="3600" b="1" dirty="0" smtClean="0"/>
              <a:t>String Manipulation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29000" y="14287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addcslashes()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1962150"/>
            <a:ext cx="473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Backslashes </a:t>
            </a:r>
            <a:r>
              <a:rPr lang="en-US" dirty="0"/>
              <a:t>in front of the specified characters</a:t>
            </a:r>
          </a:p>
        </p:txBody>
      </p:sp>
    </p:spTree>
    <p:extLst>
      <p:ext uri="{BB962C8B-B14F-4D97-AF65-F5344CB8AC3E}">
        <p14:creationId xmlns:p14="http://schemas.microsoft.com/office/powerpoint/2010/main" val="247942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133349"/>
            <a:ext cx="312777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ontserrat" pitchFamily="2" charset="0"/>
              </a:rPr>
              <a:t>PHP Class 01</a:t>
            </a:r>
            <a:endParaRPr lang="en-US" sz="3600" b="1" dirty="0">
              <a:latin typeface="Montserra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756" y="1200150"/>
            <a:ext cx="8773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latin typeface="Montserrat" pitchFamily="2" charset="0"/>
              </a:rPr>
              <a:t>PHP </a:t>
            </a:r>
            <a:r>
              <a:rPr lang="en-US" sz="1400" dirty="0">
                <a:latin typeface="Montserrat" pitchFamily="2" charset="0"/>
              </a:rPr>
              <a:t>is a server scripting language, and a powerful tool for making dynamic and interactive Web pages</a:t>
            </a:r>
            <a:r>
              <a:rPr lang="en-US" sz="1400" dirty="0" smtClean="0">
                <a:latin typeface="Montserrat" pitchFamily="2" charset="0"/>
              </a:rPr>
              <a:t>.</a:t>
            </a:r>
          </a:p>
          <a:p>
            <a:endParaRPr lang="en-US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Montserrat" pitchFamily="2" charset="0"/>
              </a:rPr>
              <a:t>PHP is a widely-used, free, and efficient alternative to competitors such as Microsoft's ASP</a:t>
            </a:r>
            <a:r>
              <a:rPr lang="en-US" sz="1400" dirty="0" smtClean="0">
                <a:latin typeface="Montserrat" pitchFamily="2" charset="0"/>
              </a:rPr>
              <a:t>.</a:t>
            </a:r>
          </a:p>
          <a:p>
            <a:endParaRPr lang="en-US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Montserrat" pitchFamily="2" charset="0"/>
              </a:rPr>
              <a:t>PHP 7 is the latest stable release. This tutorial uses PHP 7.2.10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9708" y="3028950"/>
            <a:ext cx="3837739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&lt;?</a:t>
            </a:r>
            <a:r>
              <a:rPr lang="en-US" dirty="0" err="1" smtClean="0">
                <a:solidFill>
                  <a:schemeClr val="bg1"/>
                </a:solidFill>
              </a:rPr>
              <a:t>php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echo “Hello PHP 7”;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?&gt;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33349"/>
            <a:ext cx="5170005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ontserrat" pitchFamily="2" charset="0"/>
              </a:rPr>
              <a:t>Class 02: PHP Output</a:t>
            </a:r>
            <a:endParaRPr lang="en-US" sz="3600" b="1" dirty="0">
              <a:latin typeface="Montserrat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47" y="1276350"/>
            <a:ext cx="4005263" cy="326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88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33349"/>
            <a:ext cx="5381601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ontserrat" pitchFamily="2" charset="0"/>
              </a:rPr>
              <a:t>Class 03: PHP Variable</a:t>
            </a:r>
            <a:endParaRPr lang="en-US" sz="3600" b="1" dirty="0">
              <a:latin typeface="Montserrat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1428750"/>
            <a:ext cx="52578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$</a:t>
            </a:r>
            <a:endParaRPr lang="en-US" sz="13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8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657350"/>
            <a:ext cx="6345007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3600" b="1" dirty="0" smtClean="0">
              <a:latin typeface="Montserrat" pitchFamily="2" charset="0"/>
            </a:endParaRPr>
          </a:p>
          <a:p>
            <a:r>
              <a:rPr lang="en-US" sz="3600" b="1" dirty="0" smtClean="0">
                <a:latin typeface="Montserrat" pitchFamily="2" charset="0"/>
              </a:rPr>
              <a:t>Class 04: </a:t>
            </a:r>
            <a:r>
              <a:rPr lang="en-US" sz="3600" b="1" dirty="0"/>
              <a:t>PHP Case Sensitivity</a:t>
            </a:r>
          </a:p>
          <a:p>
            <a:endParaRPr lang="en-US" sz="3600" b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3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657350"/>
            <a:ext cx="6152646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3600" b="1" dirty="0" smtClean="0">
              <a:latin typeface="Montserrat" pitchFamily="2" charset="0"/>
            </a:endParaRPr>
          </a:p>
          <a:p>
            <a:r>
              <a:rPr lang="en-US" sz="3600" b="1" dirty="0" smtClean="0">
                <a:latin typeface="Montserrat" pitchFamily="2" charset="0"/>
              </a:rPr>
              <a:t>Class 05: </a:t>
            </a:r>
            <a:r>
              <a:rPr lang="en-US" sz="3600" b="1" dirty="0"/>
              <a:t>PHP </a:t>
            </a:r>
            <a:r>
              <a:rPr lang="en-US" sz="3600" b="1" dirty="0" smtClean="0"/>
              <a:t>Concatenation</a:t>
            </a:r>
            <a:endParaRPr lang="en-US" sz="3600" b="1" dirty="0"/>
          </a:p>
          <a:p>
            <a:endParaRPr lang="en-US" sz="3600" b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5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85750"/>
            <a:ext cx="573891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Montserrat" pitchFamily="2" charset="0"/>
              </a:rPr>
              <a:t>Class 06: </a:t>
            </a:r>
            <a:r>
              <a:rPr lang="en-US" sz="3600" b="1" dirty="0"/>
              <a:t>PHP Data </a:t>
            </a:r>
            <a:r>
              <a:rPr lang="en-US" sz="3600" b="1" dirty="0" smtClean="0"/>
              <a:t>Types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1428750"/>
            <a:ext cx="5304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String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Integer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Float (floating point numbers - also called double)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Boolean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Array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Object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NULL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4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42413"/>
            <a:ext cx="87630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PHP String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 string is a sequence of characters, like "Hello world!".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 string can be any text inside quotes. You can use single or double </a:t>
            </a:r>
            <a:r>
              <a:rPr lang="en-US" sz="2000" dirty="0" smtClean="0"/>
              <a:t>quotes.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57350"/>
            <a:ext cx="8763000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Rules for integers: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An integer must have at least one digit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An integer must not have a decimal point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An integer can be either positive or negative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Integers can be specified in three formats: decimal (10-based), hexadecimal (16-based - prefixed with 0x) or octal (8-based - prefixed with 0)</a:t>
            </a:r>
          </a:p>
        </p:txBody>
      </p:sp>
    </p:spTree>
    <p:extLst>
      <p:ext uri="{BB962C8B-B14F-4D97-AF65-F5344CB8AC3E}">
        <p14:creationId xmlns:p14="http://schemas.microsoft.com/office/powerpoint/2010/main" val="399706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42413"/>
            <a:ext cx="876300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PHP </a:t>
            </a:r>
            <a:r>
              <a:rPr lang="en-US" sz="2000" b="1" dirty="0" smtClean="0">
                <a:solidFill>
                  <a:srgbClr val="FFC000"/>
                </a:solidFill>
              </a:rPr>
              <a:t>Float</a:t>
            </a:r>
            <a:endParaRPr lang="en-US" sz="2000" b="1" dirty="0">
              <a:solidFill>
                <a:srgbClr val="FFC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 float (floating point number) is a number with a decimal point or a number in exponential form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PHP var_dump() function returns the data type and </a:t>
            </a:r>
            <a:r>
              <a:rPr lang="en-US" sz="2000" dirty="0" smtClean="0"/>
              <a:t>value.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809749"/>
            <a:ext cx="876300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PHP Boolean:</a:t>
            </a:r>
            <a:endParaRPr lang="en-US" sz="2000" b="1" dirty="0">
              <a:solidFill>
                <a:srgbClr val="FFC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 Boolean represents two possible states: TRUE or FALSE.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195" y="2800350"/>
            <a:ext cx="87630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PHP Array :</a:t>
            </a:r>
            <a:endParaRPr lang="en-US" sz="2000" b="1" dirty="0">
              <a:solidFill>
                <a:srgbClr val="FFC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An array stores multiple values in one single variable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PHP var_dump() function returns the data type and value:.</a:t>
            </a:r>
          </a:p>
        </p:txBody>
      </p:sp>
    </p:spTree>
    <p:extLst>
      <p:ext uri="{BB962C8B-B14F-4D97-AF65-F5344CB8AC3E}">
        <p14:creationId xmlns:p14="http://schemas.microsoft.com/office/powerpoint/2010/main" val="1968428902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334</TotalTime>
  <Words>383</Words>
  <Application>Microsoft Office PowerPoint</Application>
  <PresentationFormat>On-screen Show (16:9)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Rehana</dc:creator>
  <cp:lastModifiedBy>Windows User</cp:lastModifiedBy>
  <cp:revision>35</cp:revision>
  <dcterms:created xsi:type="dcterms:W3CDTF">2006-08-16T00:00:00Z</dcterms:created>
  <dcterms:modified xsi:type="dcterms:W3CDTF">2019-04-11T19:07:24Z</dcterms:modified>
</cp:coreProperties>
</file>