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B8CD-E875-426B-8FE8-A2C52BCA6518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EC28-905D-4C6A-9CB4-47FB88D75F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6A25328-7A6D-436C-AB44-53427AA46E05}" type="datetimeFigureOut">
              <a:rPr lang="en-US" smtClean="0"/>
              <a:pPr/>
              <a:t>5/18/2016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AC438C-4C1F-45BA-8DF9-21E8469838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how-to-set-path-in-java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Object in Java:-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An entity that has state and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is known as an object e.g. chair, bike, marker, pen, table, car etc. It can be physical or logical (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tengible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intengible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An object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jas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three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characterstics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state: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 represents data (value) of an object.</a:t>
            </a:r>
          </a:p>
          <a:p>
            <a:r>
              <a:rPr lang="en-IN" sz="1200" b="1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 represents the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(functionality) of an object such as deposit, withdraw etc.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identity: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 Object identity is typically implemented via a unique ID. The value of the ID is not visible to the external user.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But,it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is used internally by the JVM to identify each object uniquely.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Class in Java:-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 class is a group of objects that has common properties. It is a template or blueprint from which objects are created.</a:t>
            </a:r>
            <a:r>
              <a:rPr lang="en-IN" sz="1200" dirty="0" smtClean="0"/>
              <a:t/>
            </a:r>
            <a:br>
              <a:rPr lang="en-IN" sz="1200" dirty="0" smtClean="0"/>
            </a:b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 class in java contains</a:t>
            </a:r>
          </a:p>
          <a:p>
            <a:r>
              <a:rPr lang="en-IN" sz="1200" b="1" dirty="0" smtClean="0"/>
              <a:t>data member</a:t>
            </a:r>
            <a:endParaRPr lang="en-IN" sz="1200" dirty="0" smtClean="0"/>
          </a:p>
          <a:p>
            <a:r>
              <a:rPr lang="en-IN" sz="1200" b="1" dirty="0" smtClean="0"/>
              <a:t>method</a:t>
            </a:r>
            <a:endParaRPr lang="en-IN" sz="1200" dirty="0" smtClean="0"/>
          </a:p>
          <a:p>
            <a:r>
              <a:rPr lang="en-IN" sz="1200" b="1" dirty="0" smtClean="0"/>
              <a:t>constructor</a:t>
            </a:r>
            <a:endParaRPr lang="en-IN" sz="1200" dirty="0" smtClean="0"/>
          </a:p>
          <a:p>
            <a:r>
              <a:rPr lang="en-IN" sz="1200" b="1" dirty="0" smtClean="0"/>
              <a:t>block</a:t>
            </a:r>
            <a:endParaRPr lang="en-IN" sz="1200" dirty="0" smtClean="0"/>
          </a:p>
          <a:p>
            <a:r>
              <a:rPr lang="en-IN" sz="1200" b="1" smtClean="0"/>
              <a:t>class and interface</a:t>
            </a:r>
            <a:endParaRPr lang="en-IN" sz="1200" smtClean="0"/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Class in Java:-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 class is a group of objects that has common properties. It is a template or blueprint from which objects are created.</a:t>
            </a:r>
            <a:r>
              <a:rPr lang="en-IN" sz="1200" dirty="0" smtClean="0"/>
              <a:t/>
            </a:r>
            <a:br>
              <a:rPr lang="en-IN" sz="1200" dirty="0" smtClean="0"/>
            </a:b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 class in java contains</a:t>
            </a:r>
          </a:p>
          <a:p>
            <a:r>
              <a:rPr lang="en-IN" sz="1200" b="1" dirty="0" smtClean="0"/>
              <a:t>data member</a:t>
            </a:r>
            <a:endParaRPr lang="en-IN" sz="1200" dirty="0" smtClean="0"/>
          </a:p>
          <a:p>
            <a:r>
              <a:rPr lang="en-IN" sz="1200" b="1" dirty="0" smtClean="0"/>
              <a:t>method</a:t>
            </a:r>
            <a:endParaRPr lang="en-IN" sz="1200" dirty="0" smtClean="0"/>
          </a:p>
          <a:p>
            <a:r>
              <a:rPr lang="en-IN" sz="1200" b="1" dirty="0" smtClean="0"/>
              <a:t>constructor</a:t>
            </a:r>
            <a:endParaRPr lang="en-IN" sz="1200" dirty="0" smtClean="0"/>
          </a:p>
          <a:p>
            <a:r>
              <a:rPr lang="en-IN" sz="1200" b="1" dirty="0" smtClean="0"/>
              <a:t>block</a:t>
            </a:r>
            <a:endParaRPr lang="en-IN" sz="1200" dirty="0" smtClean="0"/>
          </a:p>
          <a:p>
            <a:r>
              <a:rPr lang="en-IN" sz="1200" b="1" smtClean="0"/>
              <a:t>class and interface</a:t>
            </a:r>
            <a:endParaRPr lang="en-IN" sz="1200" smtClean="0"/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Overloading Methods In Java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:- 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If a class have multiple methods by same name but different parameters, it is known as 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Advantages:-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Increases the Readability of the program.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Method Overloading.:-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By changing number of arguments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By changing the data type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Method Overloading.:-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By changing number of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 algn="just">
              <a:buNone/>
            </a:pPr>
            <a:r>
              <a:rPr lang="en-IN" sz="1200" b="1" dirty="0" smtClean="0"/>
              <a:t>class</a:t>
            </a:r>
            <a:r>
              <a:rPr lang="en-IN" sz="1200" dirty="0" smtClean="0"/>
              <a:t> Calculation{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b){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</a:t>
            </a:r>
            <a:r>
              <a:rPr lang="en-IN" sz="1200" dirty="0" smtClean="0"/>
              <a:t>);}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b,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c){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a+b+c</a:t>
            </a:r>
            <a:r>
              <a:rPr lang="en-IN" sz="1200" dirty="0" smtClean="0"/>
              <a:t>);}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public</a:t>
            </a:r>
            <a:r>
              <a:rPr lang="en-IN" sz="1200" dirty="0" smtClean="0"/>
              <a:t> </a:t>
            </a:r>
            <a:r>
              <a:rPr lang="en-IN" sz="1200" b="1" dirty="0" smtClean="0"/>
              <a:t>static</a:t>
            </a:r>
            <a:r>
              <a:rPr lang="en-IN" sz="1200" dirty="0" smtClean="0"/>
              <a:t> </a:t>
            </a:r>
            <a:r>
              <a:rPr lang="en-IN" sz="1200" b="1" dirty="0" smtClean="0"/>
              <a:t>void</a:t>
            </a:r>
            <a:r>
              <a:rPr lang="en-IN" sz="1200" dirty="0" smtClean="0"/>
              <a:t> main(String </a:t>
            </a:r>
            <a:r>
              <a:rPr lang="en-IN" sz="1200" dirty="0" err="1" smtClean="0"/>
              <a:t>args</a:t>
            </a:r>
            <a:r>
              <a:rPr lang="en-IN" sz="1200" dirty="0" smtClean="0"/>
              <a:t>[]){  </a:t>
            </a:r>
          </a:p>
          <a:p>
            <a:pPr algn="just">
              <a:buNone/>
            </a:pPr>
            <a:r>
              <a:rPr lang="en-IN" sz="1200" dirty="0" smtClean="0"/>
              <a:t>  Calculation obj=</a:t>
            </a:r>
            <a:r>
              <a:rPr lang="en-IN" sz="1200" b="1" dirty="0" smtClean="0"/>
              <a:t>new</a:t>
            </a:r>
            <a:r>
              <a:rPr lang="en-IN" sz="1200" dirty="0" smtClean="0"/>
              <a:t> Calculation();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(10,10,10);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(20,20);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</a:p>
          <a:p>
            <a:pPr algn="just">
              <a:buNone/>
            </a:pPr>
            <a:r>
              <a:rPr lang="en-IN" sz="1200" dirty="0" smtClean="0"/>
              <a:t>  }  </a:t>
            </a:r>
          </a:p>
          <a:p>
            <a:pPr algn="just">
              <a:buNone/>
            </a:pPr>
            <a:r>
              <a:rPr lang="en-IN" sz="1200" dirty="0" smtClean="0"/>
              <a:t>}  </a:t>
            </a:r>
            <a:endParaRPr lang="en-IN" sz="1200" dirty="0" smtClean="0"/>
          </a:p>
          <a:p>
            <a:pPr algn="just">
              <a:buNone/>
            </a:pPr>
            <a:endParaRPr lang="en-IN" sz="1200" dirty="0" smtClean="0"/>
          </a:p>
          <a:p>
            <a:pPr algn="just">
              <a:buNone/>
            </a:pPr>
            <a:r>
              <a:rPr lang="en-IN" sz="1200" dirty="0" smtClean="0"/>
              <a:t>O/p:-</a:t>
            </a:r>
          </a:p>
          <a:p>
            <a:pPr algn="just">
              <a:buNone/>
            </a:pPr>
            <a:r>
              <a:rPr lang="en-IN" sz="1200" dirty="0" smtClean="0"/>
              <a:t>30 40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Method Overloading.:-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By changing number of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 algn="just">
              <a:buNone/>
            </a:pPr>
            <a:r>
              <a:rPr lang="en-IN" sz="1200" b="1" dirty="0" smtClean="0"/>
              <a:t>class</a:t>
            </a:r>
            <a:r>
              <a:rPr lang="en-IN" sz="1200" dirty="0" smtClean="0"/>
              <a:t> Calculation{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b){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</a:t>
            </a:r>
            <a:r>
              <a:rPr lang="en-IN" sz="1200" dirty="0" smtClean="0"/>
              <a:t>);}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b,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c){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a+b+c</a:t>
            </a:r>
            <a:r>
              <a:rPr lang="en-IN" sz="1200" dirty="0" smtClean="0"/>
              <a:t>);}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public</a:t>
            </a:r>
            <a:r>
              <a:rPr lang="en-IN" sz="1200" dirty="0" smtClean="0"/>
              <a:t> </a:t>
            </a:r>
            <a:r>
              <a:rPr lang="en-IN" sz="1200" b="1" dirty="0" smtClean="0"/>
              <a:t>static</a:t>
            </a:r>
            <a:r>
              <a:rPr lang="en-IN" sz="1200" dirty="0" smtClean="0"/>
              <a:t> </a:t>
            </a:r>
            <a:r>
              <a:rPr lang="en-IN" sz="1200" b="1" dirty="0" smtClean="0"/>
              <a:t>void</a:t>
            </a:r>
            <a:r>
              <a:rPr lang="en-IN" sz="1200" dirty="0" smtClean="0"/>
              <a:t> main(String </a:t>
            </a:r>
            <a:r>
              <a:rPr lang="en-IN" sz="1200" dirty="0" err="1" smtClean="0"/>
              <a:t>args</a:t>
            </a:r>
            <a:r>
              <a:rPr lang="en-IN" sz="1200" dirty="0" smtClean="0"/>
              <a:t>[]){  </a:t>
            </a:r>
          </a:p>
          <a:p>
            <a:pPr algn="just">
              <a:buNone/>
            </a:pPr>
            <a:r>
              <a:rPr lang="en-IN" sz="1200" dirty="0" smtClean="0"/>
              <a:t>  Calculation obj=</a:t>
            </a:r>
            <a:r>
              <a:rPr lang="en-IN" sz="1200" b="1" dirty="0" smtClean="0"/>
              <a:t>new</a:t>
            </a:r>
            <a:r>
              <a:rPr lang="en-IN" sz="1200" dirty="0" smtClean="0"/>
              <a:t> Calculation();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(10,10,10);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(20,20);  </a:t>
            </a:r>
          </a:p>
          <a:p>
            <a:pPr algn="just">
              <a:buNone/>
            </a:pPr>
            <a:r>
              <a:rPr lang="en-IN" sz="1200" dirty="0" smtClean="0"/>
              <a:t>  </a:t>
            </a:r>
          </a:p>
          <a:p>
            <a:pPr algn="just">
              <a:buNone/>
            </a:pPr>
            <a:r>
              <a:rPr lang="en-IN" sz="1200" dirty="0" smtClean="0"/>
              <a:t>  }  </a:t>
            </a:r>
          </a:p>
          <a:p>
            <a:pPr algn="just">
              <a:buNone/>
            </a:pPr>
            <a:r>
              <a:rPr lang="en-IN" sz="1200" dirty="0" smtClean="0"/>
              <a:t>}  </a:t>
            </a:r>
            <a:endParaRPr lang="en-IN" sz="1200" dirty="0" smtClean="0"/>
          </a:p>
          <a:p>
            <a:pPr algn="just">
              <a:buNone/>
            </a:pPr>
            <a:endParaRPr lang="en-IN" sz="1200" dirty="0" smtClean="0"/>
          </a:p>
          <a:p>
            <a:pPr algn="just">
              <a:buNone/>
            </a:pPr>
            <a:r>
              <a:rPr lang="en-IN" sz="1200" dirty="0" smtClean="0"/>
              <a:t>O/p:-</a:t>
            </a:r>
          </a:p>
          <a:p>
            <a:pPr algn="just">
              <a:buNone/>
            </a:pPr>
            <a:r>
              <a:rPr lang="en-IN" sz="1200" dirty="0" smtClean="0"/>
              <a:t>30 40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Method Overloading.:-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By changing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buNone/>
            </a:pPr>
            <a:r>
              <a:rPr lang="en-IN" sz="1200" b="1" dirty="0" smtClean="0"/>
              <a:t>class</a:t>
            </a:r>
            <a:r>
              <a:rPr lang="en-IN" sz="1200" dirty="0" smtClean="0"/>
              <a:t> Calculation2{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b){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</a:t>
            </a:r>
            <a:r>
              <a:rPr lang="en-IN" sz="1200" dirty="0" smtClean="0"/>
              <a:t>);}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smtClean="0"/>
              <a:t>double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double</a:t>
            </a:r>
            <a:r>
              <a:rPr lang="en-IN" sz="1200" dirty="0" smtClean="0"/>
              <a:t> b){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</a:t>
            </a:r>
            <a:r>
              <a:rPr lang="en-IN" sz="1200" dirty="0" smtClean="0"/>
              <a:t>);}  </a:t>
            </a:r>
          </a:p>
          <a:p>
            <a:pPr>
              <a:buNone/>
            </a:pPr>
            <a:r>
              <a:rPr lang="en-IN" sz="1200" dirty="0" smtClean="0"/>
              <a:t>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public</a:t>
            </a:r>
            <a:r>
              <a:rPr lang="en-IN" sz="1200" dirty="0" smtClean="0"/>
              <a:t> </a:t>
            </a:r>
            <a:r>
              <a:rPr lang="en-IN" sz="1200" b="1" dirty="0" smtClean="0"/>
              <a:t>static</a:t>
            </a:r>
            <a:r>
              <a:rPr lang="en-IN" sz="1200" dirty="0" smtClean="0"/>
              <a:t> </a:t>
            </a:r>
            <a:r>
              <a:rPr lang="en-IN" sz="1200" b="1" dirty="0" smtClean="0"/>
              <a:t>void</a:t>
            </a:r>
            <a:r>
              <a:rPr lang="en-IN" sz="1200" dirty="0" smtClean="0"/>
              <a:t> main(String </a:t>
            </a:r>
            <a:r>
              <a:rPr lang="en-IN" sz="1200" dirty="0" err="1" smtClean="0"/>
              <a:t>args</a:t>
            </a:r>
            <a:r>
              <a:rPr lang="en-IN" sz="1200" dirty="0" smtClean="0"/>
              <a:t>[]){  </a:t>
            </a:r>
          </a:p>
          <a:p>
            <a:pPr>
              <a:buNone/>
            </a:pPr>
            <a:r>
              <a:rPr lang="en-IN" sz="1200" dirty="0" smtClean="0"/>
              <a:t>  Calculation2 obj=</a:t>
            </a:r>
            <a:r>
              <a:rPr lang="en-IN" sz="1200" b="1" dirty="0" smtClean="0"/>
              <a:t>new</a:t>
            </a:r>
            <a:r>
              <a:rPr lang="en-IN" sz="1200" dirty="0" smtClean="0"/>
              <a:t> Calculation2();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(10.5,10.5);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(20,20);  </a:t>
            </a:r>
          </a:p>
          <a:p>
            <a:pPr>
              <a:buNone/>
            </a:pPr>
            <a:r>
              <a:rPr lang="en-IN" sz="1200" dirty="0" smtClean="0"/>
              <a:t>  </a:t>
            </a:r>
          </a:p>
          <a:p>
            <a:pPr>
              <a:buNone/>
            </a:pPr>
            <a:r>
              <a:rPr lang="en-IN" sz="1200" dirty="0" smtClean="0"/>
              <a:t>  }  </a:t>
            </a:r>
          </a:p>
          <a:p>
            <a:pPr>
              <a:buNone/>
            </a:pPr>
            <a:r>
              <a:rPr lang="en-IN" sz="1200" dirty="0" smtClean="0"/>
              <a:t>}  </a:t>
            </a:r>
          </a:p>
          <a:p>
            <a:pPr algn="just">
              <a:buNone/>
            </a:pPr>
            <a:endParaRPr lang="en-IN" sz="1200" dirty="0" smtClean="0"/>
          </a:p>
          <a:p>
            <a:pPr algn="just">
              <a:buNone/>
            </a:pPr>
            <a:r>
              <a:rPr lang="en-IN" sz="1200" dirty="0" smtClean="0"/>
              <a:t>O/p:-</a:t>
            </a:r>
          </a:p>
          <a:p>
            <a:r>
              <a:rPr lang="en-IN" sz="1200" dirty="0" smtClean="0"/>
              <a:t>21.0 40</a:t>
            </a: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Method Overloading.:-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By changing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buNone/>
            </a:pPr>
            <a:r>
              <a:rPr lang="en-IN" sz="1200" b="1" dirty="0" smtClean="0"/>
              <a:t>class</a:t>
            </a:r>
            <a:r>
              <a:rPr lang="en-IN" sz="1200" dirty="0" smtClean="0"/>
              <a:t> Calculation2{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 b){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</a:t>
            </a:r>
            <a:r>
              <a:rPr lang="en-IN" sz="1200" dirty="0" smtClean="0"/>
              <a:t>);}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void</a:t>
            </a:r>
            <a:r>
              <a:rPr lang="en-IN" sz="1200" dirty="0" smtClean="0"/>
              <a:t> sum(</a:t>
            </a:r>
            <a:r>
              <a:rPr lang="en-IN" sz="1200" b="1" dirty="0" smtClean="0"/>
              <a:t>double</a:t>
            </a:r>
            <a:r>
              <a:rPr lang="en-IN" sz="1200" dirty="0" smtClean="0"/>
              <a:t> </a:t>
            </a:r>
            <a:r>
              <a:rPr lang="en-IN" sz="1200" dirty="0" err="1" smtClean="0"/>
              <a:t>a,</a:t>
            </a:r>
            <a:r>
              <a:rPr lang="en-IN" sz="1200" b="1" dirty="0" err="1" smtClean="0"/>
              <a:t>double</a:t>
            </a:r>
            <a:r>
              <a:rPr lang="en-IN" sz="1200" dirty="0" smtClean="0"/>
              <a:t> b){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</a:t>
            </a:r>
            <a:r>
              <a:rPr lang="en-IN" sz="1200" dirty="0" err="1" smtClean="0"/>
              <a:t>a+b</a:t>
            </a:r>
            <a:r>
              <a:rPr lang="en-IN" sz="1200" dirty="0" smtClean="0"/>
              <a:t>);}  </a:t>
            </a:r>
          </a:p>
          <a:p>
            <a:pPr>
              <a:buNone/>
            </a:pPr>
            <a:r>
              <a:rPr lang="en-IN" sz="1200" dirty="0" smtClean="0"/>
              <a:t>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b="1" dirty="0" smtClean="0"/>
              <a:t>public</a:t>
            </a:r>
            <a:r>
              <a:rPr lang="en-IN" sz="1200" dirty="0" smtClean="0"/>
              <a:t> </a:t>
            </a:r>
            <a:r>
              <a:rPr lang="en-IN" sz="1200" b="1" dirty="0" smtClean="0"/>
              <a:t>static</a:t>
            </a:r>
            <a:r>
              <a:rPr lang="en-IN" sz="1200" dirty="0" smtClean="0"/>
              <a:t> </a:t>
            </a:r>
            <a:r>
              <a:rPr lang="en-IN" sz="1200" b="1" dirty="0" smtClean="0"/>
              <a:t>void</a:t>
            </a:r>
            <a:r>
              <a:rPr lang="en-IN" sz="1200" dirty="0" smtClean="0"/>
              <a:t> main(String </a:t>
            </a:r>
            <a:r>
              <a:rPr lang="en-IN" sz="1200" dirty="0" err="1" smtClean="0"/>
              <a:t>args</a:t>
            </a:r>
            <a:r>
              <a:rPr lang="en-IN" sz="1200" dirty="0" smtClean="0"/>
              <a:t>[]){  </a:t>
            </a:r>
          </a:p>
          <a:p>
            <a:pPr>
              <a:buNone/>
            </a:pPr>
            <a:r>
              <a:rPr lang="en-IN" sz="1200" dirty="0" smtClean="0"/>
              <a:t>  Calculation2 obj=</a:t>
            </a:r>
            <a:r>
              <a:rPr lang="en-IN" sz="1200" b="1" dirty="0" smtClean="0"/>
              <a:t>new</a:t>
            </a:r>
            <a:r>
              <a:rPr lang="en-IN" sz="1200" dirty="0" smtClean="0"/>
              <a:t> Calculation2();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(10.5,10.5);  </a:t>
            </a:r>
          </a:p>
          <a:p>
            <a:pPr>
              <a:buNone/>
            </a:pPr>
            <a:r>
              <a:rPr lang="en-IN" sz="1200" dirty="0" smtClean="0"/>
              <a:t>  </a:t>
            </a:r>
            <a:r>
              <a:rPr lang="en-IN" sz="1200" dirty="0" err="1" smtClean="0"/>
              <a:t>obj.sum</a:t>
            </a:r>
            <a:r>
              <a:rPr lang="en-IN" sz="1200" dirty="0" smtClean="0"/>
              <a:t>(20,20);  </a:t>
            </a:r>
          </a:p>
          <a:p>
            <a:pPr>
              <a:buNone/>
            </a:pPr>
            <a:r>
              <a:rPr lang="en-IN" sz="1200" dirty="0" smtClean="0"/>
              <a:t>  </a:t>
            </a:r>
          </a:p>
          <a:p>
            <a:pPr>
              <a:buNone/>
            </a:pPr>
            <a:r>
              <a:rPr lang="en-IN" sz="1200" dirty="0" smtClean="0"/>
              <a:t>  }  </a:t>
            </a:r>
          </a:p>
          <a:p>
            <a:pPr>
              <a:buNone/>
            </a:pPr>
            <a:r>
              <a:rPr lang="en-IN" sz="1200" dirty="0" smtClean="0"/>
              <a:t>}  </a:t>
            </a:r>
          </a:p>
          <a:p>
            <a:pPr algn="just">
              <a:buNone/>
            </a:pPr>
            <a:endParaRPr lang="en-IN" sz="1200" dirty="0" smtClean="0"/>
          </a:p>
          <a:p>
            <a:pPr algn="just">
              <a:buNone/>
            </a:pPr>
            <a:r>
              <a:rPr lang="en-IN" sz="1200" dirty="0" smtClean="0"/>
              <a:t>O/p:-</a:t>
            </a:r>
          </a:p>
          <a:p>
            <a:r>
              <a:rPr lang="en-IN" sz="1200" dirty="0" smtClean="0"/>
              <a:t>21.0 40</a:t>
            </a: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Constructor in Java:- 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Constructor in java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 is a 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special type of method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 that is used to initialize the object.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Java constructor is 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invoked at the time of object creation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. It constructs the values i.e. provides data for the object that is why it is known as constructor.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Constructor:- 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There are two types of constructors:</a:t>
            </a:r>
          </a:p>
          <a:p>
            <a:pPr lvl="1">
              <a:buFont typeface="+mj-lt"/>
              <a:buAutoNum type="arabicPeriod"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 constructor (no-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constructor)</a:t>
            </a:r>
          </a:p>
          <a:p>
            <a:pPr lvl="1">
              <a:buFont typeface="+mj-lt"/>
              <a:buAutoNum type="arabicPeriod"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Parameterized constructor</a:t>
            </a: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1767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Core Java Details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Concepts and Features.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8197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Java Details:</a:t>
            </a:r>
          </a:p>
          <a:p>
            <a:pPr>
              <a:buFont typeface="Wingdings" pitchFamily="2" charset="2"/>
              <a:buChar char="§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Programming Language and platform.</a:t>
            </a:r>
          </a:p>
          <a:p>
            <a:pPr>
              <a:buFont typeface="Wingdings" pitchFamily="2" charset="2"/>
              <a:buChar char="§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High level, Robust and Secured programming </a:t>
            </a:r>
          </a:p>
          <a:p>
            <a:pPr>
              <a:buFont typeface="Wingdings" pitchFamily="2" charset="2"/>
              <a:buChar char="§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It is Plat form independent.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8197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Types of Java Application :-</a:t>
            </a:r>
          </a:p>
          <a:p>
            <a:pPr>
              <a:buFont typeface="Arial" pitchFamily="34" charset="0"/>
              <a:buChar char="•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Standalone Application:-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AWT, Swing</a:t>
            </a:r>
          </a:p>
          <a:p>
            <a:pPr>
              <a:buFont typeface="Arial" pitchFamily="34" charset="0"/>
              <a:buChar char="•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Web Application:-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, JSP, Struts, etc.</a:t>
            </a:r>
          </a:p>
          <a:p>
            <a:pPr>
              <a:buFont typeface="Arial" pitchFamily="34" charset="0"/>
              <a:buChar char="•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Enterprise Application:-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EJB</a:t>
            </a:r>
          </a:p>
          <a:p>
            <a:pPr>
              <a:buFont typeface="Arial" pitchFamily="34" charset="0"/>
              <a:buChar char="•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Mobile Application:- 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Android, 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JavaME</a:t>
            </a: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81971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Features of Java  :-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Object-Oriented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Platform independent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Secured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Robust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Architecture neutral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Interpreted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High Performance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Multithreaded</a:t>
            </a:r>
          </a:p>
          <a:p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Distributed</a:t>
            </a:r>
          </a:p>
          <a:p>
            <a:pPr>
              <a:buFont typeface="Wingdings" pitchFamily="2" charset="2"/>
              <a:buChar char="Ø"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46265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Simple Program:-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Requirement for the program:- </a:t>
            </a:r>
          </a:p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install the JDK if you don't have installed it, 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  <a:hlinkClick r:id="rId2"/>
              </a:rPr>
              <a:t>download the JDK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 and install it.</a:t>
            </a:r>
          </a:p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set path of the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/bin directory. 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http://www.javatpoint.com/how-to-set-path-in-java</a:t>
            </a: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create the java program</a:t>
            </a:r>
          </a:p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compile and run the java program</a:t>
            </a:r>
          </a:p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E.g.: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dirty="0" smtClean="0"/>
              <a:t>class</a:t>
            </a:r>
            <a:r>
              <a:rPr lang="en-IN" sz="1200" dirty="0" smtClean="0"/>
              <a:t> Simple{  </a:t>
            </a:r>
          </a:p>
          <a:p>
            <a:r>
              <a:rPr lang="en-IN" sz="1200" dirty="0" smtClean="0"/>
              <a:t>    </a:t>
            </a:r>
            <a:r>
              <a:rPr lang="en-IN" sz="1200" b="1" dirty="0" smtClean="0"/>
              <a:t>public</a:t>
            </a:r>
            <a:r>
              <a:rPr lang="en-IN" sz="1200" dirty="0" smtClean="0"/>
              <a:t> </a:t>
            </a:r>
            <a:r>
              <a:rPr lang="en-IN" sz="1200" b="1" dirty="0" smtClean="0"/>
              <a:t>static</a:t>
            </a:r>
            <a:r>
              <a:rPr lang="en-IN" sz="1200" dirty="0" smtClean="0"/>
              <a:t> </a:t>
            </a:r>
            <a:r>
              <a:rPr lang="en-IN" sz="1200" b="1" dirty="0" smtClean="0"/>
              <a:t>void</a:t>
            </a:r>
            <a:r>
              <a:rPr lang="en-IN" sz="1200" dirty="0" smtClean="0"/>
              <a:t> main(String </a:t>
            </a:r>
            <a:r>
              <a:rPr lang="en-IN" sz="1200" dirty="0" err="1" smtClean="0"/>
              <a:t>args</a:t>
            </a:r>
            <a:r>
              <a:rPr lang="en-IN" sz="1200" dirty="0" smtClean="0"/>
              <a:t>[]){  </a:t>
            </a:r>
          </a:p>
          <a:p>
            <a:r>
              <a:rPr lang="en-IN" sz="1200" dirty="0" smtClean="0"/>
              <a:t>     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("Hello Java");  </a:t>
            </a:r>
          </a:p>
          <a:p>
            <a:r>
              <a:rPr lang="en-IN" sz="1200" dirty="0" smtClean="0"/>
              <a:t>    }  </a:t>
            </a:r>
          </a:p>
          <a:p>
            <a:r>
              <a:rPr lang="en-IN" sz="1200" dirty="0" smtClean="0"/>
              <a:t>}  </a:t>
            </a:r>
          </a:p>
          <a:p>
            <a:pPr>
              <a:buFont typeface="Wingdings" pitchFamily="2" charset="2"/>
              <a:buChar char="Ø"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4626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Variables in Java</a:t>
            </a:r>
          </a:p>
          <a:p>
            <a:pPr>
              <a:buFont typeface="Wingdings" pitchFamily="2" charset="2"/>
              <a:buChar char="Ø"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Local Variable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Static Variable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Instance Variable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4626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Primitive Data Types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Non Primitive Data Types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242048" cy="1143000"/>
          </a:xfrm>
        </p:spPr>
        <p:txBody>
          <a:bodyPr/>
          <a:lstStyle/>
          <a:p>
            <a:pPr algn="ctr"/>
            <a:r>
              <a:rPr lang="en-IN" dirty="0" smtClean="0"/>
              <a:t>Ardent collaboration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1357290" y="1295400"/>
          <a:ext cx="6199210" cy="610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605"/>
                <a:gridCol w="30996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Precedence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postfix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1">
                          <a:solidFill>
                            <a:srgbClr val="000000"/>
                          </a:solidFill>
                          <a:latin typeface="verdana"/>
                        </a:rPr>
                        <a:t>expr</a:t>
                      </a:r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++ </a:t>
                      </a:r>
                      <a:r>
                        <a:rPr lang="en-IN" b="0" i="1">
                          <a:solidFill>
                            <a:srgbClr val="000000"/>
                          </a:solidFill>
                          <a:latin typeface="verdana"/>
                        </a:rPr>
                        <a:t>expr</a:t>
                      </a:r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--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unary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++</a:t>
                      </a:r>
                      <a:r>
                        <a:rPr lang="en-IN" b="0" i="1">
                          <a:solidFill>
                            <a:srgbClr val="000000"/>
                          </a:solidFill>
                          <a:latin typeface="verdana"/>
                        </a:rPr>
                        <a:t>expr</a:t>
                      </a:r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 --</a:t>
                      </a:r>
                      <a:r>
                        <a:rPr lang="en-IN" b="0" i="1">
                          <a:solidFill>
                            <a:srgbClr val="000000"/>
                          </a:solidFill>
                          <a:latin typeface="verdana"/>
                        </a:rPr>
                        <a:t>expr</a:t>
                      </a:r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 +</a:t>
                      </a:r>
                      <a:r>
                        <a:rPr lang="en-IN" b="0" i="1">
                          <a:solidFill>
                            <a:srgbClr val="000000"/>
                          </a:solidFill>
                          <a:latin typeface="verdana"/>
                        </a:rPr>
                        <a:t>expr</a:t>
                      </a:r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 -</a:t>
                      </a:r>
                      <a:r>
                        <a:rPr lang="en-IN" b="0" i="1">
                          <a:solidFill>
                            <a:srgbClr val="000000"/>
                          </a:solidFill>
                          <a:latin typeface="verdana"/>
                        </a:rPr>
                        <a:t>expr</a:t>
                      </a:r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 ~ !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multiplicative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* / %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additive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+ -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shift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&lt;&lt; &gt;&gt; &gt;&gt;&gt;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relational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&lt; &gt; &lt;= &gt;= instanceof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equality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== !=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bitwise 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&amp;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bitwise exclusive 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^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bitwise inclusive 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|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logical 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&amp;&amp;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logical 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||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ternary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? :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assignment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= += -= *= /= %= &amp;= ^= |= &lt;&lt;= &gt;&gt;= &gt;&gt;&gt;=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129</TotalTime>
  <Words>408</Words>
  <Application>Microsoft Office PowerPoint</Application>
  <PresentationFormat>On-screen Show (4:3)</PresentationFormat>
  <Paragraphs>228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  <vt:lpstr>Ardent collaboration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 collaboration </dc:title>
  <dc:creator>USER</dc:creator>
  <cp:lastModifiedBy>USER</cp:lastModifiedBy>
  <cp:revision>48</cp:revision>
  <dcterms:created xsi:type="dcterms:W3CDTF">2016-05-17T17:05:49Z</dcterms:created>
  <dcterms:modified xsi:type="dcterms:W3CDTF">2016-05-18T14:54:58Z</dcterms:modified>
</cp:coreProperties>
</file>