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D6BE-EEB5-4DED-9520-A104824EDA59}" type="datetimeFigureOut">
              <a:rPr lang="en-IN" smtClean="0"/>
              <a:t>26-01-2019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3D40-7AEF-4E3E-B7C3-B9D70A642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69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2243-8F78-471D-9209-3A44310EDF1B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48B5-FD41-4605-A51F-269E1207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3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3F75-2FD9-48A4-AFAF-5868B52B3107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48B5-FD41-4605-A51F-269E1207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99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F2C8-FE40-42EB-811E-C3D8C3B2E9BC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48B5-FD41-4605-A51F-269E1207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34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695-1496-456D-9C3F-5C8416354C92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48B5-FD41-4605-A51F-269E1207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65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E38B-B494-474F-B314-660053E6B521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48B5-FD41-4605-A51F-269E1207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44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66E-56BD-4879-995F-56F1E257E421}" type="datetime1">
              <a:rPr lang="en-IN" smtClean="0"/>
              <a:t>26-01-2019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48B5-FD41-4605-A51F-269E1207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06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BD04-F38E-4329-B30E-0E277EA3B2E0}" type="datetime1">
              <a:rPr lang="en-IN" smtClean="0"/>
              <a:t>26-01-2019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48B5-FD41-4605-A51F-269E1207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43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EA0C-FB29-498D-8B86-7A9267719BF5}" type="datetime1">
              <a:rPr lang="en-IN" smtClean="0"/>
              <a:t>26-01-2019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48B5-FD41-4605-A51F-269E1207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8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586B-A541-49E0-9B18-F04EBBF10E8A}" type="datetime1">
              <a:rPr lang="en-IN" smtClean="0"/>
              <a:t>26-01-2019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48B5-FD41-4605-A51F-269E1207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26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6E4E-4F77-44C5-8412-305BD45D13F3}" type="datetime1">
              <a:rPr lang="en-IN" smtClean="0"/>
              <a:t>26-01-2019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48B5-FD41-4605-A51F-269E1207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82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EB93-D919-4E1A-9A3F-3522E2BA2BF5}" type="datetime1">
              <a:rPr lang="en-IN" smtClean="0"/>
              <a:t>26-01-2019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48B5-FD41-4605-A51F-269E1207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40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757C-F11D-4972-B946-A0D5E9DA23E2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48B5-FD41-4605-A51F-269E1207E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44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In Java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46EA-7A16-41D0-A142-949EA966D052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48B5-FD41-4605-A51F-269E1207ED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8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In Java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I/O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(Input and Output) is used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process the input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the output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uses the concept of a stream to make I/O operation fast. The java.io package contains all the classes required for input and output operations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Stream:-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stream is a sequence of data. In Java, a stream is composed of bytes. It's called a stream because it is like a stream of water that continues to flow.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3 streams are created for us automatically. All these streams are attached with the console.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output stream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System.in: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input stream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System.err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error stream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46EA-7A16-41D0-A142-949EA966D052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48B5-FD41-4605-A51F-269E1207ED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10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In Java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r>
              <a:rPr lang="en-US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uses an output stream to write data to a destination; it may be a file, an array, peripheral device or socket.</a:t>
            </a:r>
          </a:p>
          <a:p>
            <a:r>
              <a:rPr lang="en-US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uses an input stream to read data from a source; it may be a file, an array, peripheral device or socket.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46EA-7A16-41D0-A142-949EA966D052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48B5-FD41-4605-A51F-269E1207ED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5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B37E-7F32-4AF9-930B-A060D0A94A29}" type="datetime1">
              <a:rPr lang="en-IN" smtClean="0"/>
              <a:t>26-01-2019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48B5-FD41-4605-A51F-269E1207ED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55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I/O In Java</vt:lpstr>
      <vt:lpstr>I/O In Java</vt:lpstr>
      <vt:lpstr>I/O In Java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In Java</dc:title>
  <dc:creator>SUMON</dc:creator>
  <cp:lastModifiedBy>SUMON</cp:lastModifiedBy>
  <cp:revision>11</cp:revision>
  <dcterms:created xsi:type="dcterms:W3CDTF">2019-01-26T13:30:47Z</dcterms:created>
  <dcterms:modified xsi:type="dcterms:W3CDTF">2019-01-26T13:40:53Z</dcterms:modified>
</cp:coreProperties>
</file>