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4" r:id="rId45"/>
    <p:sldId id="29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1C5CEF-2AE2-408D-8AC4-AC7C99DFA86D}" type="datetimeFigureOut">
              <a:rPr lang="en-US" smtClean="0"/>
              <a:pPr/>
              <a:t>6/8/2016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A2F713-0A80-4379-8BBC-29DDB589A6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java-string-length" TargetMode="External"/><Relationship Id="rId2" Type="http://schemas.openxmlformats.org/officeDocument/2006/relationships/hyperlink" Target="http://www.javatpoint.com/java-string-char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tpoint.com/java-string-replace" TargetMode="External"/><Relationship Id="rId5" Type="http://schemas.openxmlformats.org/officeDocument/2006/relationships/hyperlink" Target="http://www.javatpoint.com/java-string-concat" TargetMode="External"/><Relationship Id="rId4" Type="http://schemas.openxmlformats.org/officeDocument/2006/relationships/hyperlink" Target="http://www.javatpoint.com/java-string-subst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1. String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Comaprison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by equals method :-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String equals() method compares the original content of the string. It compares values of string for equality. String class provides two methods: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equals(Object another)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compares this string to the specified object.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(String another)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compares this String to another string, ignoring case.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of  equals:- 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Teststringcomparison1{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s1="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s2="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s3=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String("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s4="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Saurav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(s1.equals(s2));//true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(s1.equals(s3));//true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(s1.equals(s4));//false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of 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Teststringcomparison2{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s1="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s2="SACHIN";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(s1.equals(s2));//false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(s1.equalsIgnoreCase(s3));//true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false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2. </a:t>
            </a:r>
            <a:r>
              <a:rPr lang="en-IN" sz="1400" dirty="0" smtClean="0">
                <a:latin typeface="Algerian" pitchFamily="82" charset="0"/>
              </a:rPr>
              <a:t>String compare by == operator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= = operator compares references not values.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Teststringcomparison3{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s1="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s2="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s3=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String("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(s1==s2);//true (because both refer to same instance)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(s1==s3);//false(because s3 refers to instance created in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nonpool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3. </a:t>
            </a:r>
            <a:r>
              <a:rPr lang="en-IN" sz="1400" dirty="0" smtClean="0">
                <a:latin typeface="Algerian" pitchFamily="82" charset="0"/>
              </a:rPr>
              <a:t>String compare by compareTo() method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String compareTo() method compares values lexicographically and returns an integer value that describes if first string is less than, equal to or greater than second string.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Suppose s1 and s2 are two string variables. If: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s1 = = s2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: 0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s1 &gt; s2 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 : positive value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s1 &lt; s2 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 : negative value</a:t>
            </a:r>
          </a:p>
          <a:p>
            <a:endParaRPr lang="en-IN" sz="1400" dirty="0" smtClean="0">
              <a:latin typeface="Algerian" pitchFamily="82" charset="0"/>
            </a:endParaRPr>
          </a:p>
          <a:p>
            <a:endParaRPr lang="en-IN" sz="1400" dirty="0" smtClean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Teststringcomparison4{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s1="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s2="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s3="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Ratan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(s1.compareTo(s2));//0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(s1.compareTo(s3));//1(because s1&gt;s3)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(s3.compareTo(s1));//-1(because s3 &lt; s1 )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1400" dirty="0" smtClean="0">
                <a:latin typeface="Algerian" pitchFamily="82" charset="0"/>
              </a:rPr>
              <a:t>O/p:- </a:t>
            </a:r>
            <a:r>
              <a:rPr lang="en-IN" sz="1400" dirty="0" smtClean="0"/>
              <a:t>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-1</a:t>
            </a:r>
          </a:p>
          <a:p>
            <a:endParaRPr lang="en-IN" sz="1400" dirty="0" smtClean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</a:rPr>
              <a:t>String Concatenation in Java:-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java, string concatenation forms a new string 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that is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the combination of multiple strings. There are two ways to concat string in java: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+ (string concatenation) operator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concat() method</a:t>
            </a:r>
          </a:p>
          <a:p>
            <a:endParaRPr lang="en-IN" sz="1400" dirty="0" smtClean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1. String Concatenation by + (string concatenation) operator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Java string concatenation operator (+) is used to add strings. For Example: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TestStringConcatenation1{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"+"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(s);//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dirty="0" smtClean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2. String Concatenation by concat() method:- 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String concat() method concatenates the specified string to the end of current string. 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(String another)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TestStringConcatenation3{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s1="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s2="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s3=s1.concat(s2);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(s3);//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in Java:- 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part of string is called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 In other words, substring is a subset of another string. In case of substring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is inclusive and endIndex is exclusive.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get substring from the given string object by one of the two methods: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 String substring(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This method returns new String object containing the substring of the given string from specified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(inclusive).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 String substring(int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, int endIndex): 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This method returns new String object containing the substring of the given string from specified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to endIndex.</a:t>
            </a: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:- 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TestSubstring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(6));//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(0,6));//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  is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a sequence of characters.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Java  String is an object that represents a sequence of characters.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 class is used to create string object.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java.lang.String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provides a lot of methods to work on string. By the help of these methods, we can perform operations on string such as trimming, concatenating, converting, comparing, replacing strings etc.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There are  different methods of string class. They are as follows: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AutoNum type="arabicPeriod"/>
            </a:pPr>
            <a:r>
              <a:rPr lang="en-IN" sz="1400" dirty="0" smtClean="0">
                <a:latin typeface="Algerian" pitchFamily="82" charset="0"/>
              </a:rPr>
              <a:t>Java String </a:t>
            </a:r>
            <a:r>
              <a:rPr lang="en-IN" sz="1400" dirty="0" err="1" smtClean="0">
                <a:latin typeface="Algerian" pitchFamily="82" charset="0"/>
              </a:rPr>
              <a:t>toUpperCase</a:t>
            </a:r>
            <a:r>
              <a:rPr lang="en-IN" sz="1400" dirty="0" smtClean="0">
                <a:latin typeface="Algerian" pitchFamily="82" charset="0"/>
              </a:rPr>
              <a:t>() and </a:t>
            </a:r>
            <a:r>
              <a:rPr lang="en-IN" sz="1400" dirty="0" err="1" smtClean="0">
                <a:latin typeface="Algerian" pitchFamily="82" charset="0"/>
              </a:rPr>
              <a:t>toLowerCase</a:t>
            </a:r>
            <a:r>
              <a:rPr lang="en-IN" sz="1400" dirty="0" smtClean="0">
                <a:latin typeface="Algerian" pitchFamily="82" charset="0"/>
              </a:rPr>
              <a:t>() method</a:t>
            </a:r>
          </a:p>
          <a:p>
            <a:pPr marL="452628" indent="-342900">
              <a:buAutoNum type="arabicPeriod"/>
            </a:pPr>
            <a:endParaRPr lang="en-IN" sz="1400" dirty="0" smtClean="0"/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s.toUpperCase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());//SACHIN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s.toLowerCase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());//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(s);//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(no change in original)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O/p:- SACHIN </a:t>
            </a:r>
          </a:p>
          <a:p>
            <a:pPr marL="452628" indent="-34290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2628" indent="-34290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AutoNum type="arabicPeriod" startAt="2"/>
            </a:pP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Java String trim() method:- </a:t>
            </a:r>
          </a:p>
          <a:p>
            <a:pPr marL="452628" indent="-34290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string trim() method eliminates white spaces before and after string.</a:t>
            </a:r>
          </a:p>
          <a:p>
            <a:pPr marL="452628" indent="-34290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s="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(s);//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s.trim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());//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/>
              <a:t>  </a:t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O/p:-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AutoNum type="arabicPeriod" startAt="2"/>
            </a:pP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400" b="1" dirty="0" smtClean="0">
                <a:latin typeface="Algerian" pitchFamily="82" charset="0"/>
                <a:cs typeface="Times New Roman" pitchFamily="18" charset="0"/>
              </a:rPr>
              <a:t>. 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Java String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startsWith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() and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endsWith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() method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s.startsWith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("Sa"));//true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s.endsWith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("n"));//true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 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Algerian" pitchFamily="82" charset="0"/>
                <a:cs typeface="Times New Roman" pitchFamily="18" charset="0"/>
              </a:rPr>
              <a:t>4. 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Java String charAt() method</a:t>
            </a:r>
          </a:p>
          <a:p>
            <a:pPr>
              <a:buNone/>
            </a:pPr>
            <a:endParaRPr lang="en-IN" sz="1400" dirty="0" smtClean="0">
              <a:latin typeface="Algerian" pitchFamily="82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s.charAt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(0));//S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s.charAt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(3));//h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 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</a:p>
          <a:p>
            <a:r>
              <a:rPr lang="en-IN" sz="1400" b="1" dirty="0" smtClean="0">
                <a:latin typeface="Algerian" pitchFamily="82" charset="0"/>
                <a:cs typeface="Times New Roman" pitchFamily="18" charset="0"/>
              </a:rPr>
              <a:t>5. 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Java String Length() method</a:t>
            </a:r>
          </a:p>
          <a:p>
            <a:endParaRPr lang="en-IN" sz="1400" dirty="0" smtClean="0">
              <a:latin typeface="Algerian" pitchFamily="82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string length() method returns length of the string.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s.length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());//6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r>
              <a:rPr lang="en-IN" sz="1400" dirty="0" smtClean="0"/>
              <a:t>6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</a:p>
          <a:p>
            <a:r>
              <a:rPr lang="en-IN" sz="1400" b="1" dirty="0" smtClean="0">
                <a:latin typeface="Algerian" pitchFamily="82" charset="0"/>
                <a:cs typeface="Times New Roman" pitchFamily="18" charset="0"/>
              </a:rPr>
              <a:t>6. 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Java String intern() method</a:t>
            </a:r>
          </a:p>
          <a:p>
            <a:endParaRPr lang="en-IN" sz="1400" dirty="0" smtClean="0">
              <a:latin typeface="Algerian" pitchFamily="82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intern()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returns the interned string. It returns the canonical representation of string.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It can be used to return string from pool memory, if it is created by new keyword.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InternExample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String("hello");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s2="hello";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s3=s1.intern();//returns string from pool, now it will be same as s2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(s1==s2);//false because reference is different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(s2==s3);//true because reference is same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false </a:t>
            </a:r>
          </a:p>
          <a:p>
            <a:pPr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</a:p>
          <a:p>
            <a:r>
              <a:rPr lang="en-IN" sz="1400" b="1" dirty="0" smtClean="0">
                <a:latin typeface="Algerian" pitchFamily="82" charset="0"/>
                <a:cs typeface="Times New Roman" pitchFamily="18" charset="0"/>
              </a:rPr>
              <a:t>7. 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Java String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valueof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() method</a:t>
            </a:r>
          </a:p>
          <a:p>
            <a:endParaRPr lang="en-IN" sz="1400" dirty="0" smtClean="0">
              <a:latin typeface="Algerian" pitchFamily="82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string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 method coverts given type such as int, long, float, double,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char and char array into string.</a:t>
            </a:r>
          </a:p>
          <a:p>
            <a:pPr algn="just"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a=10;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String.valueOf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(a);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(s+10);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1010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 </a:t>
            </a:r>
          </a:p>
          <a:p>
            <a:r>
              <a:rPr lang="en-IN" sz="1400" b="1" dirty="0" smtClean="0">
                <a:latin typeface="Algerian" pitchFamily="82" charset="0"/>
                <a:cs typeface="Times New Roman" pitchFamily="18" charset="0"/>
              </a:rPr>
              <a:t>8. 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Java String replace() method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The string replace() method replaces all occurrence of first sequence of character with second sequence of character.</a:t>
            </a:r>
          </a:p>
          <a:p>
            <a:pPr algn="just"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s1="Java is a programming language. Java is a platform. Java is an Island.";  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replaceString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=s1.replace("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Java","Kava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");//replaces all occurrences of "Java" to "Kava"  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replaceString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  </a:t>
            </a:r>
            <a:r>
              <a:rPr lang="en-IN" sz="1400" dirty="0" smtClean="0"/>
              <a:t>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Kava is a programming language. Kava is a platform. Kava is an Island.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class in Java:- 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Java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is used to create mutable (modifiable) string.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in java is same as String class except it is mutable i.e. it can be changed.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Important Constructors of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creates an empty string buffer with the initial capacity of 16.</a:t>
            </a: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(String str):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creates a string buffer with the specified string.</a:t>
            </a: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capacity):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creates an empty string buffer with the specified capacity as length.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Important methods of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class:- 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synchronized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append(String s):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synchronized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offset, String s)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synchronized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replace(int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int endIndex, String str)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synchronized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replace(int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int endIndex, String str)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synchronized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reverse()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int capacity()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minimumCapacity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char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int length()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String substring(int beginIndex)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String substring(int beginIndex, int endIndex)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How to create String object in Java.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There are two ways to create String object:</a:t>
            </a:r>
          </a:p>
          <a:p>
            <a:pPr lvl="1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string literal</a:t>
            </a:r>
          </a:p>
          <a:p>
            <a:pPr lvl="1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new keyword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class in Java:- 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/>
              <a:t>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is used to create mutable (modifiable) string. The Java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is same as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except that it is non-synchronized. It is available since JDK 1.5.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Important Constructors of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class: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creates an empty string Builder with the initial capacity of 16.</a:t>
            </a: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(String str):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creates a string Builder with the specified string.</a:t>
            </a: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length):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creates an empty string Builder with the specified capacity as length.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Important methods of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class:- 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/>
              <a:t>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Some important methods of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are as follows: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append(String s)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offset, String s)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delete(int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int endIndex)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reverse()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int capacity()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minimumCapacity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char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int length()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String substring(int beginIndex)</a:t>
            </a:r>
          </a:p>
          <a:p>
            <a:pPr marL="452628" indent="-342900">
              <a:buFont typeface="+mj-lt"/>
              <a:buAutoNum type="arabicPeriod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public String substring(int beginIndex, int endIndex)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Immutable class in string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Employee{  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Employee(String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){  </a:t>
            </a:r>
          </a:p>
          <a:p>
            <a:pPr>
              <a:buNone/>
            </a:pP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.pancardNumber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getPancardNumber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(){  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Algerian" pitchFamily="82" charset="0"/>
                <a:cs typeface="Times New Roman" pitchFamily="18" charset="0"/>
              </a:rPr>
              <a:t>tostring</a:t>
            </a:r>
            <a:r>
              <a:rPr lang="en-IN" sz="1400" dirty="0" smtClean="0">
                <a:latin typeface="Algerian" pitchFamily="82" charset="0"/>
                <a:cs typeface="Times New Roman" pitchFamily="18" charset="0"/>
              </a:rPr>
              <a:t> method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If you want to represent any object as a string, 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comes into existence.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 method returns the string representation of the object.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Algerian" pitchFamily="82" charset="0"/>
              </a:rPr>
              <a:t>Advantage of Java </a:t>
            </a:r>
            <a:r>
              <a:rPr lang="en-IN" sz="1400" dirty="0" err="1" smtClean="0">
                <a:latin typeface="Algerian" pitchFamily="82" charset="0"/>
              </a:rPr>
              <a:t>toString</a:t>
            </a:r>
            <a:r>
              <a:rPr lang="en-IN" sz="1400" dirty="0" smtClean="0">
                <a:latin typeface="Algerian" pitchFamily="82" charset="0"/>
              </a:rPr>
              <a:t>() method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overriding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 method of the Object class, we can return values of the object, so we don't need to write much code.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CharAt()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charAt()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returns a char value at  the given index number. The index number starts from 0.</a:t>
            </a:r>
          </a:p>
          <a:p>
            <a:pPr algn="just">
              <a:buNone/>
            </a:pP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b="1" dirty="0" smtClean="0"/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CharAtExample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algn="just"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	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String name="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javatpoint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pPr algn="just"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	char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name.charAt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(4);//returns the char value at the 4th index  </a:t>
            </a:r>
          </a:p>
          <a:p>
            <a:pPr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pPr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}} </a:t>
            </a:r>
            <a:r>
              <a:rPr lang="en-IN" sz="1400" dirty="0" smtClean="0"/>
              <a:t> </a:t>
            </a:r>
          </a:p>
          <a:p>
            <a:endParaRPr lang="en-IN" sz="1400" dirty="0" smtClean="0"/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compareTo()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compareTo()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returns a char value at the given index number. The index number starts from 0.</a:t>
            </a:r>
          </a:p>
          <a:p>
            <a:pPr>
              <a:buNone/>
            </a:pP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s1 &gt; s2 =&gt; positive number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s1 &lt; s2 =&gt; negative number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s1 = = s2 =&gt; 0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Signature:-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	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anotherString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  </a:t>
            </a:r>
          </a:p>
          <a:p>
            <a:pPr algn="just"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concat()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concat()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 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combines specified string at the end of this 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 It returns combined string. It is like appending another string.</a:t>
            </a:r>
          </a:p>
          <a:p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ConcatExample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s1="java string";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s1.concat("is immutable");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s1=s1.concat(" is immutable so assign it explicitly");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java string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java string is immutable so assign it explicitly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contains()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contains()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searches the sequence of characters in this string. It returns 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if sequence of char values are found in this string otherwise returns 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 smtClean="0"/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ContainsExample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name="what do you know about me";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name.contains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("do you know"));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name.contains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("about"));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name.contains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("hello"));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</a:t>
            </a:r>
            <a:r>
              <a:rPr lang="en-IN" sz="1400" dirty="0" smtClean="0"/>
              <a:t>  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false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EndsWithExample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s1="java by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javatpoint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(s1.endsWith("t"));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(s1.endsWith("point"));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true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equals 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EndsWithExample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s1="java by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javatpoint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(s1.endsWith("t"));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(s1.endsWith("point"));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true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By String Literal</a:t>
            </a:r>
          </a:p>
          <a:p>
            <a:pPr lvl="1"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s="welcome"; </a:t>
            </a:r>
            <a:r>
              <a:rPr lang="en-IN" sz="1400" dirty="0" smtClean="0"/>
              <a:t>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s1="Welcome";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s2="Welcome";//will not create new instance</a:t>
            </a:r>
            <a:r>
              <a:rPr lang="en-IN" sz="1400" dirty="0" smtClean="0"/>
              <a:t> 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  <p:pic>
        <p:nvPicPr>
          <p:cNvPr id="5" name="Picture 4" descr="st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2928934"/>
            <a:ext cx="4533912" cy="338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equals () method:- </a:t>
            </a: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format()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returns the formatted string by given locale, format and arguments.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Returns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formatted string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: if format is null.</a:t>
            </a:r>
          </a:p>
          <a:p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IllegalFormatException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: if format is illegal or incompatible.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/>
          </a:p>
          <a:p>
            <a:endParaRPr lang="en-IN" sz="1400" dirty="0" smtClean="0"/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equals 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EndsWithExample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s1="java by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javatpoint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(s1.endsWith("t"));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(s1.endsWith("point"));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true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format()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format()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returns the formatted string by given locale, format and arguments.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If you don't specify the locale in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 method, it uses default locale by calling </a:t>
            </a:r>
            <a:r>
              <a:rPr lang="en-IN" sz="1400" i="1" dirty="0" err="1" smtClean="0">
                <a:latin typeface="Times New Roman" pitchFamily="18" charset="0"/>
                <a:cs typeface="Times New Roman" pitchFamily="18" charset="0"/>
              </a:rPr>
              <a:t>Locale.getDefault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method.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format() method of java language is like </a:t>
            </a:r>
            <a:r>
              <a:rPr lang="en-IN" sz="1400" i="1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function in c language and </a:t>
            </a:r>
            <a:r>
              <a:rPr lang="en-IN" sz="1400" i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of java language.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Example String format() method:- 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FormatExample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name="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sonoo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sf1=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("name is %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s",name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sf2=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("value is %f",32.33434);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sf3=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("value is %32.12f",32.33434);//returns 12 char fractional part filling with 0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(sf1);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(sf2);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(sf3);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name is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sonoo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value is 32.334340 </a:t>
            </a: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value is 32.334340000000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intern()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java string intern()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method returns the interned string. It returns the canonical representation of string.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It can be used to return string from pool memory, if it is created by new keyword.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InternExample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String("hello");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s2="hello";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s3=s1.intern();//returns string from pool, now it will be same as s2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(s1==s2);//false because reference is different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(s2==s3);//true because reference is same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false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By New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</a:p>
          <a:p>
            <a:pPr lvl="1"/>
            <a:endParaRPr lang="en-IN" sz="1400" dirty="0" smtClean="0"/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StringExample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s1="java";//creating string by java string literal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[]={'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s','t','r','i','n','g','s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'};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 s2=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);//converting char array to string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 s3=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String("example");//creating java string by new keyword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(s1);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(s2);  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(s3);  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}}  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O/p:-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example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  <p:pic>
        <p:nvPicPr>
          <p:cNvPr id="5" name="Picture 4" descr="st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36" y="4000504"/>
            <a:ext cx="3819532" cy="2856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Class Methods In Java:-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728" y="2214552"/>
          <a:ext cx="6096000" cy="321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2"/>
                        </a:rPr>
                        <a:t>char charAt(int index)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char value for the particular index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3"/>
                        </a:rPr>
                        <a:t>int length()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string length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String substring(int beginIndex, int endIndex)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substring for given begin index and end index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String concat(String str)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concatenates specified string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String replace(char old, char new)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replaces all occurrences of specified char value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Immutable String In Java:-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java,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string objects are immutable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 Immutable simply means unmodifiable or unchangeable.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Once string object is created its data or state can't be changed but a new string object is created.</a:t>
            </a:r>
          </a:p>
          <a:p>
            <a:pPr>
              <a:buNone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Testimmutablestring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String s="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s.concat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("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");//concat() method appends the string at the end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(s);//will print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because strings are immutable objects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Why Java String are Immutable?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Because Java uses the concept of reference variable.</a:t>
            </a:r>
          </a:p>
          <a:p>
            <a:pPr>
              <a:buFont typeface="Wingdings" pitchFamily="2" charset="2"/>
              <a:buChar char="§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If one variable change it will effect another variable.</a:t>
            </a:r>
          </a:p>
          <a:p>
            <a:pPr>
              <a:buFont typeface="Wingdings" pitchFamily="2" charset="2"/>
              <a:buChar char="§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We can compare string in java on the basis of content and reference.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It is used in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(by equals() method),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sorting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(by compareTo() method),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reference matching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(by = = operator) etc.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There are three ways to compare string in java: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equals() method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= = operator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By compareTo() method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String In 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</TotalTime>
  <Words>914</Words>
  <Application>Microsoft Office PowerPoint</Application>
  <PresentationFormat>On-screen Show (4:3)</PresentationFormat>
  <Paragraphs>539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String In Java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Java</dc:title>
  <dc:creator>USER</dc:creator>
  <cp:lastModifiedBy>USER</cp:lastModifiedBy>
  <cp:revision>251</cp:revision>
  <dcterms:created xsi:type="dcterms:W3CDTF">2016-05-19T03:15:34Z</dcterms:created>
  <dcterms:modified xsi:type="dcterms:W3CDTF">2016-06-08T16:59:10Z</dcterms:modified>
</cp:coreProperties>
</file>