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B82C-025A-45E6-B4D4-2AE0A875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821E-87E6-4A9F-9EC2-BCC0AA9CD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534F-B8D7-4509-8B7E-CD28EBE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46F5-75C0-4B36-BD85-27A347DA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75AC-C95A-4B27-8918-C37FA0EB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7DC4-34EB-420F-B954-7B4DBB0B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2D4B3-C311-4200-894D-A895D67C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D8DD-1765-43BA-BB2A-CC4E7543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6146-C865-4479-BDCE-9ABFFC59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7CB-3FB2-4FF5-B34E-5F6BC98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351A5-A8C5-4E52-86DD-B5CD77465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4843-1576-4CEE-A937-6A092F0B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6E77-7C98-4408-9EE8-F48F2B95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5BF0-B401-4FAF-9A4E-7A0AF9AE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D8CF-D476-4467-ACE7-398615D8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7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3C4-3830-4FF0-93A3-984FFD1D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6D16-3A18-4D95-9FD0-6BBEBB2A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43CE-2140-4E9A-B747-05E789E1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2EF8-1659-4CFB-88CA-50DBF26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1B1C-C6B0-4C3B-9ABC-E25F8061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8C8E-BE19-4816-B9CF-96FA7A5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5087E-3F7F-4888-8E6C-47FB1C4C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D726-49F0-4A70-805F-EA19FDD2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60AD-C8BA-46DA-8118-1636FF15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21D7-A354-472A-BA4A-3A7E4479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1153-175D-4252-92CE-F9DB6214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4CAC-5417-4288-A29C-F8ED6DA6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3EDC-E588-4A45-B821-810F458D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EEC4A-B598-41C8-8551-51D365B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DC35A-B5AD-4470-855A-E3012CBC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FAF8-3262-4DEF-894A-8E1D0A39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B175-D743-46F7-B0BB-A38B0D2D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F70E-8BA7-44AC-8F5B-4BBAA2D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8130-80B7-4C50-8B2C-7F41F4B8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0A3A9-5EF0-4F06-AE8B-E686D1CF6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BB0E9-6AF1-4495-B6CA-9A0F48267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FD6AA-718E-4983-A6B6-B840A122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1341E-80CF-4F8F-8D0D-43755EA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7D1A4-9C6A-424E-8E40-AE96C3D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237E-B6DF-4C00-A997-CF433FFB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0EAE-872C-49F5-A5E4-8503155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AB80-A359-412F-81D3-5199A7F1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460D-8544-4B87-8C7A-722F5E90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64B06-6C08-4A76-BDFF-30FDE9CD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AFC92-7350-4A12-B8A6-26B83063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94B43-9E4C-46C8-909F-FB561C78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C49B-9429-4CAF-BFBF-F89D533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8735-8CD0-4900-A815-232F9018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38AC-8A16-41DB-82BE-6BED794C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CB96-F999-408D-BC39-3631142E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E7440-9270-49CB-B255-546F0D6A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4AE6A-94F9-4AC2-AC99-BAC8BC55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3D06-FCC8-4F9E-BECD-0E830DB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5AB6C-CC32-4755-ADEC-10531F0EF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B617-6CD9-43BE-94DD-5D79AAB3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42E11-BBDE-49CE-AA7E-F7200BC6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E410-CABF-46A3-AC08-5A44839E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4C1B-F13F-4062-87A4-EC6AF45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0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02711-80E9-4458-9F92-1BC670F6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EBD1-E5F4-429A-80CD-C708F681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A693-E232-4144-B185-213398563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895C-B430-4B63-8499-8E05F2D5FC7C}" type="datetimeFigureOut">
              <a:rPr lang="en-IN" smtClean="0"/>
              <a:t>19-01-2018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EFAB-020E-49DF-A7ED-20EF2A5CC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D480-A732-46BF-B4EE-DF09566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488C-E66F-451A-A0A5-3F02D2FCA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30-84A6-40E4-8ACA-455D81A3A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C++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4984A-78BF-4ED3-9950-4ED0F23E2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30-84A6-40E4-8ACA-455D81A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C++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3F82-0E4C-417B-8987-4619E1AE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866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30-84A6-40E4-8ACA-455D81A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C++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3F82-0E4C-417B-8987-4619E1AE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Monolithic Programming:-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written in these languages have flat physical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only global data and sequential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flow control achieved through use of jumps.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developing small and simple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 to maintain or enhance program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language and BASIC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30-84A6-40E4-8ACA-455D81A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C++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3F82-0E4C-417B-8987-4619E1AE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Procedural Programming:-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 organised in the form of subroutines and all data items are global.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controls are through jumps and calls to subroutines.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Subroutines are abstract to avoid repetitions.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 for medium used S/W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 to maintain and enhance the program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2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30-84A6-40E4-8ACA-455D81A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C++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3F82-0E4C-417B-8987-4619E1AE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08A109-8CA0-4FF3-8E25-000F84C0E9FF}"/>
              </a:ext>
            </a:extLst>
          </p:cNvPr>
          <p:cNvSpPr/>
          <p:nvPr/>
        </p:nvSpPr>
        <p:spPr>
          <a:xfrm>
            <a:off x="3376245" y="2103437"/>
            <a:ext cx="5190979" cy="17370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Global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8975B-5FE1-45BC-9940-6A025DC55F27}"/>
              </a:ext>
            </a:extLst>
          </p:cNvPr>
          <p:cNvSpPr/>
          <p:nvPr/>
        </p:nvSpPr>
        <p:spPr>
          <a:xfrm>
            <a:off x="2011680" y="4389120"/>
            <a:ext cx="7976382" cy="1209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D27D8-74AA-4738-ACA7-7ADC7B3E33C2}"/>
              </a:ext>
            </a:extLst>
          </p:cNvPr>
          <p:cNvSpPr/>
          <p:nvPr/>
        </p:nvSpPr>
        <p:spPr>
          <a:xfrm>
            <a:off x="2419643" y="4839286"/>
            <a:ext cx="773723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9CFE9-4185-4F1E-B31F-F837C46ADA2A}"/>
              </a:ext>
            </a:extLst>
          </p:cNvPr>
          <p:cNvSpPr/>
          <p:nvPr/>
        </p:nvSpPr>
        <p:spPr>
          <a:xfrm>
            <a:off x="4105422" y="4836938"/>
            <a:ext cx="773723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4FE07-06A5-4AAA-B57C-D08A88CFC90D}"/>
              </a:ext>
            </a:extLst>
          </p:cNvPr>
          <p:cNvSpPr/>
          <p:nvPr/>
        </p:nvSpPr>
        <p:spPr>
          <a:xfrm>
            <a:off x="6452382" y="4820522"/>
            <a:ext cx="773723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B7973-EDD7-4474-8B06-60FD854BE023}"/>
              </a:ext>
            </a:extLst>
          </p:cNvPr>
          <p:cNvSpPr/>
          <p:nvPr/>
        </p:nvSpPr>
        <p:spPr>
          <a:xfrm>
            <a:off x="8264770" y="4818174"/>
            <a:ext cx="773723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8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C++ Programming</vt:lpstr>
      <vt:lpstr>C++ Programming</vt:lpstr>
      <vt:lpstr>C++ Programming</vt:lpstr>
      <vt:lpstr>C++ Programming</vt:lpstr>
      <vt:lpstr>C++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Sumon Karmakar</dc:creator>
  <cp:lastModifiedBy>Sumon Karmakar</cp:lastModifiedBy>
  <cp:revision>58</cp:revision>
  <dcterms:created xsi:type="dcterms:W3CDTF">2018-01-19T01:40:15Z</dcterms:created>
  <dcterms:modified xsi:type="dcterms:W3CDTF">2018-01-19T02:24:50Z</dcterms:modified>
</cp:coreProperties>
</file>