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D3BB-BA23-4C2B-B351-250A682D8FED}" type="datetimeFigureOut">
              <a:rPr lang="en-IN" smtClean="0"/>
              <a:t>15-01-2018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86309-D7ED-4AC2-84A8-D3137E416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0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C72B5CF-57DA-473E-A91C-B9E471ADAF84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253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A0C7-C631-47E3-81C5-1AB8E7D22F13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DF6B-9662-432B-9002-64E08E8B2A95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1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1F78-1F5C-4B83-8939-26299CDAA66A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39F8-E53A-453D-B913-DCAD8C92CACA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97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81EE-43CD-45D6-80EA-FA4F1C802986}" type="datetime1">
              <a:rPr lang="en-IN" smtClean="0"/>
              <a:t>15-01-2018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9BD0-EC3B-4C2B-A2AE-ED3DBC60A947}" type="datetime1">
              <a:rPr lang="en-IN" smtClean="0"/>
              <a:t>15-01-2018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B6C5-D1FB-4896-8875-879345A61936}" type="datetime1">
              <a:rPr lang="en-IN" smtClean="0"/>
              <a:t>15-01-2018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BF34-7AC2-427E-BE17-507FCBCCE3E1}" type="datetime1">
              <a:rPr lang="en-IN" smtClean="0"/>
              <a:t>15-01-2018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6832-4AC9-4B81-B734-AE513EA8D795}" type="datetime1">
              <a:rPr lang="en-IN" smtClean="0"/>
              <a:t>15-01-2018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37C3-B6BD-4244-B2FE-8E4948F9A826}" type="datetime1">
              <a:rPr lang="en-IN" smtClean="0"/>
              <a:t>15-01-2018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AE875B-B215-4D36-AF8C-D43273AC1EB9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4869D9-A201-44CD-907C-B31C5C36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5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5B8-6746-4D69-8401-5B80B64F3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PPT on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66EC0-2D34-422F-937E-76BB6145E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897A-F9A7-4EA3-B437-2ED9FC9A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3116-4E72-4368-BD0B-1FD3CCCB8419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6D743-90DA-4F12-BEEB-40A8004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5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External </a:t>
            </a:r>
            <a:r>
              <a:rPr lang="en-IN" b="1" dirty="0" err="1"/>
              <a:t>StyleSheet</a:t>
            </a:r>
            <a:r>
              <a:rPr lang="en-IN" b="1" dirty="0"/>
              <a:t>:-</a:t>
            </a:r>
            <a:r>
              <a:rPr lang="en-IN" dirty="0"/>
              <a:t>An external style sheet can be written in any text editor. The file should not contain any html tags. The style sheet file must be saved with a .</a:t>
            </a:r>
            <a:r>
              <a:rPr lang="en-IN" dirty="0" err="1"/>
              <a:t>css</a:t>
            </a:r>
            <a:r>
              <a:rPr lang="en-IN" dirty="0"/>
              <a:t> extension.</a:t>
            </a:r>
          </a:p>
          <a:p>
            <a:r>
              <a:rPr lang="en-IN" dirty="0"/>
              <a:t>Here is how the "mystyle.css" looks:</a:t>
            </a:r>
          </a:p>
          <a:p>
            <a:r>
              <a:rPr lang="en-IN" dirty="0"/>
              <a:t>body {</a:t>
            </a:r>
            <a:br>
              <a:rPr lang="en-IN" dirty="0"/>
            </a:br>
            <a:r>
              <a:rPr lang="en-IN" dirty="0"/>
              <a:t>    background-</a:t>
            </a:r>
            <a:r>
              <a:rPr lang="en-IN" dirty="0" err="1"/>
              <a:t>color</a:t>
            </a:r>
            <a:r>
              <a:rPr lang="en-IN" dirty="0"/>
              <a:t>: </a:t>
            </a:r>
            <a:r>
              <a:rPr lang="en-IN" dirty="0" err="1"/>
              <a:t>lightblue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h1 {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color</a:t>
            </a:r>
            <a:r>
              <a:rPr lang="en-IN" dirty="0"/>
              <a:t>: navy;</a:t>
            </a:r>
            <a:br>
              <a:rPr lang="en-IN" dirty="0"/>
            </a:br>
            <a:r>
              <a:rPr lang="en-IN" dirty="0"/>
              <a:t>    margin-left: 20px;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7CEC-1E90-4250-8761-451C9DAE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C401-DC65-45CD-9116-B6F24A63F82C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52F63-530D-4611-92CC-70DEB355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6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Internal </a:t>
            </a:r>
            <a:r>
              <a:rPr lang="en-IN" b="1" dirty="0" err="1"/>
              <a:t>StyleSheet</a:t>
            </a:r>
            <a:r>
              <a:rPr lang="en-IN" b="1" dirty="0"/>
              <a:t>:-</a:t>
            </a:r>
            <a:r>
              <a:rPr lang="en-IN" dirty="0"/>
              <a:t>An internal style sheet may be used if one single page has a unique style.</a:t>
            </a:r>
          </a:p>
          <a:p>
            <a:r>
              <a:rPr lang="en-IN" dirty="0"/>
              <a:t>Internal styles are defined within the &lt;style&gt; element, inside the &lt;head&gt; section of an HTML page: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&lt;head&gt;</a:t>
            </a:r>
            <a:br>
              <a:rPr lang="en-IN" dirty="0"/>
            </a:br>
            <a:r>
              <a:rPr lang="en-IN" dirty="0"/>
              <a:t>&lt;style&gt;</a:t>
            </a:r>
            <a:br>
              <a:rPr lang="en-IN" dirty="0"/>
            </a:br>
            <a:r>
              <a:rPr lang="en-IN" dirty="0"/>
              <a:t>body {</a:t>
            </a:r>
            <a:br>
              <a:rPr lang="en-IN" dirty="0"/>
            </a:br>
            <a:r>
              <a:rPr lang="en-IN" dirty="0"/>
              <a:t>    background-</a:t>
            </a:r>
            <a:r>
              <a:rPr lang="en-IN" dirty="0" err="1"/>
              <a:t>color</a:t>
            </a:r>
            <a:r>
              <a:rPr lang="en-IN" dirty="0"/>
              <a:t>: linen;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h1 {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color</a:t>
            </a:r>
            <a:r>
              <a:rPr lang="en-IN" dirty="0"/>
              <a:t>: maroon;</a:t>
            </a:r>
            <a:br>
              <a:rPr lang="en-IN" dirty="0"/>
            </a:br>
            <a:r>
              <a:rPr lang="en-IN" dirty="0"/>
              <a:t>    margin-left: 40px;</a:t>
            </a:r>
            <a:br>
              <a:rPr lang="en-IN" dirty="0"/>
            </a:br>
            <a:r>
              <a:rPr lang="en-IN" dirty="0"/>
              <a:t>} </a:t>
            </a:r>
            <a:br>
              <a:rPr lang="en-IN" dirty="0"/>
            </a:br>
            <a:r>
              <a:rPr lang="en-IN" dirty="0"/>
              <a:t>&lt;/style&gt;</a:t>
            </a:r>
            <a:br>
              <a:rPr lang="en-IN" dirty="0"/>
            </a:br>
            <a:r>
              <a:rPr lang="en-IN" dirty="0"/>
              <a:t>&lt;/head&gt;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7A36-E44D-4FED-91A3-DBE47E74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2DFD-5D5F-4D6C-9BA3-FC9C8F941EE3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532AA-0006-4CFF-91C5-838087C9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8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Inline </a:t>
            </a:r>
            <a:r>
              <a:rPr lang="en-IN" b="1" dirty="0" err="1"/>
              <a:t>StyleSheet</a:t>
            </a:r>
            <a:r>
              <a:rPr lang="en-IN" b="1" dirty="0"/>
              <a:t>:-</a:t>
            </a:r>
            <a:r>
              <a:rPr lang="en-IN" dirty="0"/>
              <a:t>An inline style may be used to apply a unique style for a single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&lt;h1 style="color:blue;margin-left:30px;"&gt;This is a heading&lt;/h1&gt;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EBCF-5FBA-4B6E-91D7-32CF9C57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41C8-4D79-4782-ABCA-B12FCD95FE11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32274-342C-4F6A-994D-F6833074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9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CSS Colour:-</a:t>
            </a:r>
            <a:r>
              <a:rPr lang="en-IN" dirty="0"/>
              <a:t>Colours are specified using predefined colour names, or RGB, HEX, HSL, RGBA, HSLA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Three different types of colouring technique available. They are Background </a:t>
            </a:r>
            <a:r>
              <a:rPr lang="en-IN" dirty="0" err="1"/>
              <a:t>color</a:t>
            </a:r>
            <a:r>
              <a:rPr lang="en-IN" dirty="0"/>
              <a:t>, Text </a:t>
            </a:r>
            <a:r>
              <a:rPr lang="en-IN" dirty="0" err="1"/>
              <a:t>Color</a:t>
            </a:r>
            <a:r>
              <a:rPr lang="en-IN" dirty="0"/>
              <a:t> and Border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BDBD5-A63A-4A9E-8B3E-86A7464B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E981-2C77-4A83-B133-4EC21EC18331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53263-9C70-404C-A978-46E1D11A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4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CSS Background:-</a:t>
            </a:r>
            <a:r>
              <a:rPr lang="en-IN" dirty="0"/>
              <a:t>Colours are specified using predefined colour names, or RGB, HEX, HSL, RGBA, HSLA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Three different types of colouring technique available. They are Background </a:t>
            </a:r>
            <a:r>
              <a:rPr lang="en-IN" dirty="0" err="1"/>
              <a:t>color</a:t>
            </a:r>
            <a:r>
              <a:rPr lang="en-IN" dirty="0"/>
              <a:t>, Text </a:t>
            </a:r>
            <a:r>
              <a:rPr lang="en-IN" dirty="0" err="1"/>
              <a:t>Color</a:t>
            </a:r>
            <a:r>
              <a:rPr lang="en-IN" dirty="0"/>
              <a:t> and Border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37C6-CFD9-4942-B9A3-02D9517E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0E5-E089-4676-BE3F-B27538DB7598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B17D5-5404-444E-BA15-F5CA8075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4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CSS Background:- </a:t>
            </a:r>
            <a:r>
              <a:rPr lang="en-IN" dirty="0"/>
              <a:t>The CSS background properties are used to define the background effect for the elements.</a:t>
            </a:r>
          </a:p>
          <a:p>
            <a:r>
              <a:rPr lang="en-IN" dirty="0"/>
              <a:t>CSS background properties:</a:t>
            </a:r>
          </a:p>
          <a:p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  <a:p>
            <a:r>
              <a:rPr lang="en-IN" dirty="0"/>
              <a:t>background-image</a:t>
            </a:r>
          </a:p>
          <a:p>
            <a:r>
              <a:rPr lang="en-IN" dirty="0"/>
              <a:t>background-repeat</a:t>
            </a:r>
          </a:p>
          <a:p>
            <a:r>
              <a:rPr lang="en-IN" dirty="0"/>
              <a:t>background-attachment</a:t>
            </a:r>
          </a:p>
          <a:p>
            <a:r>
              <a:rPr lang="en-IN" dirty="0"/>
              <a:t>background-position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4369-6824-45CA-A580-B24E2C4E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20B3-89FC-4F90-9257-6D583EF6C56F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13D61-A6BD-47B2-950C-DE4516AD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3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CSS Background-</a:t>
            </a:r>
            <a:r>
              <a:rPr lang="en-IN" b="1" dirty="0" err="1"/>
              <a:t>color</a:t>
            </a:r>
            <a:r>
              <a:rPr lang="en-IN" b="1" dirty="0"/>
              <a:t>:- </a:t>
            </a:r>
            <a:r>
              <a:rPr lang="en-IN" dirty="0"/>
              <a:t>The background-</a:t>
            </a:r>
            <a:r>
              <a:rPr lang="en-IN" dirty="0" err="1"/>
              <a:t>color</a:t>
            </a:r>
            <a:r>
              <a:rPr lang="en-IN" dirty="0"/>
              <a:t> properties specifies the background </a:t>
            </a:r>
            <a:r>
              <a:rPr lang="en-IN" dirty="0" err="1"/>
              <a:t>color</a:t>
            </a:r>
            <a:r>
              <a:rPr lang="en-IN" dirty="0"/>
              <a:t>  of an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body {</a:t>
            </a:r>
            <a:br>
              <a:rPr lang="en-IN" dirty="0"/>
            </a:br>
            <a:r>
              <a:rPr lang="en-IN" dirty="0"/>
              <a:t>    background-</a:t>
            </a:r>
            <a:r>
              <a:rPr lang="en-IN" dirty="0" err="1"/>
              <a:t>color</a:t>
            </a:r>
            <a:r>
              <a:rPr lang="en-IN" dirty="0"/>
              <a:t>: </a:t>
            </a:r>
            <a:r>
              <a:rPr lang="en-IN" dirty="0" err="1"/>
              <a:t>lightblue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847D46-30A1-49CA-8ED4-E6A522D6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262F-C712-47F3-99F0-EB189DDFD365}" type="datetime1">
              <a:rPr lang="en-IN" smtClean="0"/>
              <a:t>15-01-2018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F587-AC5A-442E-AD1D-852DA1C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8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CSS Background-image:- </a:t>
            </a:r>
            <a:r>
              <a:rPr lang="en-IN" dirty="0"/>
              <a:t>The background-</a:t>
            </a:r>
            <a:r>
              <a:rPr lang="en-IN" dirty="0" err="1"/>
              <a:t>color</a:t>
            </a:r>
            <a:r>
              <a:rPr lang="en-IN" dirty="0"/>
              <a:t> properties specifies the background </a:t>
            </a:r>
            <a:r>
              <a:rPr lang="en-IN" dirty="0" err="1"/>
              <a:t>color</a:t>
            </a:r>
            <a:r>
              <a:rPr lang="en-IN" dirty="0"/>
              <a:t>  of an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body {</a:t>
            </a:r>
            <a:br>
              <a:rPr lang="en-IN" dirty="0"/>
            </a:br>
            <a:r>
              <a:rPr lang="en-IN" dirty="0"/>
              <a:t>    background-image: </a:t>
            </a:r>
            <a:r>
              <a:rPr lang="en-IN" dirty="0" err="1"/>
              <a:t>url</a:t>
            </a:r>
            <a:r>
              <a:rPr lang="en-IN" dirty="0"/>
              <a:t>("paper.gif");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847D46-30A1-49CA-8ED4-E6A522D6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262F-C712-47F3-99F0-EB189DDFD365}" type="datetime1">
              <a:rPr lang="en-IN" smtClean="0"/>
              <a:t>15-01-2018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F587-AC5A-442E-AD1D-852DA1C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Border Style:-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values are allowed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Dotted:- defines a dotted border.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Dashed:- defines a dashed border.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Solid:- defines a solid border.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Double:- defines a double border.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847D46-30A1-49CA-8ED4-E6A522D6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262F-C712-47F3-99F0-EB189DDFD365}" type="datetime1">
              <a:rPr lang="en-IN" smtClean="0"/>
              <a:t>15-01-2018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F587-AC5A-442E-AD1D-852DA1C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1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Margin:-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margin property is a shorthand property for the following margin property: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Margin-top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Margin-bottom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Margin-left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Margin-right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847D46-30A1-49CA-8ED4-E6A522D6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262F-C712-47F3-99F0-EB189DDFD365}" type="datetime1">
              <a:rPr lang="en-IN" smtClean="0"/>
              <a:t>15-01-2018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F587-AC5A-442E-AD1D-852DA1C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0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CSS:- CSS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ascading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tyle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heets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describes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HTML elements are to be displayed on screen, paper, or in other media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a lot of 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control the layout of multiple web pages all at once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stylesheets are stored in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2DE8-3E8B-41CB-9265-02EA83C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C582-7322-41EA-997A-F362F5BE9A7B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0E3DA-0B19-4282-BD00-A283208A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86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Margin:-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margin property has four values, then: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margin: 25px 50px 75px 100px;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top margin is 25px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Bottom margin is 50px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margin is 75px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margin is 100px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847D46-30A1-49CA-8ED4-E6A522D6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262F-C712-47F3-99F0-EB189DDFD365}" type="datetime1">
              <a:rPr lang="en-IN" smtClean="0"/>
              <a:t>15-01-2018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F587-AC5A-442E-AD1D-852DA1C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20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Padding:-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margin property has four values, then: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margin: 25px 50px 75px 100px;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top margin is 25px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Bottom margin is 50px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margin is 75px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margin is 100px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847D46-30A1-49CA-8ED4-E6A522D6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262F-C712-47F3-99F0-EB189DDFD365}" type="datetime1">
              <a:rPr lang="en-IN" smtClean="0"/>
              <a:t>15-01-2018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F587-AC5A-442E-AD1D-852DA1C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1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Width and Height:-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margin property has four values, then: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margin: 25px 50px 75px 100px;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top margin is 25px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Bottom margin is 50px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margin is 75px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margin is 100px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847D46-30A1-49CA-8ED4-E6A522D6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262F-C712-47F3-99F0-EB189DDFD365}" type="datetime1">
              <a:rPr lang="en-IN" smtClean="0"/>
              <a:t>15-01-2018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F587-AC5A-442E-AD1D-852DA1C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0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B29AB5-4EA7-488D-AC7A-39DE55FF9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77128-6834-496B-849E-28F813E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172A-7518-4611-9209-5651292007F4}" type="datetime1">
              <a:rPr lang="en-IN" smtClean="0"/>
              <a:t>15-01-2018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769A-CB91-40B1-B54F-439CBC47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2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CSS:-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CSS rule set consists of a selector and a declaration block.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 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red;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text-align: 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70FE-0CD2-4969-B7AD-7ABF2E1B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344A-03EB-4BAE-A847-C5A1D5079E59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E6614-6784-4D44-A37D-26D7E1B5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2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selectors are used to "find" (or select) HTML elements based on their element name, id, class, attribute,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 Selector:-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 selector selects elements based on the element name.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select all &lt;p&gt; elements on a page like this (in this case, all &lt;p&gt; elements will be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-aligned, with a red text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 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text-align: 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red;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40EC-0E5A-424D-A62A-5504ECB4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1E2F-F855-44C3-82C6-BFFA31133B4E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16123-DC52-43D7-B6EF-016A259A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7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Selector:-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selector uses the id attribute of an HTML element to select a specific element.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of an element should be unique within a page, so the id selector is used to select one unique element!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an element with a specific id, write a hash (#) character, followed by the id of the element.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style rule below will be applied to the HTML element with id="para1":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#para1 {</a:t>
            </a:r>
            <a:b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center;</a:t>
            </a:r>
            <a:b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color: red;</a:t>
            </a:r>
            <a:b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3DE1-AD09-4D1D-B936-799E2EC2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7422-F62C-47C2-8016-EFD88CC1CA39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E77C5-0B82-4D6B-8B12-8A5ACE9B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2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Selector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:-The class selector selects elements with a specific class attribute.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elements with a specific class, write a period (.) character, followed by the name of the class.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example below, all HTML elements with class="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will be red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-aligned: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text-align: 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red;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0BD6-864E-45C6-9333-BC2B72EC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3C58-7C9A-4E50-B89C-678E35E39D27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C8955-9E6A-4067-9A6D-8C4524CD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9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595360" cy="43513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CSS Comment:- </a:t>
            </a:r>
            <a:r>
              <a:rPr lang="en-IN" dirty="0"/>
              <a:t>Comments are used to explain the code, and may help when you edit the source code at a later date.</a:t>
            </a:r>
          </a:p>
          <a:p>
            <a:r>
              <a:rPr lang="en-IN" dirty="0"/>
              <a:t>Comments are ignored by browsers.</a:t>
            </a:r>
          </a:p>
          <a:p>
            <a:r>
              <a:rPr lang="en-IN" dirty="0"/>
              <a:t>A CSS comment starts with /* and ends with */. Comments can also span multiple lines: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Example</a:t>
            </a:r>
          </a:p>
          <a:p>
            <a:r>
              <a:rPr lang="en-IN" b="1" dirty="0"/>
              <a:t>p {</a:t>
            </a:r>
            <a:br>
              <a:rPr lang="en-IN" b="1" dirty="0"/>
            </a:br>
            <a:r>
              <a:rPr lang="en-IN" b="1" dirty="0"/>
              <a:t>    </a:t>
            </a:r>
            <a:r>
              <a:rPr lang="en-IN" b="1" dirty="0" err="1"/>
              <a:t>color</a:t>
            </a:r>
            <a:r>
              <a:rPr lang="en-IN" b="1" dirty="0"/>
              <a:t>: red;</a:t>
            </a:r>
            <a:br>
              <a:rPr lang="en-IN" b="1" dirty="0"/>
            </a:br>
            <a:r>
              <a:rPr lang="en-IN" b="1" dirty="0"/>
              <a:t>    /* This is a single-line comment */</a:t>
            </a:r>
            <a:br>
              <a:rPr lang="en-IN" b="1" dirty="0"/>
            </a:br>
            <a:r>
              <a:rPr lang="en-IN" b="1" dirty="0"/>
              <a:t>    text-align: </a:t>
            </a:r>
            <a:r>
              <a:rPr lang="en-IN" b="1" dirty="0" err="1"/>
              <a:t>center</a:t>
            </a:r>
            <a:r>
              <a:rPr lang="en-IN" b="1" dirty="0"/>
              <a:t>;</a:t>
            </a:r>
            <a:br>
              <a:rPr lang="en-IN" b="1" dirty="0"/>
            </a:br>
            <a:r>
              <a:rPr lang="en-IN" b="1" dirty="0"/>
              <a:t>}</a:t>
            </a:r>
            <a:br>
              <a:rPr lang="en-IN" b="1" dirty="0"/>
            </a:br>
            <a:br>
              <a:rPr lang="en-IN" b="1" dirty="0"/>
            </a:br>
            <a:r>
              <a:rPr lang="en-IN" b="1" dirty="0"/>
              <a:t>/* This is</a:t>
            </a:r>
            <a:br>
              <a:rPr lang="en-IN" b="1" dirty="0"/>
            </a:br>
            <a:r>
              <a:rPr lang="en-IN" b="1" dirty="0"/>
              <a:t>a multi-line</a:t>
            </a:r>
            <a:br>
              <a:rPr lang="en-IN" b="1" dirty="0"/>
            </a:br>
            <a:r>
              <a:rPr lang="en-IN" b="1" dirty="0"/>
              <a:t>comment */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CA75-0BB6-4402-B31A-4B262AFA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0CC8-6BDD-4DD1-8EB7-FCF726ED6D9F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F31E7-E653-477C-BC90-9B313A24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1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How to insert CSS:- There are three ways to insert a stylesheet. They are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Internal Style Sheet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External Style Sheet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Inline Style Sheet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563A-C787-40BB-BCAC-148EEA55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4040-CE9F-4DAD-8C38-2174FCFDF458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E50C7-C273-4F4C-A83C-E80AE66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4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1313-7015-45DA-AFDF-9E9341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PPT On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0DF-E258-4836-8932-69003EC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External </a:t>
            </a:r>
            <a:r>
              <a:rPr lang="en-IN" b="1" dirty="0" err="1"/>
              <a:t>StyleSheet</a:t>
            </a:r>
            <a:r>
              <a:rPr lang="en-IN" dirty="0"/>
              <a:t>:-With an external style sheet, you can change the look of an entire website by changing just one file!</a:t>
            </a:r>
          </a:p>
          <a:p>
            <a:r>
              <a:rPr lang="en-IN" dirty="0"/>
              <a:t>Each page must include a reference to the external style sheet file inside the &lt;link&gt; element. The &lt;link&gt; element goes inside the &lt;head&gt; section: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&lt;head&gt;</a:t>
            </a:r>
            <a:br>
              <a:rPr lang="en-IN" b="1" dirty="0"/>
            </a:br>
            <a:r>
              <a:rPr lang="en-IN" b="1" dirty="0"/>
              <a:t>&lt;link </a:t>
            </a:r>
            <a:r>
              <a:rPr lang="en-IN" b="1" dirty="0" err="1"/>
              <a:t>rel</a:t>
            </a:r>
            <a:r>
              <a:rPr lang="en-IN" b="1" dirty="0"/>
              <a:t>="stylesheet" type="text/</a:t>
            </a:r>
            <a:r>
              <a:rPr lang="en-IN" b="1" dirty="0" err="1"/>
              <a:t>css</a:t>
            </a:r>
            <a:r>
              <a:rPr lang="en-IN" b="1" dirty="0"/>
              <a:t>" </a:t>
            </a:r>
            <a:r>
              <a:rPr lang="en-IN" b="1" dirty="0" err="1"/>
              <a:t>href</a:t>
            </a:r>
            <a:r>
              <a:rPr lang="en-IN" b="1" dirty="0"/>
              <a:t>="mystyle.css"&gt;</a:t>
            </a:r>
            <a:br>
              <a:rPr lang="en-IN" b="1" dirty="0"/>
            </a:br>
            <a:r>
              <a:rPr lang="en-IN" b="1" dirty="0"/>
              <a:t>&lt;/head&gt;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4365-EDB4-4267-A483-F92F5430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3BA5-82DE-45D3-9B6D-24F146ED4067}" type="datetime1">
              <a:rPr lang="en-IN" smtClean="0"/>
              <a:t>15-01-2018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D6A4E-65AD-4D81-9A97-ABA4271A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24869D9-A201-44CD-907C-B31C5C369C0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350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225</TotalTime>
  <Words>934</Words>
  <Application>Microsoft Office PowerPoint</Application>
  <PresentationFormat>Widescreen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PPT On CSS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on CSS</dc:title>
  <dc:creator>Sumon Karmakar</dc:creator>
  <cp:lastModifiedBy>Sumon Karmakar</cp:lastModifiedBy>
  <cp:revision>144</cp:revision>
  <dcterms:created xsi:type="dcterms:W3CDTF">2018-01-09T05:40:08Z</dcterms:created>
  <dcterms:modified xsi:type="dcterms:W3CDTF">2018-01-15T13:44:32Z</dcterms:modified>
</cp:coreProperties>
</file>