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2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546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7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78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6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79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3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9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C2A8F-5109-472C-BDCC-301291085CBF}" type="datetimeFigureOut">
              <a:rPr lang="en-IN" smtClean="0"/>
              <a:t>09-01-2018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F4EA0E-EF26-4079-BB30-FE61F5CDC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10B-DE01-40BA-B04E-AB4038F71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PPT On JavaScript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E8EA-8E40-4120-9C4F-E170817D1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3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 in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hold many datatypes like number, string, object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var</a:t>
            </a:r>
            <a:r>
              <a:rPr lang="en-IN" dirty="0"/>
              <a:t> length = 16;                               // Number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lastName</a:t>
            </a:r>
            <a:r>
              <a:rPr lang="en-IN" dirty="0"/>
              <a:t> = "Johnson";                      // String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 {</a:t>
            </a:r>
            <a:r>
              <a:rPr lang="en-IN" dirty="0" err="1"/>
              <a:t>firstName</a:t>
            </a:r>
            <a:r>
              <a:rPr lang="en-IN" dirty="0"/>
              <a:t>:"John", </a:t>
            </a:r>
            <a:r>
              <a:rPr lang="en-IN" dirty="0" err="1"/>
              <a:t>lastName</a:t>
            </a:r>
            <a:r>
              <a:rPr lang="en-IN" dirty="0"/>
              <a:t>:"Doe"};    // Object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 in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data types are dynamic.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var</a:t>
            </a:r>
            <a:r>
              <a:rPr lang="en-IN" dirty="0"/>
              <a:t> x;               // Now x is undefined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 5;           // Now x is a Number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x = "John";      // Now x is a String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2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dirty="0"/>
              <a:t>A JavaScript function is a block of code designed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to perform a particular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/>
              <a:t>function </a:t>
            </a:r>
            <a:r>
              <a:rPr lang="en-IN" dirty="0" err="1"/>
              <a:t>myFunction</a:t>
            </a:r>
            <a:r>
              <a:rPr lang="en-IN" dirty="0"/>
              <a:t>(p1, p2) {</a:t>
            </a:r>
            <a:br>
              <a:rPr lang="en-IN" sz="1600" dirty="0"/>
            </a:br>
            <a:r>
              <a:rPr lang="en-IN" dirty="0"/>
              <a:t>    return p1 * p2;              // The function returns the product of p1 and p2</a:t>
            </a:r>
            <a:br>
              <a:rPr lang="en-IN" dirty="0"/>
            </a:br>
            <a:r>
              <a:rPr lang="en-IN" dirty="0"/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4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function is a block of code designed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a particular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(p1, p2) {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 p1 * p2;              // The function returns the product of p1 and p2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94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Syntax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function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br>
              <a:rPr lang="en-IN" sz="1600" dirty="0"/>
            </a:br>
            <a:r>
              <a:rPr lang="en-IN" dirty="0"/>
              <a:t>    </a:t>
            </a:r>
            <a:r>
              <a:rPr lang="en-IN" i="1" dirty="0"/>
              <a:t>code to be executed</a:t>
            </a:r>
            <a:br>
              <a:rPr lang="en-IN" sz="1600" dirty="0"/>
            </a:br>
            <a:r>
              <a:rPr lang="en-IN" dirty="0"/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6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return Syntax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function </a:t>
            </a:r>
            <a:r>
              <a:rPr lang="en-IN" i="1" dirty="0"/>
              <a:t>name</a:t>
            </a:r>
            <a:r>
              <a:rPr lang="en-IN" dirty="0"/>
              <a:t>(</a:t>
            </a:r>
            <a:r>
              <a:rPr lang="en-IN" i="1" dirty="0"/>
              <a:t>parameter1, parameter2, parameter3</a:t>
            </a:r>
            <a:r>
              <a:rPr lang="en-IN" dirty="0"/>
              <a:t>) {</a:t>
            </a:r>
            <a:br>
              <a:rPr lang="en-IN" sz="1600" dirty="0"/>
            </a:br>
            <a:r>
              <a:rPr lang="en-IN" dirty="0"/>
              <a:t>    </a:t>
            </a:r>
            <a:r>
              <a:rPr lang="en-IN" i="1" dirty="0"/>
              <a:t>return statement</a:t>
            </a:r>
            <a:br>
              <a:rPr lang="en-IN" sz="1600" dirty="0"/>
            </a:br>
            <a:r>
              <a:rPr lang="en-IN" dirty="0"/>
              <a:t>}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64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return Syntax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product of two numbers, and return the result: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 3);    // Function is called, return value will end up in x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 a * b;            // Function returns the product of a and b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in x will be: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 Scope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 there are two types of scope: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scope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scope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function scope: Each function creates a new scope.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determines the accessibility (visibility) of these variables.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defined inside a function are not accessible (visible) from outside the function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03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Strings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JavaScript string simply stores a series of characters like "John Doe".</a:t>
            </a:r>
          </a:p>
          <a:p>
            <a:r>
              <a:rPr lang="en-IN" dirty="0"/>
              <a:t>Example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carname</a:t>
            </a:r>
            <a:r>
              <a:rPr lang="en-IN" dirty="0"/>
              <a:t> = "Volvo XC60";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carname</a:t>
            </a:r>
            <a:r>
              <a:rPr lang="en-IN" dirty="0"/>
              <a:t> = 'Volvo XC60';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2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 Strings to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JavaScript string simply stores a series of characters like "John Doe".</a:t>
            </a:r>
          </a:p>
          <a:p>
            <a:r>
              <a:rPr lang="en-IN" dirty="0"/>
              <a:t>Example</a:t>
            </a:r>
          </a:p>
          <a:p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carname</a:t>
            </a:r>
            <a:r>
              <a:rPr lang="en-IN" dirty="0"/>
              <a:t> = "Volvo XC60";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carname</a:t>
            </a:r>
            <a:r>
              <a:rPr lang="en-IN" dirty="0"/>
              <a:t> = 'Volvo XC60';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JavaScript:- JavaScript is 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object-based scripting 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lightweight and cross-platform.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not compiled but translated. The JavaScript Translator (embedded in browser) is responsible to translate the JavaScript code.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57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Math Function:-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Math Function allows you to perform task on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15265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arrays are used to store multiple values in a single variable.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cars = ["Saab", "Volvo", "BMW"];</a:t>
            </a:r>
          </a:p>
        </p:txBody>
      </p:sp>
    </p:spTree>
    <p:extLst>
      <p:ext uri="{BB962C8B-B14F-4D97-AF65-F5344CB8AC3E}">
        <p14:creationId xmlns:p14="http://schemas.microsoft.com/office/powerpoint/2010/main" val="3976166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elements of an  Array:-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accesses the value of the first element in cars: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 = cars[0];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modifies the first element in cars: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cars[0] = "Opel";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cars = ["Saab", "Volvo", "BMW"];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 cars[0];</a:t>
            </a:r>
          </a:p>
        </p:txBody>
      </p:sp>
    </p:spTree>
    <p:extLst>
      <p:ext uri="{BB962C8B-B14F-4D97-AF65-F5344CB8AC3E}">
        <p14:creationId xmlns:p14="http://schemas.microsoft.com/office/powerpoint/2010/main" val="90679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A86E47-6092-4B2A-B70C-87E872362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to use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JS is mainly used to create interactive website.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validation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drop-down menus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data and time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popup windows and dialog boxes (like alert dialog box, confirm dialog box and prompt dialog box)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clocks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43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 of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/>
              <a:t>var</a:t>
            </a:r>
            <a:r>
              <a:rPr lang="es-ES" dirty="0"/>
              <a:t> x, y, z;</a:t>
            </a:r>
            <a:br>
              <a:rPr lang="es-ES" dirty="0"/>
            </a:br>
            <a:r>
              <a:rPr lang="es-ES" dirty="0"/>
              <a:t>x = 5;</a:t>
            </a:r>
            <a:br>
              <a:rPr lang="es-ES" dirty="0"/>
            </a:br>
            <a:r>
              <a:rPr lang="es-ES" dirty="0"/>
              <a:t>y = 6;</a:t>
            </a:r>
            <a:br>
              <a:rPr lang="es-ES" dirty="0"/>
            </a:br>
            <a:r>
              <a:rPr lang="es-ES" dirty="0"/>
              <a:t>z = x + 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5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Statement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dirty="0"/>
              <a:t>In HTML, JavaScript statements are "instructions" to be "executed" by the web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E.g:-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 = "Hello Dolly.";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Statement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10D26B-0371-4C58-BC7E-79E770962D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6240" y="2047948"/>
          <a:ext cx="8128000" cy="4662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240">
                  <a:extLst>
                    <a:ext uri="{9D8B030D-6E8A-4147-A177-3AD203B41FA5}">
                      <a16:colId xmlns:a16="http://schemas.microsoft.com/office/drawing/2014/main" val="1466552385"/>
                    </a:ext>
                  </a:extLst>
                </a:gridCol>
                <a:gridCol w="5953760">
                  <a:extLst>
                    <a:ext uri="{9D8B030D-6E8A-4147-A177-3AD203B41FA5}">
                      <a16:colId xmlns:a16="http://schemas.microsoft.com/office/drawing/2014/main" val="94024415"/>
                    </a:ext>
                  </a:extLst>
                </a:gridCol>
              </a:tblGrid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Keyword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2239562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break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Terminates a switch or a loop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3186398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continue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Jumps out of a loop and starts at the top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208640"/>
                  </a:ext>
                </a:extLst>
              </a:tr>
              <a:tr h="47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debugger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Stops the execution of JavaScript, and calls (if available) the debugging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2070689"/>
                  </a:ext>
                </a:extLst>
              </a:tr>
              <a:tr h="47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do ... while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Executes a block of statements, and repeats the block, while a condition is true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9077749"/>
                  </a:ext>
                </a:extLst>
              </a:tr>
              <a:tr h="47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Marks a block of statements to be executed, as long as a condition is true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43155462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Declares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6988507"/>
                  </a:ext>
                </a:extLst>
              </a:tr>
              <a:tr h="47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if ... else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Marks a block of statements to be executed, depending on a condition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67675353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Exits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9278238"/>
                  </a:ext>
                </a:extLst>
              </a:tr>
              <a:tr h="47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Marks a block of statements to be executed, depending on different cases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9234998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try ... catch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47941849"/>
                  </a:ext>
                </a:extLst>
              </a:tr>
              <a:tr h="325113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effectLst/>
                        </a:rPr>
                        <a:t>Declares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472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83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Comment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Comment can be of two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 Comment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7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JavaScript </a:t>
            </a:r>
            <a:r>
              <a:rPr lang="en-I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Operator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Comment can be of two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 Comment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5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E96A-7A6F-4ACA-B921-BEEEF0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0236-965D-4DED-9C7F-281C0D3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36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Assignment Operator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927AA-F216-45EA-8C50-AAA7C442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49684"/>
              </p:ext>
            </p:extLst>
          </p:nvPr>
        </p:nvGraphicFramePr>
        <p:xfrm>
          <a:off x="1328616" y="2309316"/>
          <a:ext cx="8127999" cy="442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96954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30763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426922"/>
                    </a:ext>
                  </a:extLst>
                </a:gridCol>
              </a:tblGrid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879948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1837744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185558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7346044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8816763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98348961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85590756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&lt;&lt;=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&lt;&lt;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63663129"/>
                  </a:ext>
                </a:extLst>
              </a:tr>
              <a:tr h="49192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&gt;&gt;=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&gt;&gt;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882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17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649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Trebuchet MS</vt:lpstr>
      <vt:lpstr>Wingdings</vt:lpstr>
      <vt:lpstr>Wingdings 3</vt:lpstr>
      <vt:lpstr>Facet</vt:lpstr>
      <vt:lpstr>PPT On JavaScript 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JavaScript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 JavaScript </dc:title>
  <dc:creator>Sumon Karmakar</dc:creator>
  <cp:lastModifiedBy>Sumon Karmakar</cp:lastModifiedBy>
  <cp:revision>66</cp:revision>
  <dcterms:created xsi:type="dcterms:W3CDTF">2018-01-09T01:28:27Z</dcterms:created>
  <dcterms:modified xsi:type="dcterms:W3CDTF">2018-01-09T05:39:19Z</dcterms:modified>
</cp:coreProperties>
</file>