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2d3da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42d3da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42d3dab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42d3dab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42d3dab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42d3dab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Semestralni prace č.29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autor: Jan Vyhlídko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8277" lvl="0" marL="289040" marR="191129" rtl="0" algn="l">
              <a:lnSpc>
                <a:spcPct val="989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Zapište </a:t>
            </a:r>
            <a:r>
              <a:rPr b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r>
              <a:rPr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který bude </a:t>
            </a:r>
            <a:r>
              <a:rPr b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testovat, zda zadaný systém </a:t>
            </a:r>
            <a:r>
              <a:rPr i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vektorů o </a:t>
            </a:r>
            <a:r>
              <a:rPr i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složkách je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ortogonální</a:t>
            </a:r>
            <a:r>
              <a:rPr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Pokud ano nechť program dále </a:t>
            </a:r>
            <a:r>
              <a:rPr b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provede převod vektorů na normovaný tvar. </a:t>
            </a:r>
            <a:endParaRPr b="1" sz="180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ortogonalni </a:t>
            </a:r>
            <a:r>
              <a:rPr lang="c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vzájemné skalární součiny (dvou navzájem různých! vektorů) jsou rovny 0 a žádný z vektorů nemá nulovou délku.</a:t>
            </a:r>
            <a:endParaRPr sz="180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Normovaným tvar -&gt; </a:t>
            </a:r>
            <a:r>
              <a:rPr lang="cs" sz="180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Normovaný tvar získáme vydělení každé složky původního vektoru jeho normou,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Návrh řešení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19218" rtl="0" algn="l">
              <a:lnSpc>
                <a:spcPct val="9892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udělám while cyklus -&gt; </a:t>
            </a: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načtu počet vektorů do proměnné, který končí když bude záporné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19218" rtl="0" algn="l">
              <a:lnSpc>
                <a:spcPct val="989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kterou použiju jako velikost dvourozměrného pole 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19218" rtl="0" algn="l">
              <a:lnSpc>
                <a:spcPct val="989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všechny dané vektory si načtu do matice a vytvořím pomocné pole, které bude obsahovat délky vektorů.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19218" rtl="0" algn="l">
              <a:lnSpc>
                <a:spcPct val="989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vektorům spočítám jejich délku, pokud bude velikost nulová -&gt; skončím program, napíšu že netvoří ortogonální matici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19218" rtl="0" algn="l">
              <a:lnSpc>
                <a:spcPct val="989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kontrola skalárního součinu vektorů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19218" rtl="0" algn="l">
              <a:lnSpc>
                <a:spcPct val="989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pokud nejsou různé vektory navzájem nulový -&gt; </a:t>
            </a: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skončím program, napíšu že netvoří ortogonální matici.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19218" rtl="0" algn="l">
              <a:lnSpc>
                <a:spcPct val="989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pokud ortogonální udělám normalizovaný systém-&gt; vydělím jednotlivé prvky vektorů délkou vektoru ve kterým se nachází.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19218" rtl="0" algn="l">
              <a:lnSpc>
                <a:spcPct val="989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b="1" lang="c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ukončím while cyklus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Kod -</a:t>
            </a:r>
            <a:r>
              <a:rPr lang="cs"/>
              <a:t> kontrola zdali 2 různé vektory mají stejný skalární součin a to nulový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4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75" y="2069688"/>
            <a:ext cx="73723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