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6" r:id="rId3"/>
    <p:sldId id="257" r:id="rId4"/>
    <p:sldId id="259" r:id="rId5"/>
    <p:sldId id="260" r:id="rId6"/>
    <p:sldId id="261"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3"/>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pPr algn="ctr"/>
            <a:r>
              <a:rPr lang="en-IN" altLang="en-US" sz="5400" u="sng"/>
              <a:t>SMART_MART APPLICATION</a:t>
            </a:r>
            <a:endParaRPr lang="en-IN" altLang="en-US" sz="5400" u="sng"/>
          </a:p>
        </p:txBody>
      </p:sp>
      <p:sp>
        <p:nvSpPr>
          <p:cNvPr id="4" name="Content Placeholder 3"/>
          <p:cNvSpPr>
            <a:spLocks noGrp="1"/>
          </p:cNvSpPr>
          <p:nvPr>
            <p:ph idx="1"/>
          </p:nvPr>
        </p:nvSpPr>
        <p:spPr>
          <a:xfrm>
            <a:off x="647700" y="1470025"/>
            <a:ext cx="10515600" cy="4768850"/>
          </a:xfrm>
        </p:spPr>
        <p:txBody>
          <a:bodyPr>
            <a:noAutofit/>
          </a:bodyPr>
          <a:p>
            <a:r>
              <a:rPr lang="en-IN" altLang="en-US" sz="2400"/>
              <a:t>Smart_Mart Application is a CLI based record keeping software that makes the processes like stock checking, billing and sales tracking easy for the store workers.</a:t>
            </a:r>
            <a:endParaRPr lang="en-IN" altLang="en-US" sz="2400"/>
          </a:p>
          <a:p>
            <a:endParaRPr lang="en-IN" altLang="en-US" sz="2400"/>
          </a:p>
          <a:p>
            <a:r>
              <a:rPr lang="en-IN" altLang="en-US" sz="2400">
                <a:sym typeface="+mn-ea"/>
              </a:rPr>
              <a:t>The process of record keeping, billing, sales tracking, etc take alot of time and are tedious if done manullay. This Smart_Mart application helps in performing all these processes easily and comparatively fast. For example if a customer buys some product, and the bill is generated, the sales data and stock data are automatically updated.</a:t>
            </a:r>
            <a:endParaRPr lang="en-IN" altLang="en-US" sz="2400">
              <a:sym typeface="+mn-ea"/>
            </a:endParaRPr>
          </a:p>
          <a:p>
            <a:endParaRPr lang="en-IN" altLang="en-US" sz="2400"/>
          </a:p>
          <a:p>
            <a:r>
              <a:rPr lang="en-IN" altLang="en-US" sz="2400"/>
              <a:t>This application is developed in Python following the Object Oriented Programming priciples.</a:t>
            </a:r>
            <a:endParaRPr lang="en-IN" altLang="en-US" sz="2400"/>
          </a:p>
          <a:p>
            <a:endParaRPr lang="en-IN" altLang="en-US" sz="2400"/>
          </a:p>
          <a:p>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a:t>Hardware and Software Requriemnts</a:t>
            </a:r>
            <a:endParaRPr lang="en-IN" altLang="en-US" sz="4800"/>
          </a:p>
        </p:txBody>
      </p:sp>
      <p:sp>
        <p:nvSpPr>
          <p:cNvPr id="3" name="Content Placeholder 2"/>
          <p:cNvSpPr>
            <a:spLocks noGrp="1"/>
          </p:cNvSpPr>
          <p:nvPr>
            <p:ph idx="1"/>
          </p:nvPr>
        </p:nvSpPr>
        <p:spPr/>
        <p:txBody>
          <a:bodyPr>
            <a:noAutofit/>
          </a:bodyPr>
          <a:p>
            <a:r>
              <a:rPr lang="en-IN" altLang="en-US" sz="3600"/>
              <a:t>Minimum Hardware requriements </a:t>
            </a:r>
            <a:endParaRPr lang="en-IN" altLang="en-US" sz="3600"/>
          </a:p>
          <a:p>
            <a:pPr marL="0" indent="0">
              <a:buNone/>
            </a:pPr>
            <a:r>
              <a:rPr lang="en-IN" altLang="en-US" sz="3600"/>
              <a:t>1. Computer/Laptop</a:t>
            </a:r>
            <a:endParaRPr lang="en-IN" altLang="en-US" sz="3600"/>
          </a:p>
          <a:p>
            <a:pPr marL="0" indent="0">
              <a:buNone/>
            </a:pPr>
            <a:r>
              <a:rPr lang="en-IN" altLang="en-US" sz="3600"/>
              <a:t>2. 1 GB Ram</a:t>
            </a:r>
            <a:endParaRPr lang="en-IN" altLang="en-US" sz="3600"/>
          </a:p>
          <a:p>
            <a:pPr marL="0" indent="0">
              <a:buNone/>
            </a:pPr>
            <a:endParaRPr lang="en-IN" altLang="en-US" sz="3600"/>
          </a:p>
          <a:p>
            <a:r>
              <a:rPr lang="en-IN" altLang="en-US" sz="3600"/>
              <a:t>Software </a:t>
            </a:r>
            <a:r>
              <a:rPr lang="en-IN" altLang="en-US" sz="3600">
                <a:sym typeface="+mn-ea"/>
              </a:rPr>
              <a:t>requriements</a:t>
            </a:r>
            <a:endParaRPr lang="en-IN" altLang="en-US" sz="3600">
              <a:sym typeface="+mn-ea"/>
            </a:endParaRPr>
          </a:p>
          <a:p>
            <a:pPr marL="0" indent="0">
              <a:buNone/>
            </a:pPr>
            <a:r>
              <a:rPr lang="en-IN" altLang="en-US" sz="3600"/>
              <a:t>1. Windows OS/Linux/MacOS</a:t>
            </a:r>
            <a:endParaRPr lang="en-IN" altLang="en-US" sz="3600"/>
          </a:p>
          <a:p>
            <a:pPr marL="0" indent="0">
              <a:buNone/>
            </a:pPr>
            <a:r>
              <a:rPr lang="en-IN" altLang="en-US" sz="3600"/>
              <a:t>2. Python3</a:t>
            </a:r>
            <a:endParaRPr lang="en-I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u="sng">
                <a:sym typeface="+mn-ea"/>
              </a:rPr>
              <a:t>SMART_MART APPLICATION</a:t>
            </a:r>
            <a:endParaRPr lang="en-IN" altLang="en-US" sz="4400" u="sng">
              <a:sym typeface="+mn-ea"/>
            </a:endParaRPr>
          </a:p>
        </p:txBody>
      </p:sp>
      <p:sp>
        <p:nvSpPr>
          <p:cNvPr id="3" name="Content Placeholder 2"/>
          <p:cNvSpPr>
            <a:spLocks noGrp="1"/>
          </p:cNvSpPr>
          <p:nvPr>
            <p:ph sz="half" idx="1"/>
          </p:nvPr>
        </p:nvSpPr>
        <p:spPr/>
        <p:txBody>
          <a:bodyPr/>
          <a:p>
            <a:r>
              <a:rPr lang="en-IN" altLang="en-US"/>
              <a:t>Main Menu : User Navigates the application using this menu.</a:t>
            </a:r>
            <a:endParaRPr lang="en-IN" altLang="en-US"/>
          </a:p>
          <a:p>
            <a:endParaRPr lang="en-IN" altLang="en-US"/>
          </a:p>
        </p:txBody>
      </p:sp>
      <p:sp>
        <p:nvSpPr>
          <p:cNvPr id="4" name="Content Placeholder 3"/>
          <p:cNvSpPr>
            <a:spLocks noGrp="1"/>
          </p:cNvSpPr>
          <p:nvPr>
            <p:ph sz="half" idx="2"/>
          </p:nvPr>
        </p:nvSpPr>
        <p:spPr/>
        <p:txBody>
          <a:bodyPr/>
          <a:p>
            <a:r>
              <a:rPr lang="en-IN" altLang="en-US"/>
              <a:t>Register New Product: Each product that the system will be dealing with must be registered.</a:t>
            </a:r>
            <a:endParaRPr lang="en-IN" altLang="en-US"/>
          </a:p>
        </p:txBody>
      </p:sp>
      <p:pic>
        <p:nvPicPr>
          <p:cNvPr id="7" name="Picture 6" descr="Screenshot from 2022-04-19 21-43-32"/>
          <p:cNvPicPr>
            <a:picLocks noChangeAspect="1"/>
          </p:cNvPicPr>
          <p:nvPr/>
        </p:nvPicPr>
        <p:blipFill>
          <a:blip r:embed="rId1"/>
          <a:stretch>
            <a:fillRect/>
          </a:stretch>
        </p:blipFill>
        <p:spPr>
          <a:xfrm>
            <a:off x="887730" y="3328670"/>
            <a:ext cx="4461510" cy="2365375"/>
          </a:xfrm>
          <a:prstGeom prst="rect">
            <a:avLst/>
          </a:prstGeom>
        </p:spPr>
      </p:pic>
      <p:pic>
        <p:nvPicPr>
          <p:cNvPr id="8" name="Picture 7" descr="Screenshot from 2022-04-19 21-44-17"/>
          <p:cNvPicPr>
            <a:picLocks noChangeAspect="1"/>
          </p:cNvPicPr>
          <p:nvPr/>
        </p:nvPicPr>
        <p:blipFill>
          <a:blip r:embed="rId2"/>
          <a:stretch>
            <a:fillRect/>
          </a:stretch>
        </p:blipFill>
        <p:spPr>
          <a:xfrm>
            <a:off x="6734810" y="3074670"/>
            <a:ext cx="4010025" cy="3019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47700" y="316230"/>
            <a:ext cx="5181600" cy="5861050"/>
          </a:xfrm>
        </p:spPr>
        <p:txBody>
          <a:bodyPr/>
          <a:p>
            <a:r>
              <a:rPr lang="en-IN" altLang="en-US"/>
              <a:t>Receiving Shipment: User can order products in wholesale for the store.</a:t>
            </a:r>
            <a:endParaRPr lang="en-IN" altLang="en-US"/>
          </a:p>
          <a:p>
            <a:endParaRPr lang="en-IN" altLang="en-US"/>
          </a:p>
        </p:txBody>
      </p:sp>
      <p:sp>
        <p:nvSpPr>
          <p:cNvPr id="4" name="Content Placeholder 3"/>
          <p:cNvSpPr>
            <a:spLocks noGrp="1"/>
          </p:cNvSpPr>
          <p:nvPr>
            <p:ph sz="half" idx="2"/>
          </p:nvPr>
        </p:nvSpPr>
        <p:spPr>
          <a:xfrm>
            <a:off x="5981700" y="315595"/>
            <a:ext cx="5181600" cy="5861685"/>
          </a:xfrm>
        </p:spPr>
        <p:txBody>
          <a:bodyPr/>
          <a:p>
            <a:r>
              <a:rPr lang="en-IN" altLang="en-US"/>
              <a:t>Stock Report:  The report will show the products that are about to finish. The minimum number of the product that should be in store is 10., otherwise, system will put the product on order list</a:t>
            </a:r>
            <a:endParaRPr lang="en-IN" altLang="en-US"/>
          </a:p>
        </p:txBody>
      </p:sp>
      <p:pic>
        <p:nvPicPr>
          <p:cNvPr id="5" name="Picture 4" descr="Screenshot from 2022-04-19 21-45-41"/>
          <p:cNvPicPr>
            <a:picLocks noChangeAspect="1"/>
          </p:cNvPicPr>
          <p:nvPr/>
        </p:nvPicPr>
        <p:blipFill>
          <a:blip r:embed="rId1"/>
          <a:stretch>
            <a:fillRect/>
          </a:stretch>
        </p:blipFill>
        <p:spPr>
          <a:xfrm>
            <a:off x="86360" y="1898015"/>
            <a:ext cx="5742940" cy="4523740"/>
          </a:xfrm>
          <a:prstGeom prst="rect">
            <a:avLst/>
          </a:prstGeom>
        </p:spPr>
      </p:pic>
      <p:pic>
        <p:nvPicPr>
          <p:cNvPr id="6" name="Picture 5" descr="Screenshot from 2022-04-19 21-46-03"/>
          <p:cNvPicPr>
            <a:picLocks noChangeAspect="1"/>
          </p:cNvPicPr>
          <p:nvPr/>
        </p:nvPicPr>
        <p:blipFill>
          <a:blip r:embed="rId2"/>
          <a:stretch>
            <a:fillRect/>
          </a:stretch>
        </p:blipFill>
        <p:spPr>
          <a:xfrm>
            <a:off x="5981700" y="2596515"/>
            <a:ext cx="6099175" cy="4156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00025" y="222885"/>
            <a:ext cx="5181600" cy="5871210"/>
          </a:xfrm>
        </p:spPr>
        <p:txBody>
          <a:bodyPr/>
          <a:p>
            <a:r>
              <a:rPr lang="en-US"/>
              <a:t>Individual Billing: When a person shops in the convenient store</a:t>
            </a:r>
            <a:r>
              <a:rPr lang="en-IN" altLang="en-US"/>
              <a:t>, a bill will be generated.</a:t>
            </a:r>
            <a:endParaRPr lang="en-IN" altLang="en-US"/>
          </a:p>
          <a:p>
            <a:endParaRPr lang="en-IN" altLang="en-US"/>
          </a:p>
        </p:txBody>
      </p:sp>
      <p:sp>
        <p:nvSpPr>
          <p:cNvPr id="4" name="Content Placeholder 3"/>
          <p:cNvSpPr>
            <a:spLocks noGrp="1"/>
          </p:cNvSpPr>
          <p:nvPr>
            <p:ph sz="half" idx="2"/>
          </p:nvPr>
        </p:nvSpPr>
        <p:spPr>
          <a:xfrm>
            <a:off x="5919470" y="222885"/>
            <a:ext cx="5181600" cy="5871845"/>
          </a:xfrm>
        </p:spPr>
        <p:txBody>
          <a:bodyPr/>
          <a:p>
            <a:r>
              <a:rPr lang="en-US"/>
              <a:t>Sales Report</a:t>
            </a:r>
            <a:r>
              <a:rPr lang="en-IN" altLang="en-US"/>
              <a:t>: </a:t>
            </a:r>
            <a:r>
              <a:rPr lang="en-US"/>
              <a:t>At end of the day or when requested, the system will create a </a:t>
            </a:r>
            <a:r>
              <a:rPr lang="en-IN" altLang="en-US"/>
              <a:t>sales </a:t>
            </a:r>
            <a:r>
              <a:rPr lang="en-US"/>
              <a:t>report</a:t>
            </a:r>
            <a:r>
              <a:rPr lang="en-IN" altLang="en-US"/>
              <a:t>.</a:t>
            </a:r>
            <a:endParaRPr lang="en-IN" altLang="en-US"/>
          </a:p>
          <a:p>
            <a:endParaRPr lang="en-IN" altLang="en-US"/>
          </a:p>
        </p:txBody>
      </p:sp>
      <p:pic>
        <p:nvPicPr>
          <p:cNvPr id="5" name="Picture 4" descr="Screenshot from 2022-04-19 21-48-53"/>
          <p:cNvPicPr>
            <a:picLocks noChangeAspect="1"/>
          </p:cNvPicPr>
          <p:nvPr/>
        </p:nvPicPr>
        <p:blipFill>
          <a:blip r:embed="rId1"/>
          <a:stretch>
            <a:fillRect/>
          </a:stretch>
        </p:blipFill>
        <p:spPr>
          <a:xfrm>
            <a:off x="0" y="1466215"/>
            <a:ext cx="5830570" cy="4052570"/>
          </a:xfrm>
          <a:prstGeom prst="rect">
            <a:avLst/>
          </a:prstGeom>
        </p:spPr>
      </p:pic>
      <p:pic>
        <p:nvPicPr>
          <p:cNvPr id="6" name="Picture 5" descr="Screenshot from 2022-04-19 21-49-20"/>
          <p:cNvPicPr>
            <a:picLocks noChangeAspect="1"/>
          </p:cNvPicPr>
          <p:nvPr/>
        </p:nvPicPr>
        <p:blipFill>
          <a:blip r:embed="rId2"/>
          <a:stretch>
            <a:fillRect/>
          </a:stretch>
        </p:blipFill>
        <p:spPr>
          <a:xfrm>
            <a:off x="6023610" y="1637030"/>
            <a:ext cx="7543800" cy="3583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WPS Presentation</Application>
  <PresentationFormat>宽屏</PresentationFormat>
  <Paragraphs>38</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Nimbus Roman No9 L</vt:lpstr>
      <vt:lpstr>Arial Black</vt:lpstr>
      <vt:lpstr>Microsoft YaHei</vt:lpstr>
      <vt:lpstr>Droid Sans Fallback</vt:lpstr>
      <vt:lpstr>Arial Unicode MS</vt:lpstr>
      <vt:lpstr>SimSun</vt:lpstr>
      <vt:lpstr>OpenSymbol</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ubuntu</cp:lastModifiedBy>
  <cp:revision>9</cp:revision>
  <dcterms:created xsi:type="dcterms:W3CDTF">2022-04-19T17:04:48Z</dcterms:created>
  <dcterms:modified xsi:type="dcterms:W3CDTF">2022-04-19T17:04:48Z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