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02AA-AB67-4536-BB40-BCB7CB66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DD7B1-7A62-487E-B69C-E871BBB1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F17B-343D-42FD-9E25-0A77B930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D585-0B2A-4218-9B60-9531F739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7011-9039-47A1-A0D3-3DF16EC7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5AEA-7239-4BA1-93B0-1EE07A01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72A4-2939-4A89-8200-BB5ED765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C532-AF1E-465A-9C33-FC06730A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3174-BD2C-4383-B8A4-D1F8C1FB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A951-D76F-4E3E-9D8F-1C04F0EE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3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BEB70-FE1B-4339-B829-8D18046F7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B5F1E-5780-466F-96C6-3C2AF7A5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08BB-EC89-480B-9841-959FBE8E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98D9-A6F7-4F67-AF89-95A9E85E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E84A-69FB-4716-9633-CF2FDBEE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2240-C77D-4158-8231-5A792363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FEB9-10E2-4B37-BC11-BDC5B86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711D-3780-4B8B-992F-73584B8B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EF83-5E16-46B5-8210-034DE01D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14EC-2F43-4C80-B53E-CAE4816B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BB9C-C273-4B01-AF36-7A490DB1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0921D-3826-4B65-A033-301D169D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4820-89E5-4C56-9B0E-6A7A0D0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9798-921F-4681-A89A-D1C541F1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4F4-BB23-45EC-B407-95BC0B43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1604-95AE-4348-92F8-378CACF8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987A-3FE8-47FA-91D1-62D067EB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A72B-548B-4F17-B1C1-A95C0365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C92E6-CA7B-411D-A3AC-C56F9EDA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6F4C-D3F8-4E5D-A156-A903160C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9CC0-B350-4331-963C-63EBA7B4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0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0428-CD00-4EF9-BE94-E1766E68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28A8-0896-4034-8CFF-E794E51D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D6FE-9D4A-443F-8666-859A9948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A9E89-99B4-4C74-9D0C-85CC787F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2703-47BC-4360-B529-F6B33E9E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63C6F-A26E-43E2-AA21-61F19C95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4B63D-9923-46AA-803A-54C16A72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2924F-FF79-4200-B911-53279B0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4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5853-73E3-4C1A-8BC0-ACD5C890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010D5-BBAF-4C96-8448-F626DEF4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A4E3D-C56F-4D7F-ADFC-4CB4DFA6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E2E18-C0E4-4D4B-8060-AA0BDAB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559B5-622E-4CEA-81F2-D5CCC526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4FDEE-45CB-4AF1-A604-B242CED4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50F9-BDEE-47FF-82F4-FC09E99C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0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0737-6376-4160-926D-6A1A031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51B4-A129-4759-8872-97435593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0E57F-B616-4997-A629-66103A5B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9A80-36BE-4A69-BB10-CE823610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A6012-EF5B-49D6-B3D0-0541AB77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2BF5-83B1-41D1-9C53-D1D4D343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82C7-0A06-4D81-B29C-4DA42F20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A9BB0-36D8-4B16-9406-635CEDB77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BD5A0-C532-4D0A-9521-6C388914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269B-6975-4A99-8FC8-2D9EC44C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BCE18-07F2-4CA8-9705-81ADBEB0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19E78-857D-455E-8B68-7675A8D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F415F-CF55-4555-86CC-CCA7D79F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47F1C-4656-42A8-AED4-7BEE6B74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CEC3-47C7-4788-9365-049C801E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360-4E97-4A10-B725-C570256F141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8FF4-45BA-40DE-A860-6BB41B389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DEBF-446E-4145-B68E-BFC312D20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822E-9B02-4067-9D1E-2443144EC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9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F0A3-7588-4FE2-8AA2-10C48A51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70C0"/>
                </a:solidFill>
              </a:rPr>
              <a:t>LinkedIn Profile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052-2E02-4B91-8C2A-DFC88897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Hide Connections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Open to work – Visible only to recruiters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Review LinkedIn profile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Add Competencies, Tools, Keywords, …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Better Title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Add Courses/Certifications if any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Optional: Disable notifications sent to your network based on your activity (like, comment,..)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139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F0A3-7588-4FE2-8AA2-10C48A51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70C0"/>
                </a:solidFill>
              </a:rPr>
              <a:t>LinkedIn Job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052-2E02-4B91-8C2A-DFC88897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373179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‘OR’ operator in job search</a:t>
            </a:r>
          </a:p>
          <a:p>
            <a:pPr marL="914400" lvl="1" indent="-457200" algn="just"/>
            <a:r>
              <a:rPr lang="en-IN" sz="2000" dirty="0"/>
              <a:t>Example: software test OR software tester OR automation test OR automation tester OR QA Engineer OR software quality – save as job alert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Create job alerts for Sweden, Germany, Netherlands, UK, Ireland, Canada, Switzerland …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Manual search using same job alert in addition to automatic daily notifications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Also check job recommendations shown by LinkedIn </a:t>
            </a:r>
          </a:p>
          <a:p>
            <a:pPr marL="914400" lvl="1" indent="-457200" algn="just"/>
            <a:r>
              <a:rPr lang="en-IN" sz="2000" dirty="0"/>
              <a:t>If you consistently search for jobs in LinkedIn, its algorithm provides better recommendations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Regularly check for openings in companies’ career websites and apply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81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F0A3-7588-4FE2-8AA2-10C48A51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70C0"/>
                </a:solidFill>
              </a:rPr>
              <a:t>LinkedIn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052-2E02-4B91-8C2A-DFC88897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631750" cy="476730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Connect with ‘Add a note’ to HR/Talent Acquisition, Recruitment Partners, Recruitment Consultants, Managers, Software Engineers in relevant field</a:t>
            </a:r>
          </a:p>
          <a:p>
            <a:pPr marL="914400" lvl="1" indent="-457200" algn="just"/>
            <a:r>
              <a:rPr lang="en-IN" sz="2000" dirty="0"/>
              <a:t>Mention the reason in ‘Add a note’ - might be a job interest, or general interest to follow what’s going on in that company, or follow up message after job application, …</a:t>
            </a:r>
          </a:p>
          <a:p>
            <a:pPr marL="914400" lvl="1" indent="-457200" algn="just"/>
            <a:r>
              <a:rPr lang="en-IN" sz="2000" dirty="0"/>
              <a:t>First step - Connect to Indians who live abroad</a:t>
            </a:r>
          </a:p>
          <a:p>
            <a:pPr marL="914400" lvl="1" indent="-457200" algn="just"/>
            <a:r>
              <a:rPr lang="en-IN" sz="2000" dirty="0"/>
              <a:t>Experiment connecting with foreigners (gradually success ratio increases based on your number of connections)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Connect through jobs (relevant jobs)</a:t>
            </a:r>
          </a:p>
          <a:p>
            <a:pPr marL="914400" lvl="1" indent="-457200" algn="just"/>
            <a:r>
              <a:rPr lang="en-IN" sz="2000" dirty="0"/>
              <a:t>For recently posted jobs, apply in company website, connect to HR and/or Hiring Manager given in the job description, mention that you found it interesting and have applied</a:t>
            </a:r>
          </a:p>
          <a:p>
            <a:pPr marL="914400" lvl="1" indent="-457200" algn="just"/>
            <a:r>
              <a:rPr lang="en-IN" sz="2000" dirty="0"/>
              <a:t>For older jobs (deadline about to over/already over), connect to them asking if the position is still open, express your interest</a:t>
            </a:r>
          </a:p>
          <a:p>
            <a:pPr marL="914400" lvl="1" indent="-457200" algn="just"/>
            <a:r>
              <a:rPr lang="en-IN" sz="2000" dirty="0"/>
              <a:t>For less relevant jobs, connect to them saying that you are looking for opportunities in Europe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23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F0A3-7588-4FE2-8AA2-10C48A51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70C0"/>
                </a:solidFill>
              </a:rPr>
              <a:t>LinkedIn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052-2E02-4B91-8C2A-DFC88897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631750" cy="520231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Search for companies (if any), go to that company’s LinkedIn page-&gt;go to People Tab-&gt;read about their profiles-&gt;connect saying you’re looking for opportunities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Search for people using keywords: ‘recruitment’/‘talent’/’recruit’ and filter countries to Sweden -&gt; read about their profiles -&gt; connect saying you’re looking for opportunities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Connect sample messages:</a:t>
            </a:r>
          </a:p>
          <a:p>
            <a:pPr lvl="1" algn="just"/>
            <a:r>
              <a:rPr lang="en-IN" sz="1600" dirty="0"/>
              <a:t>Hi [XXX], </a:t>
            </a:r>
          </a:p>
          <a:p>
            <a:pPr marL="457200" lvl="1" indent="0" algn="just">
              <a:buNone/>
            </a:pPr>
            <a:r>
              <a:rPr lang="en-IN" sz="1600" dirty="0"/>
              <a:t>[Nice to meet you (or) Greetings]! I am a [Software Tester] with 6 </a:t>
            </a:r>
            <a:r>
              <a:rPr lang="en-IN" sz="1600" dirty="0" err="1"/>
              <a:t>yrs</a:t>
            </a:r>
            <a:r>
              <a:rPr lang="en-IN" sz="1600" dirty="0"/>
              <a:t> of experience in [retail, automotive fields]. </a:t>
            </a:r>
            <a:r>
              <a:rPr lang="en-IN" sz="1600" dirty="0">
                <a:solidFill>
                  <a:srgbClr val="7030A0"/>
                </a:solidFill>
              </a:rPr>
              <a:t>I’m currently looking for opportunities related to [mention if anything specific] in Europe. Please let me know if there are any opportunities.</a:t>
            </a:r>
            <a:r>
              <a:rPr lang="en-IN" sz="1600" dirty="0"/>
              <a:t> Thanks!</a:t>
            </a:r>
          </a:p>
          <a:p>
            <a:pPr marL="457200" lvl="1" indent="0" algn="just">
              <a:buNone/>
            </a:pPr>
            <a:r>
              <a:rPr lang="en-IN" sz="1600" dirty="0"/>
              <a:t>Sincerely,</a:t>
            </a:r>
          </a:p>
          <a:p>
            <a:pPr marL="457200" lvl="1" indent="0" algn="just">
              <a:buNone/>
            </a:pPr>
            <a:r>
              <a:rPr lang="en-IN" sz="1600" dirty="0"/>
              <a:t>[YYY]</a:t>
            </a:r>
          </a:p>
          <a:p>
            <a:pPr lvl="1" algn="just"/>
            <a:r>
              <a:rPr lang="en-IN" sz="1600" dirty="0">
                <a:solidFill>
                  <a:srgbClr val="7030A0"/>
                </a:solidFill>
              </a:rPr>
              <a:t>I recently saw your job post on [mention the job title] and found it very interesting! I’ve applied for the position, please review my application and let me know.</a:t>
            </a:r>
          </a:p>
          <a:p>
            <a:pPr lvl="1" algn="just"/>
            <a:r>
              <a:rPr lang="en-IN" sz="1600" dirty="0">
                <a:solidFill>
                  <a:srgbClr val="7030A0"/>
                </a:solidFill>
              </a:rPr>
              <a:t>I recently saw your job post on [mention the job title] and found it very interesting! I’d like to know if that position is still vacant. Please let me know.</a:t>
            </a:r>
            <a:endParaRPr lang="en-IN" sz="1200" dirty="0">
              <a:solidFill>
                <a:srgbClr val="7030A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Send Messages (if free) instead of Connecting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659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F0A3-7588-4FE2-8AA2-10C48A51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70C0"/>
                </a:solidFill>
              </a:rPr>
              <a:t>Job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052-2E02-4B91-8C2A-DFC88897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631750" cy="5202314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Modify CV, Cover letter for each job</a:t>
            </a:r>
          </a:p>
          <a:p>
            <a:pPr marL="914400" lvl="1" indent="-457200" algn="just"/>
            <a:r>
              <a:rPr lang="en-IN" sz="2000" dirty="0"/>
              <a:t>First stage of application filter is handled by ATS (Applicant Tracking System) bots. It selects the application which has maximum keyword matches between job description and application (CV &amp; Cover letter).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Create specific directory/folder for jobs:</a:t>
            </a:r>
          </a:p>
          <a:p>
            <a:pPr marL="914400" lvl="1" indent="-457200" algn="just"/>
            <a:r>
              <a:rPr lang="en-IN" sz="2000" dirty="0"/>
              <a:t>Ex: Jobs -&gt; Sweden -&gt; (Each folder for each company) Volvo – (Files) Modified CV, Cover letter, Job description website page pdf version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Optional: Maintain Excel Spreadsheet for job tracking</a:t>
            </a:r>
          </a:p>
        </p:txBody>
      </p:sp>
    </p:spTree>
    <p:extLst>
      <p:ext uri="{BB962C8B-B14F-4D97-AF65-F5344CB8AC3E}">
        <p14:creationId xmlns:p14="http://schemas.microsoft.com/office/powerpoint/2010/main" val="155884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LinkedIn Profile Settings</vt:lpstr>
      <vt:lpstr>LinkedIn Job Search</vt:lpstr>
      <vt:lpstr>LinkedIn Networking</vt:lpstr>
      <vt:lpstr>LinkedIn Networking</vt:lpstr>
      <vt:lpstr>Job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Profile Settings</dc:title>
  <dc:creator>anand mr</dc:creator>
  <cp:lastModifiedBy>anand mr</cp:lastModifiedBy>
  <cp:revision>11</cp:revision>
  <dcterms:created xsi:type="dcterms:W3CDTF">2021-11-28T09:01:46Z</dcterms:created>
  <dcterms:modified xsi:type="dcterms:W3CDTF">2021-11-28T11:15:57Z</dcterms:modified>
</cp:coreProperties>
</file>