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650F-E198-47A5-B095-2D83893F1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18845-0EDA-4DC6-8671-DE034A48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8CE0-5C09-4361-8345-760235E9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3F4F-4951-43F4-A62A-7F494BD1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6CF4-DFFC-4492-A6BF-798D4868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2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75CA-5FB4-4B38-80D9-839D3CE0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BA2CF-97BC-4740-B017-44A62B43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F019-11F6-4EDE-9887-BF35BD0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4530-361D-4AF5-96DD-BF47E769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1C37-FA96-4AF0-8E7E-CF8D1A37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3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491D6-AA9C-4635-AE04-16106842D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A68B2-4849-4315-9199-5FB235B8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2D47-19BA-4A3E-B206-CA8F06C8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0988-F8E1-475F-888B-976FEAFB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1083-9F38-4427-9AAF-3CD55A1E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66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42F3-BCDD-44FA-BC4D-AF8CC21C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03FFD-7BFA-4C2F-9C24-9A980A28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DC47-94D2-41F9-B30C-1ADE90EC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734A-B868-457B-B37E-37144BC3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1D38-0706-4ABA-8C96-9DEE4ECF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2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3A4A-B019-4935-BF27-E6C97A7D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1276C-A02F-47FC-83FA-9DE2643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6C82-ACE7-4EBF-ACF7-4AA320F7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32FC-43B6-40E1-8577-5A4B63C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72DA-F064-4DE6-9DB1-77109BED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D126-0708-4FF8-AA3B-FD8A3D7E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F158-8F8D-4910-9936-4D32D4F4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5C4F0-BE63-4B07-B002-2720223D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BA69C-5DC5-4D8F-9E61-155882E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BB982-6CE7-4158-ABAF-26B89878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75E32-A376-46F6-B74B-DAC2618D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2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12C-73A4-4DC0-80FD-D53EF9C6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4A52-8E3B-4248-853B-8F20234C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B5C8-A12B-434A-8460-8AB63943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4053F-6AEF-4BBF-B9B7-DF278F86F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CF440-8CCA-44B0-A3B9-CFCDD06C9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140A6-B168-4CBA-90CF-F2CB9957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B2679-E8E8-4B12-9397-B25969F0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A675F-D7DC-433B-B092-6EC4D155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8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F8D0-FF87-4251-9416-ED8DAF9F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C4684-97C4-4BDC-9509-C4AFACCB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36033-7A3A-46B2-8F0F-FA4EBC49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6555E-4858-486A-9DAF-F3A6A847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92C3-7306-4291-B2C8-CBB43330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529D6-F39C-4452-B4CD-64671CFE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9A602-43FF-4990-9087-2BD66898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AADF-F975-4E35-A428-0CF8A7EF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EC70-8D95-48E2-A286-60C48C43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076F-8631-4A5B-B7F3-FA251E10D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B158B-3EB3-4AE2-90AA-40BBB970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7A7A9-D8C2-4CA6-97BB-BFCFB2F8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6BBE1-315E-4815-B72B-C36EB292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1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E91A-EC1C-4F1F-917A-D3C0A1F7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CD1AC-0F44-4E77-8ADC-E4A6DBEC8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458EB-B20E-4BE6-A461-A386B82E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F66F-B679-4F89-A80D-F3CF50A9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4A85-6BA2-4CF3-ACEF-F7214A65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E37F5-479D-4131-9750-6369786F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CC5B6-53F2-4255-99D6-A0BAB7A7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49EC0-E169-4B48-A5D1-2688029B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9E96-D0E6-472C-8344-31DFCE5D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29B6-AD14-44A1-979A-E831DA6EC69C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8654-754C-4908-B784-794673B53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6742-67B8-428D-9519-852CFDFEB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6F2C-CD64-414E-AB62-EBB2833EB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48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34CE-B581-4E0C-B929-4D749B70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4501"/>
            <a:ext cx="2499804" cy="5342462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Capgemini Engineering</a:t>
            </a:r>
          </a:p>
          <a:p>
            <a:r>
              <a:rPr lang="en-IN" dirty="0"/>
              <a:t>AFRY</a:t>
            </a:r>
          </a:p>
          <a:p>
            <a:r>
              <a:rPr lang="en-IN" dirty="0"/>
              <a:t>ALTEN</a:t>
            </a:r>
          </a:p>
          <a:p>
            <a:r>
              <a:rPr lang="en-IN" dirty="0" err="1"/>
              <a:t>Knightec</a:t>
            </a:r>
            <a:endParaRPr lang="en-IN" dirty="0"/>
          </a:p>
          <a:p>
            <a:r>
              <a:rPr lang="en-IN" dirty="0" err="1"/>
              <a:t>Semcon</a:t>
            </a:r>
            <a:endParaRPr lang="en-IN" dirty="0"/>
          </a:p>
          <a:p>
            <a:r>
              <a:rPr lang="en-IN" dirty="0"/>
              <a:t>Sigma IT Consulting</a:t>
            </a:r>
          </a:p>
          <a:p>
            <a:r>
              <a:rPr lang="en-IN" dirty="0" err="1"/>
              <a:t>Cleeven</a:t>
            </a:r>
            <a:r>
              <a:rPr lang="en-IN" dirty="0"/>
              <a:t> Sc</a:t>
            </a:r>
          </a:p>
          <a:p>
            <a:r>
              <a:rPr lang="en-IN" dirty="0"/>
              <a:t>QR Tech</a:t>
            </a:r>
          </a:p>
          <a:p>
            <a:r>
              <a:rPr lang="en-IN" dirty="0" err="1"/>
              <a:t>Syntronic</a:t>
            </a:r>
            <a:endParaRPr lang="en-IN" dirty="0"/>
          </a:p>
          <a:p>
            <a:r>
              <a:rPr lang="en-IN" dirty="0" err="1"/>
              <a:t>Cubane</a:t>
            </a:r>
            <a:r>
              <a:rPr lang="en-IN" dirty="0"/>
              <a:t> Solutions</a:t>
            </a:r>
          </a:p>
          <a:p>
            <a:r>
              <a:rPr lang="en-IN" dirty="0"/>
              <a:t>Siri AB</a:t>
            </a:r>
          </a:p>
          <a:p>
            <a:r>
              <a:rPr lang="en-IN" dirty="0"/>
              <a:t>Tieto </a:t>
            </a:r>
            <a:r>
              <a:rPr lang="en-IN" dirty="0" err="1"/>
              <a:t>Evry</a:t>
            </a:r>
            <a:endParaRPr lang="en-IN" dirty="0"/>
          </a:p>
          <a:p>
            <a:r>
              <a:rPr lang="en-IN" dirty="0"/>
              <a:t>Computer Futures</a:t>
            </a:r>
          </a:p>
          <a:p>
            <a:r>
              <a:rPr lang="en-IN" dirty="0"/>
              <a:t>Modis</a:t>
            </a:r>
          </a:p>
          <a:p>
            <a:r>
              <a:rPr lang="en-IN" dirty="0"/>
              <a:t>Randstad Engineering</a:t>
            </a:r>
          </a:p>
          <a:p>
            <a:r>
              <a:rPr lang="en-IN" dirty="0"/>
              <a:t>I3tex</a:t>
            </a:r>
          </a:p>
          <a:p>
            <a:r>
              <a:rPr lang="en-IN" dirty="0"/>
              <a:t>Atkins Global</a:t>
            </a:r>
          </a:p>
          <a:p>
            <a:r>
              <a:rPr lang="en-IN" dirty="0" err="1"/>
              <a:t>Codic</a:t>
            </a:r>
            <a:endParaRPr lang="en-IN" dirty="0"/>
          </a:p>
          <a:p>
            <a:r>
              <a:rPr lang="en-IN" dirty="0" err="1"/>
              <a:t>Nexer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DAC048-9B97-06F2-6789-D63932381AD6}"/>
              </a:ext>
            </a:extLst>
          </p:cNvPr>
          <p:cNvSpPr txBox="1">
            <a:spLocks/>
          </p:cNvSpPr>
          <p:nvPr/>
        </p:nvSpPr>
        <p:spPr>
          <a:xfrm>
            <a:off x="4176204" y="834501"/>
            <a:ext cx="2499804" cy="5342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00" dirty="0" err="1"/>
              <a:t>Combitech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1407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mr</dc:creator>
  <cp:lastModifiedBy>anand mr</cp:lastModifiedBy>
  <cp:revision>15</cp:revision>
  <dcterms:created xsi:type="dcterms:W3CDTF">2022-02-27T00:22:25Z</dcterms:created>
  <dcterms:modified xsi:type="dcterms:W3CDTF">2022-11-27T10:58:47Z</dcterms:modified>
</cp:coreProperties>
</file>